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0" r:id="rId4"/>
  </p:sldMasterIdLst>
  <p:notesMasterIdLst>
    <p:notesMasterId r:id="rId24"/>
  </p:notesMasterIdLst>
  <p:handoutMasterIdLst>
    <p:handoutMasterId r:id="rId25"/>
  </p:handoutMasterIdLst>
  <p:sldIdLst>
    <p:sldId id="450" r:id="rId5"/>
    <p:sldId id="536" r:id="rId6"/>
    <p:sldId id="529" r:id="rId7"/>
    <p:sldId id="530" r:id="rId8"/>
    <p:sldId id="531" r:id="rId9"/>
    <p:sldId id="532" r:id="rId10"/>
    <p:sldId id="533" r:id="rId11"/>
    <p:sldId id="534" r:id="rId12"/>
    <p:sldId id="535" r:id="rId13"/>
    <p:sldId id="537" r:id="rId14"/>
    <p:sldId id="538" r:id="rId15"/>
    <p:sldId id="539" r:id="rId16"/>
    <p:sldId id="540" r:id="rId17"/>
    <p:sldId id="541" r:id="rId18"/>
    <p:sldId id="542" r:id="rId19"/>
    <p:sldId id="543" r:id="rId20"/>
    <p:sldId id="544" r:id="rId21"/>
    <p:sldId id="545" r:id="rId22"/>
    <p:sldId id="546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1">
          <p15:clr>
            <a:srgbClr val="A4A3A4"/>
          </p15:clr>
        </p15:guide>
        <p15:guide id="2" orient="horz" pos="3004">
          <p15:clr>
            <a:srgbClr val="A4A3A4"/>
          </p15:clr>
        </p15:guide>
        <p15:guide id="3" orient="horz" pos="422">
          <p15:clr>
            <a:srgbClr val="A4A3A4"/>
          </p15:clr>
        </p15:guide>
        <p15:guide id="4" orient="horz" pos="824">
          <p15:clr>
            <a:srgbClr val="A4A3A4"/>
          </p15:clr>
        </p15:guide>
        <p15:guide id="5" orient="horz" pos="2916">
          <p15:clr>
            <a:srgbClr val="A4A3A4"/>
          </p15:clr>
        </p15:guide>
        <p15:guide id="6" orient="horz" pos="1643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  <p15:guide id="9" pos="2909">
          <p15:clr>
            <a:srgbClr val="A4A3A4"/>
          </p15:clr>
        </p15:guide>
        <p15:guide id="10" pos="2811">
          <p15:clr>
            <a:srgbClr val="A4A3A4"/>
          </p15:clr>
        </p15:guide>
        <p15:guide id="11" pos="28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ndi Brewer-Griffin" initials="SBG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FDF"/>
    <a:srgbClr val="0071C5"/>
    <a:srgbClr val="FD9208"/>
    <a:srgbClr val="FFCCCC"/>
    <a:srgbClr val="F3D54E"/>
    <a:srgbClr val="F83308"/>
    <a:srgbClr val="F0CE3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109" autoAdjust="0"/>
  </p:normalViewPr>
  <p:slideViewPr>
    <p:cSldViewPr snapToGrid="0">
      <p:cViewPr varScale="1">
        <p:scale>
          <a:sx n="136" d="100"/>
          <a:sy n="136" d="100"/>
        </p:scale>
        <p:origin x="132" y="132"/>
      </p:cViewPr>
      <p:guideLst>
        <p:guide orient="horz" pos="1581"/>
        <p:guide orient="horz" pos="3004"/>
        <p:guide orient="horz" pos="422"/>
        <p:guide orient="horz" pos="824"/>
        <p:guide orient="horz" pos="2916"/>
        <p:guide orient="horz" pos="1643"/>
        <p:guide pos="5470"/>
        <p:guide pos="287"/>
        <p:guide pos="2909"/>
        <p:guide pos="2811"/>
        <p:guide pos="2852"/>
      </p:guideLst>
    </p:cSldViewPr>
  </p:slideViewPr>
  <p:outlineViewPr>
    <p:cViewPr>
      <p:scale>
        <a:sx n="33" d="100"/>
        <a:sy n="33" d="100"/>
      </p:scale>
      <p:origin x="0" y="-107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6" d="100"/>
        <a:sy n="86" d="100"/>
      </p:scale>
      <p:origin x="0" y="1536"/>
    </p:cViewPr>
  </p:sorterViewPr>
  <p:notesViewPr>
    <p:cSldViewPr snapToGrid="0" showGuides="1">
      <p:cViewPr varScale="1">
        <p:scale>
          <a:sx n="74" d="100"/>
          <a:sy n="74" d="100"/>
        </p:scale>
        <p:origin x="-7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01D104-097A-4EDC-B643-04FB36463C9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D3AB97-9E38-481D-ABE9-BFE34568CFD7}">
      <dgm:prSet custT="1"/>
      <dgm:spPr/>
      <dgm:t>
        <a:bodyPr/>
        <a:lstStyle/>
        <a:p>
          <a:pPr rtl="0"/>
          <a:r>
            <a:rPr lang="en-US" sz="1000" b="1" smtClean="0">
              <a:solidFill>
                <a:schemeClr val="tx1"/>
              </a:solidFill>
            </a:rPr>
            <a:t>MEC_BUS_CA0.trk</a:t>
          </a:r>
          <a:endParaRPr lang="en-US" sz="1000" b="1">
            <a:solidFill>
              <a:schemeClr val="tx1"/>
            </a:solidFill>
          </a:endParaRPr>
        </a:p>
      </dgm:t>
    </dgm:pt>
    <dgm:pt modelId="{BEED701D-E957-4DAE-AD15-5C9440703F54}" type="parTrans" cxnId="{1243C87F-3AE8-4F1A-8A8A-BB9BD6090F7F}">
      <dgm:prSet/>
      <dgm:spPr/>
      <dgm:t>
        <a:bodyPr/>
        <a:lstStyle/>
        <a:p>
          <a:endParaRPr lang="en-US" sz="2400"/>
        </a:p>
      </dgm:t>
    </dgm:pt>
    <dgm:pt modelId="{3A3F1756-3FC6-4FA7-A06D-37278E614AA5}" type="sibTrans" cxnId="{1243C87F-3AE8-4F1A-8A8A-BB9BD6090F7F}">
      <dgm:prSet/>
      <dgm:spPr/>
      <dgm:t>
        <a:bodyPr/>
        <a:lstStyle/>
        <a:p>
          <a:endParaRPr lang="en-US" sz="2400"/>
        </a:p>
      </dgm:t>
    </dgm:pt>
    <dgm:pt modelId="{1FEB485D-D448-48F6-AAC5-06D2FCADA710}">
      <dgm:prSet custT="1"/>
      <dgm:spPr/>
      <dgm:t>
        <a:bodyPr/>
        <a:lstStyle/>
        <a:p>
          <a:pPr rtl="0"/>
          <a:r>
            <a:rPr lang="en-US" sz="1000" b="1" smtClean="0">
              <a:solidFill>
                <a:schemeClr val="tx1"/>
              </a:solidFill>
            </a:rPr>
            <a:t>BBL_L2_CA0.trk</a:t>
          </a:r>
          <a:endParaRPr lang="en-US" sz="1000" b="1">
            <a:solidFill>
              <a:schemeClr val="tx1"/>
            </a:solidFill>
          </a:endParaRPr>
        </a:p>
      </dgm:t>
    </dgm:pt>
    <dgm:pt modelId="{67ED2E58-E07C-4286-A0AD-191991FA0B21}" type="parTrans" cxnId="{67392034-04FB-4A13-A4DC-D83D26B090F2}">
      <dgm:prSet/>
      <dgm:spPr/>
      <dgm:t>
        <a:bodyPr/>
        <a:lstStyle/>
        <a:p>
          <a:endParaRPr lang="en-US" sz="2400"/>
        </a:p>
      </dgm:t>
    </dgm:pt>
    <dgm:pt modelId="{D815E554-0006-4C7E-8233-D38C1FC531AA}" type="sibTrans" cxnId="{67392034-04FB-4A13-A4DC-D83D26B090F2}">
      <dgm:prSet/>
      <dgm:spPr/>
      <dgm:t>
        <a:bodyPr/>
        <a:lstStyle/>
        <a:p>
          <a:endParaRPr lang="en-US" sz="2400"/>
        </a:p>
      </dgm:t>
    </dgm:pt>
    <dgm:pt modelId="{FC03D31C-2193-4DD9-A508-BACC79B0E243}">
      <dgm:prSet custT="1"/>
      <dgm:spPr/>
      <dgm:t>
        <a:bodyPr/>
        <a:lstStyle/>
        <a:p>
          <a:pPr rtl="0"/>
          <a:r>
            <a:rPr lang="en-US" sz="1000" b="1" smtClean="0">
              <a:solidFill>
                <a:schemeClr val="tx1"/>
              </a:solidFill>
            </a:rPr>
            <a:t>BIU_BGF_CA0.trk</a:t>
          </a:r>
          <a:endParaRPr lang="en-US" sz="1000" b="1">
            <a:solidFill>
              <a:schemeClr val="tx1"/>
            </a:solidFill>
          </a:endParaRPr>
        </a:p>
      </dgm:t>
    </dgm:pt>
    <dgm:pt modelId="{5530591C-B086-4416-8973-D7DB5A68BB64}" type="parTrans" cxnId="{4EDC941B-6189-4194-8696-C3969C79AE5C}">
      <dgm:prSet/>
      <dgm:spPr/>
      <dgm:t>
        <a:bodyPr/>
        <a:lstStyle/>
        <a:p>
          <a:endParaRPr lang="en-US" sz="2400"/>
        </a:p>
      </dgm:t>
    </dgm:pt>
    <dgm:pt modelId="{8CAA249D-1B8A-4216-BDB5-39E298939DA9}" type="sibTrans" cxnId="{4EDC941B-6189-4194-8696-C3969C79AE5C}">
      <dgm:prSet/>
      <dgm:spPr/>
      <dgm:t>
        <a:bodyPr/>
        <a:lstStyle/>
        <a:p>
          <a:endParaRPr lang="en-US" sz="2400"/>
        </a:p>
      </dgm:t>
    </dgm:pt>
    <dgm:pt modelId="{9BF89881-28B7-4DD7-847B-9385410809B4}">
      <dgm:prSet custT="1"/>
      <dgm:spPr/>
      <dgm:t>
        <a:bodyPr/>
        <a:lstStyle/>
        <a:p>
          <a:pPr rtl="0"/>
          <a:r>
            <a:rPr lang="en-US" sz="1000" b="1" dirty="0" smtClean="0">
              <a:solidFill>
                <a:schemeClr val="tx1"/>
              </a:solidFill>
            </a:rPr>
            <a:t>BUS_XQ_DOB_CA0.trk</a:t>
          </a:r>
          <a:endParaRPr lang="en-US" sz="1000" b="1" dirty="0">
            <a:solidFill>
              <a:schemeClr val="tx1"/>
            </a:solidFill>
          </a:endParaRPr>
        </a:p>
      </dgm:t>
    </dgm:pt>
    <dgm:pt modelId="{BEEC1B94-BC7D-4CB6-9D5C-5CD406EEB449}" type="parTrans" cxnId="{11223E2C-ED73-47AF-97A1-EF356A21CA30}">
      <dgm:prSet/>
      <dgm:spPr/>
      <dgm:t>
        <a:bodyPr/>
        <a:lstStyle/>
        <a:p>
          <a:endParaRPr lang="en-US" sz="2400"/>
        </a:p>
      </dgm:t>
    </dgm:pt>
    <dgm:pt modelId="{42DE8180-7F8A-4C83-972C-5AD4FD8BADEB}" type="sibTrans" cxnId="{11223E2C-ED73-47AF-97A1-EF356A21CA30}">
      <dgm:prSet/>
      <dgm:spPr/>
      <dgm:t>
        <a:bodyPr/>
        <a:lstStyle/>
        <a:p>
          <a:endParaRPr lang="en-US" sz="2400"/>
        </a:p>
      </dgm:t>
    </dgm:pt>
    <dgm:pt modelId="{12122E1C-1270-4E99-89DA-95190DAC7B1A}">
      <dgm:prSet custT="1"/>
      <dgm:spPr/>
      <dgm:t>
        <a:bodyPr/>
        <a:lstStyle/>
        <a:p>
          <a:pPr rtl="0"/>
          <a:r>
            <a:rPr lang="en-US" sz="1000" b="1" smtClean="0">
              <a:solidFill>
                <a:schemeClr val="tx1"/>
              </a:solidFill>
            </a:rPr>
            <a:t>L2Q_BBL_CA0.trk</a:t>
          </a:r>
          <a:endParaRPr lang="en-US" sz="1000" b="1">
            <a:solidFill>
              <a:schemeClr val="tx1"/>
            </a:solidFill>
          </a:endParaRPr>
        </a:p>
      </dgm:t>
    </dgm:pt>
    <dgm:pt modelId="{95590BE6-E264-4240-9939-E37029C60340}" type="parTrans" cxnId="{C4BA3450-65D0-43F3-B930-03F74410E810}">
      <dgm:prSet/>
      <dgm:spPr/>
      <dgm:t>
        <a:bodyPr/>
        <a:lstStyle/>
        <a:p>
          <a:endParaRPr lang="en-US" sz="2400"/>
        </a:p>
      </dgm:t>
    </dgm:pt>
    <dgm:pt modelId="{AC7AB994-4CC9-4792-94F3-AD15E9DC03B1}" type="sibTrans" cxnId="{C4BA3450-65D0-43F3-B930-03F74410E810}">
      <dgm:prSet/>
      <dgm:spPr/>
      <dgm:t>
        <a:bodyPr/>
        <a:lstStyle/>
        <a:p>
          <a:endParaRPr lang="en-US" sz="2400"/>
        </a:p>
      </dgm:t>
    </dgm:pt>
    <dgm:pt modelId="{0597A410-B92C-4184-AEED-61EC5F73492E}">
      <dgm:prSet custT="1"/>
      <dgm:spPr/>
      <dgm:t>
        <a:bodyPr/>
        <a:lstStyle/>
        <a:p>
          <a:pPr rtl="0"/>
          <a:r>
            <a:rPr lang="en-US" sz="1000" b="1" dirty="0" smtClean="0">
              <a:solidFill>
                <a:schemeClr val="tx1"/>
              </a:solidFill>
            </a:rPr>
            <a:t>L2Q_XQ_CA0.trk</a:t>
          </a:r>
          <a:endParaRPr lang="en-US" sz="1000" b="1" dirty="0">
            <a:solidFill>
              <a:schemeClr val="tx1"/>
            </a:solidFill>
          </a:endParaRPr>
        </a:p>
      </dgm:t>
    </dgm:pt>
    <dgm:pt modelId="{4B2C4390-1C72-4B1C-9AA4-8C2072C45CB7}" type="parTrans" cxnId="{DC61675C-CE9A-4D3E-A9BC-D9FF9E403CDB}">
      <dgm:prSet/>
      <dgm:spPr/>
      <dgm:t>
        <a:bodyPr/>
        <a:lstStyle/>
        <a:p>
          <a:endParaRPr lang="en-US" sz="2400"/>
        </a:p>
      </dgm:t>
    </dgm:pt>
    <dgm:pt modelId="{DEBC35B5-3990-4D29-B86E-969BC43B95CB}" type="sibTrans" cxnId="{DC61675C-CE9A-4D3E-A9BC-D9FF9E403CDB}">
      <dgm:prSet/>
      <dgm:spPr/>
      <dgm:t>
        <a:bodyPr/>
        <a:lstStyle/>
        <a:p>
          <a:endParaRPr lang="en-US" sz="2400"/>
        </a:p>
      </dgm:t>
    </dgm:pt>
    <dgm:pt modelId="{6683BE23-BB6D-44E7-B516-A9783D5EEEAC}">
      <dgm:prSet custT="1"/>
      <dgm:spPr/>
      <dgm:t>
        <a:bodyPr/>
        <a:lstStyle/>
        <a:p>
          <a:pPr rtl="0"/>
          <a:r>
            <a:rPr lang="en-US" sz="1000" b="1" smtClean="0">
              <a:solidFill>
                <a:schemeClr val="tx1"/>
              </a:solidFill>
            </a:rPr>
            <a:t>SNPQ_CA0.trk</a:t>
          </a:r>
          <a:endParaRPr lang="en-US" sz="1000" b="1">
            <a:solidFill>
              <a:schemeClr val="tx1"/>
            </a:solidFill>
          </a:endParaRPr>
        </a:p>
      </dgm:t>
    </dgm:pt>
    <dgm:pt modelId="{10A916D1-C96B-403D-BADC-4886A02C66F3}" type="parTrans" cxnId="{B139D601-0651-44DF-AC4A-3A1CB0BBC947}">
      <dgm:prSet/>
      <dgm:spPr/>
      <dgm:t>
        <a:bodyPr/>
        <a:lstStyle/>
        <a:p>
          <a:endParaRPr lang="en-US" sz="2400"/>
        </a:p>
      </dgm:t>
    </dgm:pt>
    <dgm:pt modelId="{74502C1A-5741-4DBD-BD24-8E5758CCA6A7}" type="sibTrans" cxnId="{B139D601-0651-44DF-AC4A-3A1CB0BBC947}">
      <dgm:prSet/>
      <dgm:spPr/>
      <dgm:t>
        <a:bodyPr/>
        <a:lstStyle/>
        <a:p>
          <a:endParaRPr lang="en-US" sz="2400"/>
        </a:p>
      </dgm:t>
    </dgm:pt>
    <dgm:pt modelId="{856027E6-032F-4755-B91E-DE6AEA865F4E}">
      <dgm:prSet custT="1"/>
      <dgm:spPr/>
      <dgm:t>
        <a:bodyPr/>
        <a:lstStyle/>
        <a:p>
          <a:pPr rtl="0"/>
          <a:r>
            <a:rPr lang="en-US" sz="1000" b="1" smtClean="0">
              <a:solidFill>
                <a:schemeClr val="tx1"/>
              </a:solidFill>
            </a:rPr>
            <a:t>idi_mon_trk.out</a:t>
          </a:r>
          <a:endParaRPr lang="en-US" sz="1000" b="1">
            <a:solidFill>
              <a:schemeClr val="tx1"/>
            </a:solidFill>
          </a:endParaRPr>
        </a:p>
      </dgm:t>
    </dgm:pt>
    <dgm:pt modelId="{26880043-7E09-4FA1-A993-1763D7C33654}" type="parTrans" cxnId="{206BB044-8961-44F4-9CFC-8412841BE79E}">
      <dgm:prSet/>
      <dgm:spPr/>
      <dgm:t>
        <a:bodyPr/>
        <a:lstStyle/>
        <a:p>
          <a:endParaRPr lang="en-US" sz="2400"/>
        </a:p>
      </dgm:t>
    </dgm:pt>
    <dgm:pt modelId="{E4A0BD72-FADC-4B19-96DD-ECDC174E977F}" type="sibTrans" cxnId="{206BB044-8961-44F4-9CFC-8412841BE79E}">
      <dgm:prSet/>
      <dgm:spPr/>
      <dgm:t>
        <a:bodyPr/>
        <a:lstStyle/>
        <a:p>
          <a:endParaRPr lang="en-US" sz="2400"/>
        </a:p>
      </dgm:t>
    </dgm:pt>
    <dgm:pt modelId="{5AFD95A0-9859-4F86-977B-850C5EA4FFF7}" type="pres">
      <dgm:prSet presAssocID="{FA01D104-097A-4EDC-B643-04FB36463C9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DEB3AD-8058-4646-953A-8A57C7DC38C1}" type="pres">
      <dgm:prSet presAssocID="{F3D3AB97-9E38-481D-ABE9-BFE34568CFD7}" presName="linNode" presStyleCnt="0"/>
      <dgm:spPr/>
    </dgm:pt>
    <dgm:pt modelId="{80B39D62-090F-4001-ADB3-3BAEA2F0C68B}" type="pres">
      <dgm:prSet presAssocID="{F3D3AB97-9E38-481D-ABE9-BFE34568CFD7}" presName="parentText" presStyleLbl="node1" presStyleIdx="0" presStyleCnt="8" custScaleX="18884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D6F13B-455E-454E-BACE-2ACA45D0A7D7}" type="pres">
      <dgm:prSet presAssocID="{3A3F1756-3FC6-4FA7-A06D-37278E614AA5}" presName="sp" presStyleCnt="0"/>
      <dgm:spPr/>
    </dgm:pt>
    <dgm:pt modelId="{1158E1CF-92DF-4DDB-953E-89724D8E54AC}" type="pres">
      <dgm:prSet presAssocID="{1FEB485D-D448-48F6-AAC5-06D2FCADA710}" presName="linNode" presStyleCnt="0"/>
      <dgm:spPr/>
    </dgm:pt>
    <dgm:pt modelId="{B375A566-D934-4BC3-BC7C-D830702412F8}" type="pres">
      <dgm:prSet presAssocID="{1FEB485D-D448-48F6-AAC5-06D2FCADA710}" presName="parentText" presStyleLbl="node1" presStyleIdx="1" presStyleCnt="8" custScaleX="18884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9F03B-7E52-470C-9CE5-4EE723F5501A}" type="pres">
      <dgm:prSet presAssocID="{D815E554-0006-4C7E-8233-D38C1FC531AA}" presName="sp" presStyleCnt="0"/>
      <dgm:spPr/>
    </dgm:pt>
    <dgm:pt modelId="{D9CB248D-78F6-4A28-A9A2-6B3D998D0AE9}" type="pres">
      <dgm:prSet presAssocID="{FC03D31C-2193-4DD9-A508-BACC79B0E243}" presName="linNode" presStyleCnt="0"/>
      <dgm:spPr/>
    </dgm:pt>
    <dgm:pt modelId="{479222F8-DEFE-4D80-8B5E-D3A49F20E9B1}" type="pres">
      <dgm:prSet presAssocID="{FC03D31C-2193-4DD9-A508-BACC79B0E243}" presName="parentText" presStyleLbl="node1" presStyleIdx="2" presStyleCnt="8" custScaleX="18884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847A7-3E18-4016-9368-9A37E3C990CF}" type="pres">
      <dgm:prSet presAssocID="{8CAA249D-1B8A-4216-BDB5-39E298939DA9}" presName="sp" presStyleCnt="0"/>
      <dgm:spPr/>
    </dgm:pt>
    <dgm:pt modelId="{5A0117DB-3301-48C7-BE23-04EFC13B0758}" type="pres">
      <dgm:prSet presAssocID="{9BF89881-28B7-4DD7-847B-9385410809B4}" presName="linNode" presStyleCnt="0"/>
      <dgm:spPr/>
    </dgm:pt>
    <dgm:pt modelId="{74CC9C2B-A9A3-4D60-8063-C68F957E0221}" type="pres">
      <dgm:prSet presAssocID="{9BF89881-28B7-4DD7-847B-9385410809B4}" presName="parentText" presStyleLbl="node1" presStyleIdx="3" presStyleCnt="8" custScaleX="18884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B9D265-F8EF-47C6-8330-2D5CE8A3D307}" type="pres">
      <dgm:prSet presAssocID="{42DE8180-7F8A-4C83-972C-5AD4FD8BADEB}" presName="sp" presStyleCnt="0"/>
      <dgm:spPr/>
    </dgm:pt>
    <dgm:pt modelId="{C4240DA4-AC91-4A46-A603-9D9E0E48F7E9}" type="pres">
      <dgm:prSet presAssocID="{12122E1C-1270-4E99-89DA-95190DAC7B1A}" presName="linNode" presStyleCnt="0"/>
      <dgm:spPr/>
    </dgm:pt>
    <dgm:pt modelId="{F41C7A55-1EA5-442A-8694-45872503680C}" type="pres">
      <dgm:prSet presAssocID="{12122E1C-1270-4E99-89DA-95190DAC7B1A}" presName="parentText" presStyleLbl="node1" presStyleIdx="4" presStyleCnt="8" custScaleX="18884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BF6565-1847-48BF-9152-A50F3DE52365}" type="pres">
      <dgm:prSet presAssocID="{AC7AB994-4CC9-4792-94F3-AD15E9DC03B1}" presName="sp" presStyleCnt="0"/>
      <dgm:spPr/>
    </dgm:pt>
    <dgm:pt modelId="{39CE04E9-18B3-445A-9CB2-D2CA5BE8E388}" type="pres">
      <dgm:prSet presAssocID="{0597A410-B92C-4184-AEED-61EC5F73492E}" presName="linNode" presStyleCnt="0"/>
      <dgm:spPr/>
    </dgm:pt>
    <dgm:pt modelId="{ADB7E5FB-594E-4C83-B61B-A8137ED7DE93}" type="pres">
      <dgm:prSet presAssocID="{0597A410-B92C-4184-AEED-61EC5F73492E}" presName="parentText" presStyleLbl="node1" presStyleIdx="5" presStyleCnt="8" custScaleX="18884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45A80-1B8B-4C66-B9EB-9476A1464A48}" type="pres">
      <dgm:prSet presAssocID="{DEBC35B5-3990-4D29-B86E-969BC43B95CB}" presName="sp" presStyleCnt="0"/>
      <dgm:spPr/>
    </dgm:pt>
    <dgm:pt modelId="{54F3732C-5CFC-4055-A0FB-13B2479FA5A2}" type="pres">
      <dgm:prSet presAssocID="{6683BE23-BB6D-44E7-B516-A9783D5EEEAC}" presName="linNode" presStyleCnt="0"/>
      <dgm:spPr/>
    </dgm:pt>
    <dgm:pt modelId="{2465CC45-9FAC-4932-8976-C89B5BB507AC}" type="pres">
      <dgm:prSet presAssocID="{6683BE23-BB6D-44E7-B516-A9783D5EEEAC}" presName="parentText" presStyleLbl="node1" presStyleIdx="6" presStyleCnt="8" custScaleX="18884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E418A9-1C24-459A-A464-7A51D9BD32F0}" type="pres">
      <dgm:prSet presAssocID="{74502C1A-5741-4DBD-BD24-8E5758CCA6A7}" presName="sp" presStyleCnt="0"/>
      <dgm:spPr/>
    </dgm:pt>
    <dgm:pt modelId="{C738C729-F329-4B25-BE2F-5F6D58C984EC}" type="pres">
      <dgm:prSet presAssocID="{856027E6-032F-4755-B91E-DE6AEA865F4E}" presName="linNode" presStyleCnt="0"/>
      <dgm:spPr/>
    </dgm:pt>
    <dgm:pt modelId="{06B6E933-B7A6-4897-987C-FB6F10A524FD}" type="pres">
      <dgm:prSet presAssocID="{856027E6-032F-4755-B91E-DE6AEA865F4E}" presName="parentText" presStyleLbl="node1" presStyleIdx="7" presStyleCnt="8" custScaleX="18884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223E2C-ED73-47AF-97A1-EF356A21CA30}" srcId="{FA01D104-097A-4EDC-B643-04FB36463C96}" destId="{9BF89881-28B7-4DD7-847B-9385410809B4}" srcOrd="3" destOrd="0" parTransId="{BEEC1B94-BC7D-4CB6-9D5C-5CD406EEB449}" sibTransId="{42DE8180-7F8A-4C83-972C-5AD4FD8BADEB}"/>
    <dgm:cxn modelId="{9ACE9518-5149-4C53-B1F6-BC90947A324B}" type="presOf" srcId="{F3D3AB97-9E38-481D-ABE9-BFE34568CFD7}" destId="{80B39D62-090F-4001-ADB3-3BAEA2F0C68B}" srcOrd="0" destOrd="0" presId="urn:microsoft.com/office/officeart/2005/8/layout/vList5"/>
    <dgm:cxn modelId="{3F7AEF4B-05AB-43CC-8402-6020BF5D95C5}" type="presOf" srcId="{6683BE23-BB6D-44E7-B516-A9783D5EEEAC}" destId="{2465CC45-9FAC-4932-8976-C89B5BB507AC}" srcOrd="0" destOrd="0" presId="urn:microsoft.com/office/officeart/2005/8/layout/vList5"/>
    <dgm:cxn modelId="{C4BA3450-65D0-43F3-B930-03F74410E810}" srcId="{FA01D104-097A-4EDC-B643-04FB36463C96}" destId="{12122E1C-1270-4E99-89DA-95190DAC7B1A}" srcOrd="4" destOrd="0" parTransId="{95590BE6-E264-4240-9939-E37029C60340}" sibTransId="{AC7AB994-4CC9-4792-94F3-AD15E9DC03B1}"/>
    <dgm:cxn modelId="{0E7AAC9A-142D-4A45-83D7-E82D3891BA8A}" type="presOf" srcId="{12122E1C-1270-4E99-89DA-95190DAC7B1A}" destId="{F41C7A55-1EA5-442A-8694-45872503680C}" srcOrd="0" destOrd="0" presId="urn:microsoft.com/office/officeart/2005/8/layout/vList5"/>
    <dgm:cxn modelId="{B7AC528B-508D-4AE3-B060-B7A3BFC13ADD}" type="presOf" srcId="{FC03D31C-2193-4DD9-A508-BACC79B0E243}" destId="{479222F8-DEFE-4D80-8B5E-D3A49F20E9B1}" srcOrd="0" destOrd="0" presId="urn:microsoft.com/office/officeart/2005/8/layout/vList5"/>
    <dgm:cxn modelId="{206BB044-8961-44F4-9CFC-8412841BE79E}" srcId="{FA01D104-097A-4EDC-B643-04FB36463C96}" destId="{856027E6-032F-4755-B91E-DE6AEA865F4E}" srcOrd="7" destOrd="0" parTransId="{26880043-7E09-4FA1-A993-1763D7C33654}" sibTransId="{E4A0BD72-FADC-4B19-96DD-ECDC174E977F}"/>
    <dgm:cxn modelId="{B139D601-0651-44DF-AC4A-3A1CB0BBC947}" srcId="{FA01D104-097A-4EDC-B643-04FB36463C96}" destId="{6683BE23-BB6D-44E7-B516-A9783D5EEEAC}" srcOrd="6" destOrd="0" parTransId="{10A916D1-C96B-403D-BADC-4886A02C66F3}" sibTransId="{74502C1A-5741-4DBD-BD24-8E5758CCA6A7}"/>
    <dgm:cxn modelId="{DC61675C-CE9A-4D3E-A9BC-D9FF9E403CDB}" srcId="{FA01D104-097A-4EDC-B643-04FB36463C96}" destId="{0597A410-B92C-4184-AEED-61EC5F73492E}" srcOrd="5" destOrd="0" parTransId="{4B2C4390-1C72-4B1C-9AA4-8C2072C45CB7}" sibTransId="{DEBC35B5-3990-4D29-B86E-969BC43B95CB}"/>
    <dgm:cxn modelId="{772D255B-33F5-4B74-BADA-6EDD8F7C29B3}" type="presOf" srcId="{0597A410-B92C-4184-AEED-61EC5F73492E}" destId="{ADB7E5FB-594E-4C83-B61B-A8137ED7DE93}" srcOrd="0" destOrd="0" presId="urn:microsoft.com/office/officeart/2005/8/layout/vList5"/>
    <dgm:cxn modelId="{9C1EBBBE-437D-4F41-9F45-2BCF6FA025AA}" type="presOf" srcId="{FA01D104-097A-4EDC-B643-04FB36463C96}" destId="{5AFD95A0-9859-4F86-977B-850C5EA4FFF7}" srcOrd="0" destOrd="0" presId="urn:microsoft.com/office/officeart/2005/8/layout/vList5"/>
    <dgm:cxn modelId="{1243C87F-3AE8-4F1A-8A8A-BB9BD6090F7F}" srcId="{FA01D104-097A-4EDC-B643-04FB36463C96}" destId="{F3D3AB97-9E38-481D-ABE9-BFE34568CFD7}" srcOrd="0" destOrd="0" parTransId="{BEED701D-E957-4DAE-AD15-5C9440703F54}" sibTransId="{3A3F1756-3FC6-4FA7-A06D-37278E614AA5}"/>
    <dgm:cxn modelId="{4EDC941B-6189-4194-8696-C3969C79AE5C}" srcId="{FA01D104-097A-4EDC-B643-04FB36463C96}" destId="{FC03D31C-2193-4DD9-A508-BACC79B0E243}" srcOrd="2" destOrd="0" parTransId="{5530591C-B086-4416-8973-D7DB5A68BB64}" sibTransId="{8CAA249D-1B8A-4216-BDB5-39E298939DA9}"/>
    <dgm:cxn modelId="{262B08DF-E9A0-43C0-BB84-FE90B37E394A}" type="presOf" srcId="{9BF89881-28B7-4DD7-847B-9385410809B4}" destId="{74CC9C2B-A9A3-4D60-8063-C68F957E0221}" srcOrd="0" destOrd="0" presId="urn:microsoft.com/office/officeart/2005/8/layout/vList5"/>
    <dgm:cxn modelId="{6F7A6C05-D884-4F2C-B1A3-787AE1D2A647}" type="presOf" srcId="{1FEB485D-D448-48F6-AAC5-06D2FCADA710}" destId="{B375A566-D934-4BC3-BC7C-D830702412F8}" srcOrd="0" destOrd="0" presId="urn:microsoft.com/office/officeart/2005/8/layout/vList5"/>
    <dgm:cxn modelId="{67E3D7FC-F687-4273-AC1E-E0F8164784B0}" type="presOf" srcId="{856027E6-032F-4755-B91E-DE6AEA865F4E}" destId="{06B6E933-B7A6-4897-987C-FB6F10A524FD}" srcOrd="0" destOrd="0" presId="urn:microsoft.com/office/officeart/2005/8/layout/vList5"/>
    <dgm:cxn modelId="{67392034-04FB-4A13-A4DC-D83D26B090F2}" srcId="{FA01D104-097A-4EDC-B643-04FB36463C96}" destId="{1FEB485D-D448-48F6-AAC5-06D2FCADA710}" srcOrd="1" destOrd="0" parTransId="{67ED2E58-E07C-4286-A0AD-191991FA0B21}" sibTransId="{D815E554-0006-4C7E-8233-D38C1FC531AA}"/>
    <dgm:cxn modelId="{576C6EA8-DEE8-4159-8DFB-354168569C43}" type="presParOf" srcId="{5AFD95A0-9859-4F86-977B-850C5EA4FFF7}" destId="{FDDEB3AD-8058-4646-953A-8A57C7DC38C1}" srcOrd="0" destOrd="0" presId="urn:microsoft.com/office/officeart/2005/8/layout/vList5"/>
    <dgm:cxn modelId="{507525FE-494E-4779-91A6-9A8C7872E5AA}" type="presParOf" srcId="{FDDEB3AD-8058-4646-953A-8A57C7DC38C1}" destId="{80B39D62-090F-4001-ADB3-3BAEA2F0C68B}" srcOrd="0" destOrd="0" presId="urn:microsoft.com/office/officeart/2005/8/layout/vList5"/>
    <dgm:cxn modelId="{7CA7F514-87D4-4F4C-BC90-CB1FDC378D85}" type="presParOf" srcId="{5AFD95A0-9859-4F86-977B-850C5EA4FFF7}" destId="{69D6F13B-455E-454E-BACE-2ACA45D0A7D7}" srcOrd="1" destOrd="0" presId="urn:microsoft.com/office/officeart/2005/8/layout/vList5"/>
    <dgm:cxn modelId="{3945BAA3-79DB-48B4-83A7-AC6A2AA62D89}" type="presParOf" srcId="{5AFD95A0-9859-4F86-977B-850C5EA4FFF7}" destId="{1158E1CF-92DF-4DDB-953E-89724D8E54AC}" srcOrd="2" destOrd="0" presId="urn:microsoft.com/office/officeart/2005/8/layout/vList5"/>
    <dgm:cxn modelId="{2B4752D1-7C80-4EB1-AE65-9FB5876FF6AE}" type="presParOf" srcId="{1158E1CF-92DF-4DDB-953E-89724D8E54AC}" destId="{B375A566-D934-4BC3-BC7C-D830702412F8}" srcOrd="0" destOrd="0" presId="urn:microsoft.com/office/officeart/2005/8/layout/vList5"/>
    <dgm:cxn modelId="{75FB0B97-DE75-49E2-A501-DE356F4F0252}" type="presParOf" srcId="{5AFD95A0-9859-4F86-977B-850C5EA4FFF7}" destId="{6609F03B-7E52-470C-9CE5-4EE723F5501A}" srcOrd="3" destOrd="0" presId="urn:microsoft.com/office/officeart/2005/8/layout/vList5"/>
    <dgm:cxn modelId="{F69DA798-4774-4F4A-8359-677D1FF59AAE}" type="presParOf" srcId="{5AFD95A0-9859-4F86-977B-850C5EA4FFF7}" destId="{D9CB248D-78F6-4A28-A9A2-6B3D998D0AE9}" srcOrd="4" destOrd="0" presId="urn:microsoft.com/office/officeart/2005/8/layout/vList5"/>
    <dgm:cxn modelId="{7AAB9C0A-B7C5-46FE-B9F0-D216FD23D1F5}" type="presParOf" srcId="{D9CB248D-78F6-4A28-A9A2-6B3D998D0AE9}" destId="{479222F8-DEFE-4D80-8B5E-D3A49F20E9B1}" srcOrd="0" destOrd="0" presId="urn:microsoft.com/office/officeart/2005/8/layout/vList5"/>
    <dgm:cxn modelId="{65F4D075-98DC-43F3-A4FC-1A92DF9A995D}" type="presParOf" srcId="{5AFD95A0-9859-4F86-977B-850C5EA4FFF7}" destId="{644847A7-3E18-4016-9368-9A37E3C990CF}" srcOrd="5" destOrd="0" presId="urn:microsoft.com/office/officeart/2005/8/layout/vList5"/>
    <dgm:cxn modelId="{2BFD3889-85FC-4D80-A10C-CF6C40499D52}" type="presParOf" srcId="{5AFD95A0-9859-4F86-977B-850C5EA4FFF7}" destId="{5A0117DB-3301-48C7-BE23-04EFC13B0758}" srcOrd="6" destOrd="0" presId="urn:microsoft.com/office/officeart/2005/8/layout/vList5"/>
    <dgm:cxn modelId="{114273AF-6E5E-4AF1-862E-548434FDF874}" type="presParOf" srcId="{5A0117DB-3301-48C7-BE23-04EFC13B0758}" destId="{74CC9C2B-A9A3-4D60-8063-C68F957E0221}" srcOrd="0" destOrd="0" presId="urn:microsoft.com/office/officeart/2005/8/layout/vList5"/>
    <dgm:cxn modelId="{7D7C1448-7123-4C51-8B03-F12C077F5213}" type="presParOf" srcId="{5AFD95A0-9859-4F86-977B-850C5EA4FFF7}" destId="{7AB9D265-F8EF-47C6-8330-2D5CE8A3D307}" srcOrd="7" destOrd="0" presId="urn:microsoft.com/office/officeart/2005/8/layout/vList5"/>
    <dgm:cxn modelId="{51C17705-9758-47AC-A644-601C606D208D}" type="presParOf" srcId="{5AFD95A0-9859-4F86-977B-850C5EA4FFF7}" destId="{C4240DA4-AC91-4A46-A603-9D9E0E48F7E9}" srcOrd="8" destOrd="0" presId="urn:microsoft.com/office/officeart/2005/8/layout/vList5"/>
    <dgm:cxn modelId="{8A7DA4D7-8A3C-4D64-9696-6E7948E9A5C0}" type="presParOf" srcId="{C4240DA4-AC91-4A46-A603-9D9E0E48F7E9}" destId="{F41C7A55-1EA5-442A-8694-45872503680C}" srcOrd="0" destOrd="0" presId="urn:microsoft.com/office/officeart/2005/8/layout/vList5"/>
    <dgm:cxn modelId="{40D5E046-FB29-41C0-9B70-BDAAA6ACD72F}" type="presParOf" srcId="{5AFD95A0-9859-4F86-977B-850C5EA4FFF7}" destId="{3DBF6565-1847-48BF-9152-A50F3DE52365}" srcOrd="9" destOrd="0" presId="urn:microsoft.com/office/officeart/2005/8/layout/vList5"/>
    <dgm:cxn modelId="{BE130DC7-33CC-4655-B4AD-85C06DC351AA}" type="presParOf" srcId="{5AFD95A0-9859-4F86-977B-850C5EA4FFF7}" destId="{39CE04E9-18B3-445A-9CB2-D2CA5BE8E388}" srcOrd="10" destOrd="0" presId="urn:microsoft.com/office/officeart/2005/8/layout/vList5"/>
    <dgm:cxn modelId="{37898DB2-C4C5-48B4-A941-42E9A6FF27E7}" type="presParOf" srcId="{39CE04E9-18B3-445A-9CB2-D2CA5BE8E388}" destId="{ADB7E5FB-594E-4C83-B61B-A8137ED7DE93}" srcOrd="0" destOrd="0" presId="urn:microsoft.com/office/officeart/2005/8/layout/vList5"/>
    <dgm:cxn modelId="{2177E77A-BAE2-456E-A5CA-4713DA26C4E0}" type="presParOf" srcId="{5AFD95A0-9859-4F86-977B-850C5EA4FFF7}" destId="{6A245A80-1B8B-4C66-B9EB-9476A1464A48}" srcOrd="11" destOrd="0" presId="urn:microsoft.com/office/officeart/2005/8/layout/vList5"/>
    <dgm:cxn modelId="{257E3D26-D3FB-4488-B5D4-B8A9B9EE9568}" type="presParOf" srcId="{5AFD95A0-9859-4F86-977B-850C5EA4FFF7}" destId="{54F3732C-5CFC-4055-A0FB-13B2479FA5A2}" srcOrd="12" destOrd="0" presId="urn:microsoft.com/office/officeart/2005/8/layout/vList5"/>
    <dgm:cxn modelId="{101DBD87-A54D-4BC8-B218-DAEA33C64794}" type="presParOf" srcId="{54F3732C-5CFC-4055-A0FB-13B2479FA5A2}" destId="{2465CC45-9FAC-4932-8976-C89B5BB507AC}" srcOrd="0" destOrd="0" presId="urn:microsoft.com/office/officeart/2005/8/layout/vList5"/>
    <dgm:cxn modelId="{308B9AC3-9740-4BD7-91C2-A4EE6FAB1F1D}" type="presParOf" srcId="{5AFD95A0-9859-4F86-977B-850C5EA4FFF7}" destId="{F3E418A9-1C24-459A-A464-7A51D9BD32F0}" srcOrd="13" destOrd="0" presId="urn:microsoft.com/office/officeart/2005/8/layout/vList5"/>
    <dgm:cxn modelId="{195965F9-9E9A-4043-ADE0-3DA56D1600AB}" type="presParOf" srcId="{5AFD95A0-9859-4F86-977B-850C5EA4FFF7}" destId="{C738C729-F329-4B25-BE2F-5F6D58C984EC}" srcOrd="14" destOrd="0" presId="urn:microsoft.com/office/officeart/2005/8/layout/vList5"/>
    <dgm:cxn modelId="{F28068E9-C392-45CF-BA75-5D0DB9AC9213}" type="presParOf" srcId="{C738C729-F329-4B25-BE2F-5F6D58C984EC}" destId="{06B6E933-B7A6-4897-987C-FB6F10A524F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/>
              <a:pPr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FC5FE-6F0D-D34A-8EE6-C95B4F5F4DC8}" type="datetimeFigureOut">
              <a:rPr lang="en-US" smtClean="0"/>
              <a:pPr/>
              <a:t>4/16/2019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07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54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56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 with Radial Gradi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radial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  <a:noFill/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888" y="-60991"/>
            <a:ext cx="1629826" cy="91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46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blue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67515" y="3329808"/>
            <a:ext cx="7772400" cy="1125140"/>
          </a:xfrm>
          <a:noFill/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pic>
        <p:nvPicPr>
          <p:cNvPr id="13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61547" y="4824387"/>
            <a:ext cx="10933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8444" y="4824387"/>
            <a:ext cx="95750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 Light" panose="020B0404020203020204" pitchFamily="34" charset="0"/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0624" y="4882787"/>
            <a:ext cx="118622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prstClr val="white"/>
                </a:solidFill>
                <a:cs typeface="Neo Sans Intel"/>
              </a:rPr>
              <a:t>IA Core Group</a:t>
            </a:r>
          </a:p>
        </p:txBody>
      </p:sp>
    </p:spTree>
    <p:extLst>
      <p:ext uri="{BB962C8B-B14F-4D97-AF65-F5344CB8AC3E}">
        <p14:creationId xmlns:p14="http://schemas.microsoft.com/office/powerpoint/2010/main" val="3187685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  <a:noFill/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rgbClr val="F3D54E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pic>
        <p:nvPicPr>
          <p:cNvPr id="15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 userDrawn="1"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61547" y="4824387"/>
            <a:ext cx="10933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8444" y="4824387"/>
            <a:ext cx="95750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 Light" panose="020B0404020203020204" pitchFamily="34" charset="0"/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8322" y="4882787"/>
            <a:ext cx="118622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prstClr val="white"/>
                </a:solidFill>
                <a:cs typeface="Neo Sans Intel"/>
              </a:rPr>
              <a:t>IA Core Group</a:t>
            </a:r>
          </a:p>
        </p:txBody>
      </p:sp>
    </p:spTree>
    <p:extLst>
      <p:ext uri="{BB962C8B-B14F-4D97-AF65-F5344CB8AC3E}">
        <p14:creationId xmlns:p14="http://schemas.microsoft.com/office/powerpoint/2010/main" val="652680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61547" y="4824387"/>
            <a:ext cx="10933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8444" y="4824387"/>
            <a:ext cx="95750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 Light" panose="020B0404020203020204" pitchFamily="34" charset="0"/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33928" y="79221"/>
            <a:ext cx="8913090" cy="4841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99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Photo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4768850"/>
          </a:xfrm>
          <a:prstGeom prst="rect">
            <a:avLst/>
          </a:prstGeom>
          <a:solidFill>
            <a:srgbClr val="0071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1C5"/>
              </a:solidFill>
            </a:endParaRPr>
          </a:p>
        </p:txBody>
      </p:sp>
      <p:pic>
        <p:nvPicPr>
          <p:cNvPr id="7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48475" y="4824387"/>
            <a:ext cx="10933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6523" y="4882787"/>
            <a:ext cx="118622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prstClr val="white"/>
                </a:solidFill>
                <a:cs typeface="Neo Sans Intel"/>
              </a:rPr>
              <a:t>IA Core Group</a:t>
            </a:r>
          </a:p>
        </p:txBody>
      </p:sp>
    </p:spTree>
    <p:extLst>
      <p:ext uri="{BB962C8B-B14F-4D97-AF65-F5344CB8AC3E}">
        <p14:creationId xmlns:p14="http://schemas.microsoft.com/office/powerpoint/2010/main" val="2482931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30F73B3-4F07-40D2-9F78-5DC10A7938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A73A-0CA2-4843-AFA5-75206E3888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03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33928" y="79221"/>
            <a:ext cx="8913090" cy="4841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133928" y="643699"/>
            <a:ext cx="8853053" cy="4079628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44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  <a:noFill/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noFill/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dirty="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noFill/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dirty="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33928" y="79221"/>
            <a:ext cx="8913090" cy="4841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065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  <a:noFill/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  <a:noFill/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33928" y="79221"/>
            <a:ext cx="8913090" cy="4841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92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  <a:noFill/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2"/>
                </a:solidFill>
                <a:latin typeface="+mn-lt"/>
                <a:cs typeface="Intel Clear Light" panose="020B0404020203020204" pitchFamily="34" charset="0"/>
              </a:defRPr>
            </a:lvl1pPr>
            <a:lvl2pPr marL="417513" indent="-225425">
              <a:buFont typeface="Lucida Grande"/>
              <a:buChar char="−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defRPr sz="12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33928" y="79221"/>
            <a:ext cx="8913090" cy="4841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5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61547" y="4824387"/>
            <a:ext cx="10933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8444" y="4824387"/>
            <a:ext cx="95750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 Light" panose="020B0404020203020204" pitchFamily="34" charset="0"/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33928" y="79221"/>
            <a:ext cx="8913090" cy="4841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44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  <a:noFill/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9949" y="1203325"/>
            <a:ext cx="4005264" cy="1309290"/>
          </a:xfrm>
          <a:noFill/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61547" y="4824387"/>
            <a:ext cx="10933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8444" y="4824387"/>
            <a:ext cx="95750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 Light" panose="020B0404020203020204" pitchFamily="34" charset="0"/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33928" y="79221"/>
            <a:ext cx="8913090" cy="4841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0"/>
            <a:ext cx="4465637" cy="4768849"/>
          </a:xfrm>
          <a:noFill/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  <a:noFill/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61547" y="4824387"/>
            <a:ext cx="10933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8444" y="4824387"/>
            <a:ext cx="95750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 Light" panose="020B0404020203020204" pitchFamily="34" charset="0"/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180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rgbClr val="003C7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  <a:noFill/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2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accent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22" y="4882787"/>
            <a:ext cx="11429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prstClr val="white"/>
                </a:solidFill>
                <a:cs typeface="Neo Sans Intel"/>
              </a:rPr>
              <a:t>IA Core Group</a:t>
            </a:r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377" y="4822123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6804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928" y="79221"/>
            <a:ext cx="8913090" cy="4841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928" y="643699"/>
            <a:ext cx="8853053" cy="4079628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12297" y="4824387"/>
            <a:ext cx="10933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1789" y="4830589"/>
            <a:ext cx="357979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  <a:cs typeface="Intel Clear Light" panose="020B0404020203020204" pitchFamily="34" charset="0"/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7846946" y="4824387"/>
            <a:ext cx="390431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2556C5-CE8C-6547-B838-EA80C61A4AF7}" type="slidenum">
              <a:rPr lang="en-US" sz="1050" smtClean="0">
                <a:solidFill>
                  <a:prstClr val="white"/>
                </a:solidFill>
              </a:rPr>
              <a:pPr/>
              <a:t>‹#›</a:t>
            </a:fld>
            <a:endParaRPr lang="en-US" sz="1050" dirty="0">
              <a:solidFill>
                <a:prstClr val="white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" t="6313" r="5003" b="6075"/>
          <a:stretch/>
        </p:blipFill>
        <p:spPr>
          <a:xfrm>
            <a:off x="1415797" y="4768596"/>
            <a:ext cx="1288111" cy="3657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30" y="4759452"/>
            <a:ext cx="375398" cy="38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0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4" r:id="rId11"/>
    <p:sldLayoutId id="2147483755" r:id="rId12"/>
    <p:sldLayoutId id="2147483757" r:id="rId13"/>
    <p:sldLayoutId id="2147483760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i="0" kern="1200" spc="0" baseline="0">
          <a:solidFill>
            <a:srgbClr val="003C71"/>
          </a:solidFill>
          <a:latin typeface="Intel Clear"/>
          <a:ea typeface="Intel Clear Light" panose="020B0404020203020204" pitchFamily="34" charset="0"/>
          <a:cs typeface="Intel Clear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Request ID (URI)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Bus Cluster </a:t>
            </a:r>
          </a:p>
          <a:p>
            <a:r>
              <a:rPr lang="en-US" dirty="0" smtClean="0"/>
              <a:t>WW15’19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3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RFO missing the L2 (causing an L2 eviction), but hitting the other core in M-State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will create 3 spawns 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L2 Evict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SnpINV</a:t>
            </a:r>
            <a:endParaRPr lang="en-US" dirty="0" smtClean="0"/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L2 </a:t>
            </a:r>
            <a:r>
              <a:rPr lang="en-US" dirty="0" err="1" smtClean="0"/>
              <a:t>Prefetch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961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 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3699"/>
            <a:ext cx="9144000" cy="40796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=========================================================================================================================================================================</a:t>
            </a:r>
          </a:p>
          <a:p>
            <a:pPr>
              <a:spcBef>
                <a:spcPts val="0"/>
              </a:spcBef>
            </a:pPr>
            <a:r>
              <a:rPr lang="en-US" sz="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 File |      Time |         </a:t>
            </a:r>
            <a:r>
              <a:rPr lang="en-US" sz="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URI </a:t>
            </a:r>
            <a:r>
              <a:rPr lang="en-US" sz="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PIDSrc_TrInCtr_LIDSrc_TrInCr_TIDSrc_TrInCr</a:t>
            </a:r>
            <a:r>
              <a:rPr lang="en-US" sz="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     RID | </a:t>
            </a:r>
            <a:r>
              <a:rPr lang="en-US" sz="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CoreId</a:t>
            </a:r>
            <a:r>
              <a:rPr lang="en-US" sz="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ID | </a:t>
            </a:r>
            <a:r>
              <a:rPr lang="en-US" sz="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lang="en-US" sz="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             Phase |             </a:t>
            </a:r>
            <a:r>
              <a:rPr lang="en-US" sz="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ExtType</a:t>
            </a:r>
            <a:r>
              <a:rPr lang="en-US" sz="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Set</a:t>
            </a:r>
          </a:p>
          <a:p>
            <a:pPr>
              <a:spcBef>
                <a:spcPts val="0"/>
              </a:spcBef>
            </a:pPr>
            <a:r>
              <a:rPr lang="en-US" sz="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=========================================================================================================================================================================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4988957 | 000011000000 | _____NA_0000000_ld_aloc_1000004_ld_aloc_1000004 |         8 |      1 |  62 |   1 |         MEC2BUS_REQ |            DCU_READ | 000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4989746 | 000011000000 | _____NA_0000000_ld_aloc_1000004_ld_aloc_1000004 |         9 |      3 |  -- |  -- |     BUS2MEC_SNP_REQ |               CMP2S | 000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4989746 | 000011000000 | _____NA_0000000_ld_aloc_1000004_ld_aloc_1000004 |        10 |      2 |  -- |  -- |     BUS2MEC_SNP_REQ |               CMP2S | 000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4989746 | 000011000000 | _____NA_0000000_ld_aloc_1000004_ld_aloc_1000004 |        11 |      1 |  -- |  -- |     BUS2MEC_SNP_REQ |                  NA | 000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4989746 | 000011000000 | _____NA_0000000_ld_aloc_1000004_ld_aloc_1000004 |        12 |      0 |  -- |  -- |     BUS2MEC_SNP_REQ |               CMP2S | 000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4990804 | 000011000000 | _____NA_0000000_ld_aloc_1000004_ld_aloc_1000004 |         9 |      3 |  -- |  -- |     MEC2BUS_SNP_RSP |               CMP2S | 000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4990804 | 000011000000 | _____NA_0000000_ld_aloc_1000004_ld_aloc_1000004 |        10 |      2 |  -- |  -- |     MEC2BUS_SNP_RSP |               CMP2S | 000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4990804 | 000011000000 | _____NA_0000000_ld_aloc_1000004_ld_aloc_1000004 |        12 |      0 |  -- |  -- |     MEC2BUS_SNP_RSP |               CMP2S | 000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0MEC_BUS |   4993697 | 000011000040 | ld_aloc_1000004_l2_pref_1000000_l2_pref_1000000 |        -- |      1 |  -- |   1 |                  -- |        DCU_BIU_PREF | 001 </a:t>
            </a:r>
          </a:p>
          <a:p>
            <a:pPr>
              <a:spcBef>
                <a:spcPts val="0"/>
              </a:spcBef>
            </a:pPr>
            <a:r>
              <a:rPr lang="en-US" sz="700" b="1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0MEC_BUS |   4994223 | 000011000080 | ld_aloc_1000004_l2_pref_1000001_l2_pref_1000001 |        -- |      1 |  -- |   1 |                  -- |        DCU_BIU_PREF | 002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0MEC_BUS |   4994486 | 000000200000 | ld_aloc_1000004_l2_evic_1000000_ld_aloc_1000004 |        13 |      3 |  -- |  -- |     BUS2MEC_SNP_REQ |               CMP2S | 000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0MEC_BUS |   4994486 | 000000200000 | ld_aloc_1000004_l2_evic_1000000_ld_aloc_1000004 |        14 |      2 |  -- |  -- |     BUS2MEC_SNP_REQ |               CMP2S | 000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0MEC_BUS |   4994486 | 000000200000 | ld_aloc_1000004_l2_evic_1000000_ld_aloc_1000004 |        15 |      1 |  -- |  -- |     BUS2MEC_SNP_REQ |               CMP2S | 000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0MEC_BUS |   4994486 | 000000200000 | ld_aloc_1000004_l2_evic_1000000_ld_aloc_1000004 |        16 |      0 |  -- |  -- |     BUS2MEC_SNP_REQ |               CMP2S | 000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0MEC_BUS |   4994749 | 0000110000c0 | ld_aloc_1000004_l2_pref_1000002_l2_pref_1000002 |        -- |      1 |  -- |   1 |                  -- |        DCU_BIU_PREF | 003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0MEC_BUS |   4995538 | 000000200000 | ld_aloc_1000004_l2_evic_1000000_ld_aloc_1000004 |        13 |      3 |  -- |  -- |     MEC2BUS_SNP_RSP |               CMP2S | 000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0MEC_BUS |   4995538 | 000000200000 | ld_aloc_1000004_l2_evic_1000000_ld_aloc_1000004 |        14 |      2 |  -- |  -- |     MEC2BUS_SNP_RSP |               CMP2S | 000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0MEC_BUS |   4995538 | 000000200000 | ld_aloc_1000004_l2_evic_1000000_ld_aloc_1000004 |        15 |      1 |  -- |  -- |     MEC2BUS_SNP_RSP |               CMP2S | 000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0MEC_BUS |   4995538 | 000000200000 | ld_aloc_1000004_l2_evic_1000000_ld_aloc_1000004 |        16 |      0 |  -- |  -- |     MEC2BUS_SNP_RSP |               CMP2S | 000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0MEC_BUS |   5010015 | 000011000000 | ld_aloc_1000004_rch_snp_0000001_ld_aloc_1000004 |        17 |      3 |  -- |  -- |     BUS2MEC_SNP_REQ |                PR2I | 000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0MEC_BUS |   5010015 | 000011000000 | ld_aloc_1000004_rch_snp_0000001_ld_aloc_1000004 |        18 |      2 |  -- |  -- |     BUS2MEC_SNP_REQ |                PR2I | 000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0MEC_BUS |   5010015 | 000011000000 | ld_aloc_1000004_rch_snp_0000001_ld_aloc_1000004 |        19 |      1 |  -- |  -- |     BUS2MEC_SNP_REQ |                PR2I | 000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0MEC_BUS |   5010015 | 000011000000 | ld_aloc_1000004_rch_snp_0000001_ld_aloc_1000004 |        20 |      0 |  -- |  -- |     BUS2MEC_SNP_REQ |                PR2I | 000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0MEC_BUS |   5011067 | 000011000000 | ld_aloc_1000004_rch_snp_0000001_ld_aloc_1000004 |        17 |      3 |  -- |  -- |     MEC2BUS_SNP_RSP |                PR2I | 000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0MEC_BUS |   5011067 | 000011000000 | ld_aloc_1000004_rch_snp_0000001_ld_aloc_1000004 |        18 |      2 |  -- |  -- |     MEC2BUS_SNP_RSP |                PR2I | 000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0MEC_BUS |   5011067 | 000011000000 | ld_aloc_1000004_rch_snp_0000001_ld_aloc_1000004 |        19 |      1 |  -- |  -- |     MEC2BUS_SNP_RSP |                PR2I | 000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0MEC_BUS |   5011067 | 000011000000 | ld_aloc_1000004_rch_snp_0000001_ld_aloc_1000004 |        20 |      0 |  -- |  -- |     MEC2BUS_SNP_RSP |                PR2I | 000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0MEC_BUS |   5011856 | 000011000000 | ld_aloc_1000004_rch_snp_0000001_ld_aloc_1000004 |        20 |      0 |  54 |  -- |    MEC2BUS_SNP_DATA |                PR2I | 000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0MEC_BUS |   5014223 | 000011000000 | ld_aloc_1000004_rch_snp_0000001_ld_aloc_1000004 |        20 |      0 |  54 |  -- |        MEC2BUS_DATA |                PR2I | 000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0MEC_BUS |   5014486 | 000011000000 | ld_aloc_1000004_rch_snp_0000001_ld_aloc_1000004 |        20 |      0 |  54 |  -- |        MEC2BUS_DATA |                PR2I | 000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0MEC_BUS |   5014749 | 000011000000 | ld_aloc_1000004_rch_snp_0000001_ld_aloc_1000004 |        20 |      0 |  54 |  -- |        MEC2BUS_DATA |                PR2I | 000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0MEC_BUS |   5015012 | 000011000000 | ld_aloc_1000004_rch_snp_0000001_ld_aloc_1000004 |        20 |      0 |  54 |  -- |   BUS2MEC_MEM_COMPL |                PR2I | 000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0MEC_BUS |   5015012 | 000011000000 | ld_aloc_1000004_rch_snp_0000001_ld_aloc_1000004 |        20 |      0 |  54 |  -- |        MEC2BUS_DATA |                PR2I | 000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5034223 | 000011000000 | _____NA_0000000_ld_aloc_1000004_ld_aloc_1000004 |         8 |      1 |  62 |  -- |      BUS2MEC_MEM_GO |            DCU_READ | 000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5041067 | 000011000000 | _____NA_0000000_ld_aloc_1000004_ld_aloc_1000004 |         8 |      1 |  62 |  -- |        BUS2MEC_DATA |            DCU_READ | 000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5041067 | 000011000000 | _____NA_0000000_ld_aloc_1000004_ld_aloc_1000004 |         8 |      1 |  62 |  -- |        BUS2MEC_DATA |            DCU_READ | 000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5043697 | 000011000000 | _____NA_0000000_ld_aloc_1000004_ld_aloc_1000004 |         8 |      1 |  62 |  -- |        BUS2MEC_DATA |            DCU_READ | 000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5044223 | 000011000000 | _____NA_0000000_ld_aloc_1000004_ld_aloc_1000004 |         8 |      1 |  62 |  -- |   BUS2MEC_MEM_COMPL |            DCU_READ | 000</a:t>
            </a:r>
          </a:p>
          <a:p>
            <a:pPr>
              <a:spcBef>
                <a:spcPts val="0"/>
              </a:spcBef>
            </a:pP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089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IDI 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3699"/>
            <a:ext cx="9144000" cy="40796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----------------+----------------+----------------+---------+---------------+--+--+----------------+------------+----------------------+-------------+-+---+-+-+--+-+-+-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|                |                |         |               |  |  |                |            |                      |             |A|   | | |  |S| |N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|                |                |         |               |  |  |                |            |                      |             |d|   | | |  |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e|P|o</a:t>
            </a: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|                |                |         |               |  |  |                |            |                      |             |r|   |C| |  |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l|r|n</a:t>
            </a: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|                |                |         |               |  | S|   D            |            |                      |             |P|   |q| |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L|f|i|T</a:t>
            </a: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|                |                |         |               |  | R|   S            |            |                      |             |a|   |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|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e|S|o|e</a:t>
            </a: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|                |                |         |               |  | C|   T            |            |                      |             |r| 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C|d|L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n|n|r|m</a:t>
            </a: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|                |                |         |               | D|  |                |            |                      |             |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q|P|p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g|o|i|p</a:t>
            </a: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|                |                |         |               | I| I|   I            |   IDI      |         IDI          |   ADDRESS/  |t| 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i|a|i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t|o|t|r</a:t>
            </a: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URI_PID        | URI_LID        | URI_TID        | GUID    |     TIME      | R| D|   D            | CHANNEL    |      PKT_TYPE        |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Total_Credits|y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d|r|d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h|p|y|o</a:t>
            </a: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|----------------+----------------+----------------+---------+---------------+--+--+----------------+------------+----------------------+-------------+-+---+-+-+--+-+-+-</a:t>
            </a:r>
          </a:p>
          <a:p>
            <a:pPr>
              <a:spcBef>
                <a:spcPts val="0"/>
              </a:spcBef>
            </a:pPr>
            <a:r>
              <a:rPr lang="en-US" sz="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_____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NA_0000000_ld_aloc_1000004_ld_aloc_1000004 00000006:         4997500 RX  0                0  C2U_REQUEST               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DRd_Opt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0000011000000 0   2 0 1  0 1 0 0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ld_aloc_1000004_l2_pref_1000000_l2_pref_1000000 00000008:         5000000 RX  0                0  C2U_REQUEST          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DRd_Opt_Pref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0000011000040 0   3 0 1  0 0 0 0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ld_aloc_1000004_l2_pref_1000001_l2_pref_1000001 0000000A:         5002500 RX  0                0  C2U_REQUEST          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DRd_Opt_Pref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0000011000080 0   0 0 1  0 0 0 0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ld_aloc_1000004_l2_pref_1000000_l2_pref_1000000 00000008:         5002500 TX  0                0 U2C_RESPONSE                   GO_F ---------------   3 0 0 --------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ld_aloc_1000004_rch_snp_0000001_ld_aloc_1000004 00000006:         5002500 TX  0 0000000000000001  U2C_REQUEST               BACK_INV 0000011000000 0 ----- 1 --------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ld_aloc_1000004_l2_pref_1000001_l2_pref_1000001 0000000A:         5005000 TX  0                0 U2C_RESPONSE                   GO_F ---------------   0 0 0 --------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ld_aloc_1000004_l2_pref_1000002_l2_pref_1000002 0000000C:         5007500 RX  0                0  C2U_REQUEST          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DRd_Opt_Pref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00000110000C0 0   1 0 1  0 0 0 0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ld_aloc_1000004_l2_evic_1000000_ld_aloc_1000004 0000000E:         5010000 RX  0                0  C2U_REQUEST                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WbMtoI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0000000200000 0  40 0 1  0 0 0 0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ld_aloc_1000004_l2_pref_1000002_l2_pref_1000002 0000000C:         5010000 TX  0                0 U2C_RESPONSE                   GO_F ---------------   1 0 0 --------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ld_aloc_1000004_l2_pref_1000000_l2_pref_1000000 00000008:         5010000 TX  0                0     U2C_DATA --------------------------------------   3 0 0 --------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ld_aloc_1000004_l2_evic_1000000_ld_aloc_1000004 0000000E:         5012500 TX  0                0 U2C_RESPONSE          GO_WRITE_PULL ---------------  40 0 0 --------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ld_aloc_1000004_l2_pref_1000000_l2_pref_1000000 00000008:         5012500 TX  0                0     U2C_DATA --------------------------------------   3 0 0 --------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ld_aloc_1000004_l2_pref_1000001_l2_pref_1000001 0000000A:         5015000 TX  0                0     U2C_DATA --------------------------------------   0 0 0 --------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ld_aloc_1000004_l2_pref_1000001_l2_pref_1000001 0000000A:         5017500 TX  0                0     U2C_DATA --------------------------------------   0 0 0 --------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ld_aloc_1000004_l2_pref_1000002_l2_pref_1000002 0000000C:         5020000 TX  0                0     U2C_DATA --------------------------------------   1 0 0 --------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ld_aloc_1000004_rch_snp_0000001_ld_aloc_1000004 00000006:         5022500 RX  0                0 C2U_RESPONSE           RSP_I_FWD_MO --------------------------------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ld_aloc_1000004_rch_snp_0000001_ld_aloc_1000004 00000006:         5022500 RX  0                0     C2U_DATA  BYTE_ENABLE_FFFF_BFFF --------------------------------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ld_aloc_1000004_l2_pref_1000002_l2_pref_1000002 0000000C:         5022500 TX  0                0     U2C_DATA --------------------------------------   1 0 0 --------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ld_aloc_1000004_rch_snp_0000001_ld_aloc_1000004 00000006:         5025000 RX  0                0     C2U_DATA  BYTE_ENABLE_FFFF_FFFF --------------------------------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ld_aloc_1000004_l2_evic_1000000_ld_aloc_1000004 0000000E:         5027500 RX  0                0     C2U_DATA  BYTE_ENABLE_DFFF_FFFF --------------------------------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_____NA_0000000_ld_aloc_1000004_ld_aloc_1000004 00000006:         5027500 TX  0                0 U2C_RESPONSE                   GO_M ---------------   2 0 0 --------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ld_aloc_1000004_l2_evic_1000000_ld_aloc_1000004 0000000E:         5030000 RX  0                0     C2U_DATA  BYTE_ENABLE_FFFF_FFFF --------------------------------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_____NA_0000000_ld_aloc_1000004_ld_aloc_1000004 00000006:         5035000 TX  0                0     U2C_DATA --------------------------------------   2 0 0 --------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_____NA_0000000_ld_aloc_1000004_ld_aloc_1000004 00000006:         5037500 TX  0                0     U2C_DATA --------------------------------------   2 0 0 --------</a:t>
            </a:r>
          </a:p>
          <a:p>
            <a:pPr>
              <a:spcBef>
                <a:spcPts val="0"/>
              </a:spcBef>
            </a:pP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582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grep </a:t>
            </a:r>
            <a:r>
              <a:rPr lang="en-US" sz="1800" dirty="0"/>
              <a:t>-h ld_aloc_1000004 *.</a:t>
            </a:r>
            <a:r>
              <a:rPr lang="en-US" sz="1800" dirty="0" err="1"/>
              <a:t>trk</a:t>
            </a:r>
            <a:r>
              <a:rPr lang="en-US" sz="1800" dirty="0"/>
              <a:t> | sort -n --field-separator='|' --key=2 | cut -c-169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3699"/>
            <a:ext cx="9144000" cy="40796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0SNPQ 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4988168 |     11000000 | _____NA_0000000_ld_aloc_1000004_ld_aloc_1000004 |    62 |      0 |      1 |   MEC2BUS_REQ |         DCU_READ | 000 |           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4988957 | 000011000000 | _____NA_0000000_ld_aloc_1000004_ld_aloc_1000004 |         8 |      1 |  62 |   1 |         MEC2BUS_REQ |            DCU_READ | 000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0BBL_L2 |   4989220 | 000011000000 | _____NA_0000000_ld_aloc_1000004_ld_aloc_1000004 |     4 |  -- |  BBL REQ |   L2_UOP_RLU |          DCU_READ |        0 | 00001100 |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0L2Q_BBL |   4989220 | 000011000000 | _____NA_0000000_ld_aloc_1000004_ld_aloc_1000004 |    18 |           DCU_READ |      2 |    62 |   1 |  Q_DCU_PREFIX |    0 |   0 |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0SNPQ |      4989483 |     11000000 | _____NA_0000000_ld_aloc_1000004_ld_aloc_1000004 |    -- |     -- |     -- |   BBL2L2Q_REQ |               -- | 000 |       INT_S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0SNPQ |      4989746 |     11000000 | _____NA_0000000_ld_aloc_1000004_ld_aloc_1000004 |    -- |      0 |      0 |   BBL2MEC_REQ |               -- | 000 |       INT_S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0SNPQ |      4989746 |     11000000 | _____NA_0000000_ld_aloc_1000004_ld_aloc_1000004 |    -- |      0 |      1 |   BBL2MEC_REQ |               -- | 000 |       INT_S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0SNPQ |      4989746 |     11000000 | _____NA_0000000_ld_aloc_1000004_ld_aloc_1000004 |    -- |      0 |      2 |   BBL2MEC_REQ |               -- | 000 |       INT_S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0SNPQ |      4989746 |     11000000 | _____NA_0000000_ld_aloc_1000004_ld_aloc_1000004 |    -- |      0 |      3 |   BBL2MEC_REQ |               -- | 000 |       INT_S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4989746 | 000011000000 | _____NA_0000000_ld_aloc_1000004_ld_aloc_1000004 |         9 |      3 |  -- |  -- |     BUS2MEC_SNP_REQ |               CMP2S | 000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4989746 | 000011000000 | _____NA_0000000_ld_aloc_1000004_ld_aloc_1000004 |        10 |      2 |  -- |  -- |     BUS2MEC_SNP_REQ |               CMP2S | 000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4989746 | 000011000000 | _____NA_0000000_ld_aloc_1000004_ld_aloc_1000004 |        11 |      1 |  -- |  -- |     BUS2MEC_SNP_REQ |                  NA | 000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4989746 | 000011000000 | _____NA_0000000_ld_aloc_1000004_ld_aloc_1000004 |        12 |      0 |  -- |  -- |     BUS2MEC_SNP_REQ |               CMP2S | 000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0SNPQ |      4990278 |     11000000 | _____NA_0000000_ld_aloc_1000004_ld_aloc_1000004 |    -- |     -- |     -- |  L2Q2SNPQ_RSP |               -- | 000 |       INT_S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0BBL_L2 |   4990541 | 000011000000 | _____NA_0000000_ld_aloc_1000004_ld_aloc_1000004 |     4 |   0 |   L2 RSP |   L2_UOP_RLU |          DCU_READ |        0 | 00001100 |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0SNPQ |      4990804 |     11000000 | _____NA_0000000_ld_aloc_1000004_ld_aloc_1000004 |    -- |      0 |      0 |   MEC2BBL_RSP |               -- | 000 |       INT_S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0SNPQ |      4990804 |     11000000 | _____NA_0000000_ld_aloc_1000004_ld_aloc_1000004 |    -- |      0 |      2 |   MEC2BBL_RSP |               -- | 000 |       INT_S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0SNPQ |      4990804 |     11000000 | _____NA_0000000_ld_aloc_1000004_ld_aloc_1000004 |    -- |      0 |      3 |   MEC2BBL_RSP |               -- | 000 |       INT_S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4990804 | 000011000000 | _____NA_0000000_ld_aloc_1000004_ld_aloc_1000004 |         9 |      3 |  -- |  -- |     MEC2BUS_SNP_RSP |               CMP2S | 000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4990804 | 000011000000 | _____NA_0000000_ld_aloc_1000004_ld_aloc_1000004 |        10 |      2 |  -- |  -- |     MEC2BUS_SNP_RSP |               CMP2S | 000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4990804 | 000011000000 | _____NA_0000000_ld_aloc_1000004_ld_aloc_1000004 |        12 |      0 |  -- |  -- |     MEC2BUS_SNP_RSP |               CMP2S | 000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0BBL_L2 |   4991067 | 000011000000 | _____NA_0000000_ld_aloc_1000004_ld_aloc_1000004 |     4 |  -- |  BBL LRU |   L2_UOP_RLU |          DCU_READ |        0 | 00001100 |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0XQ_DOB |   4991067 |             -- | ld_aloc_1000004_l2_evic_1000000_ld_aloc_1000004 |  -- |   0 |                         L2_EVICTION |      1 |    00 |       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BBLal</a:t>
            </a: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0XQ_DOB |   4991067 |       11000000 | _____NA_0000000_ld_aloc_1000004_ld_aloc_1000004 | 000 |   1 |      CSH_IDI_C2U_REQ_OPCODE_DRd_Opt |      1 |    3e |        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BBLa</a:t>
            </a: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0L2Q_BBL |   4991067 | 000011000000 | _____NA_0000000_ld_aloc_1000004_ld_aloc_1000004 |    18 |        BBL2L2Q_RSP |      2 |    62 |  -- |  Q_DCU_PREFIX |    0 |  -- |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0XQ_DOB |   4991330 |       11000000 | _____NA_0000000_ld_aloc_1000004_ld_aloc_1000004 | 000 |   1 |      CSH_IDI_C2U_REQ_OPCODE_DRd_Opt |      1 |    3e |         GP R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0BBL_L2 |   4991593 |           -- | _____NA_0000000_ld_aloc_1000004_ld_aloc_1000004 |     5 |  -- |  BBL REQ | L2_UOP_EVICT |                -- |        0 |       -- |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0BBL_L2 |   4992908 | 000000200000 | _____NA_0000000_ld_aloc_1000004_ld_aloc_1000004 |     5 |   0 |   L2 RSP | L2_UOP_EVICT |                -- |        0 | 00000020 |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0XQ_DOB |   4993434 |         200000 | ld_aloc_1000004_l2_evic_1000000_ld_aloc_1000004 | 000 |   0 |                         L2_EVICTION |      1 |    00 |           DO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4993697 | 000011000040 | ld_aloc_1000004_l2_pref_1000000_l2_pref_1000000 |        -- |      1 |  -- |   1 |                  -- |        DCU_BIU_PREF | 001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0BBL_L2 |   4993960 |           -- | _____NA_0000000_ld_aloc_1000004_ld_aloc_1000004 |     5 |  -- |  L2 DATA | L2_UOP_EVICT |       ACTUAL DATA |       -- |       -- |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0BBL_L2 |   4993960 |           -- | _____NA_0000000_ld_aloc_1000004_ld_aloc_1000004 |     5 |  -- |  L2 DATA | L2_UOP_EVICT |       ACTUAL DATA |       -- |       -- |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0BBL_L2 |   4993960 | 000000200000 | _____NA_0000000_ld_aloc_1000004_ld_aloc_1000004 |     5 |  -- |  L2 DATA | L2_UOP_EVICT |                -- |        0 |       -- |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0BBL_L2 |   4993960 | 000000200000 | _____NA_0000000_ld_aloc_1000004_ld_aloc_1000004 |     5 |  -- |  L2 DATA | L2_UOP_EVICT |                -- |        0 |       -- |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0SNPQ |      4994223 |       200000 | ld_aloc_1000004_l2_evic_1000000_ld_aloc_1000004 |    -- |     -- |     -- |   BBL2L2Q_REQ |               -- | 000 |        BI_S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0BBL_L2 |   4994223 | 000011000040 | ld_aloc_1000004_l2_pref_1000000_l2_pref_1000000 |     6 |  -- |  BBL REQ |  L2_UOP_RLUP |      DCU_BIU_PREF |        0 | 00001100 |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18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grep </a:t>
            </a:r>
            <a:r>
              <a:rPr lang="en-US" sz="1800" dirty="0"/>
              <a:t>-h ld_aloc_1000004 *.</a:t>
            </a:r>
            <a:r>
              <a:rPr lang="en-US" sz="1800" dirty="0" err="1"/>
              <a:t>trk</a:t>
            </a:r>
            <a:r>
              <a:rPr lang="en-US" sz="1800" dirty="0"/>
              <a:t> | sort -n --field-separator='|' --key=2 | cut -c-169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3699"/>
            <a:ext cx="9144000" cy="40796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0BBL_L2 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4994223 | 000011000040 | ld_aloc_1000004_l2_pref_1000000_l2_pref_1000000 |     6 |  -- |  BBL REQ |  L2_UOP_RLUP |      DCU_BIU_PREF |        0 | 00001100 |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0XQ_DOB |   4994223 |              0 | ld_aloc_1000004_l2_evic_1000000_ld_aloc_1000004 | 000 |   0 |                                  -- |      0 |    00 |      DOB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0XQ_DOB |   4994223 |              0 | ld_aloc_1000004_l2_evic_1000000_ld_aloc_1000004 | 000 |   0 |                                  -- |      0 |    00 |      DOB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0L2Q_BBL |   4994223 | 000011000040 | ld_aloc_1000004_l2_pref_1000000_l2_pref_1000000 |    19 |       DCU_BIU_PREF |      2 |     0 |   1 | Q_PREF_PREFIX |   10 |   0 |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4994223 | 000011000080 | ld_aloc_1000004_l2_pref_1000001_l2_pref_1000001 |        -- |      1 |  -- |   1 |                  -- |        DCU_BIU_PREF | 002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0SNPQ |      4994486 |       200000 | ld_aloc_1000004_l2_evic_1000000_ld_aloc_1000004 |    -- |      0 |      0 |   BBL2MEC_REQ |               -- | 000 |        BI_S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0SNPQ |      4994486 |       200000 | ld_aloc_1000004_l2_evic_1000000_ld_aloc_1000004 |    -- |      0 |      1 |   BBL2MEC_REQ |               -- | 000 |        BI_S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0SNPQ |      4994486 |       200000 | ld_aloc_1000004_l2_evic_1000000_ld_aloc_1000004 |    -- |      0 |      2 |   BBL2MEC_REQ |               -- | 000 |        BI_S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0SNPQ |      4994486 |       200000 | ld_aloc_1000004_l2_evic_1000000_ld_aloc_1000004 |    -- |      0 |      3 |   BBL2MEC_REQ |               -- | 000 |        BI_S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4994486 | 000000200000 | ld_aloc_1000004_l2_evic_1000000_ld_aloc_1000004 |        13 |      3 |  -- |  -- |     BUS2MEC_SNP_REQ |               CMP2S | 000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4994486 | 000000200000 | ld_aloc_1000004_l2_evic_1000000_ld_aloc_1000004 |        14 |      2 |  -- |  -- |     BUS2MEC_SNP_REQ |               CMP2S | 000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4994486 | 000000200000 | ld_aloc_1000004_l2_evic_1000000_ld_aloc_1000004 |        15 |      1 |  -- |  -- |     BUS2MEC_SNP_REQ |               CMP2S | 000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4994486 | 000000200000 | ld_aloc_1000004_l2_evic_1000000_ld_aloc_1000004 |        16 |      0 |  -- |  -- |     BUS2MEC_SNP_REQ |               CMP2S | 000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0BBL_L2 |   4994749 | 000011000080 | ld_aloc_1000004_l2_pref_1000001_l2_pref_1000001 |     7 |  -- |  BBL REQ |  L2_UOP_RLUP |      DCU_BIU_PREF |        0 | 00001100 |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0L2Q_BBL |   4994749 | 000011000080 | ld_aloc_1000004_l2_pref_1000001_l2_pref_1000001 |    20 |       DCU_BIU_PREF |      2 |     0 |   1 | Q_PREF_PREFIX |    0 |   0 |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4994749 | 0000110000c0 | ld_aloc_1000004_l2_pref_1000002_l2_pref_1000002 |        -- |      1 |  -- |   1 |                  -- |        DCU_BIU_PREF | 003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0SNPQ |      4995012 |       200000 | ld_aloc_1000004_l2_evic_1000000_ld_aloc_1000004 |    -- |     -- |     -- |  L2Q2SNPQ_RSP |               -- | 000 |        BI_S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0BBL_L2 |   4995275 | 0000110000c0 | ld_aloc_1000004_l2_pref_1000002_l2_pref_1000002 |     8 |  -- |  BBL REQ |  L2_UOP_RLUP |      DCU_BIU_PREF |        0 | 00001100 |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0L2Q_BBL |   4995275 | 0000110000c0 | ld_aloc_1000004_l2_pref_1000002_l2_pref_1000002 |    21 |       DCU_BIU_PREF |      2 |     0 |   1 | Q_PREF_PREFIX |   11 |   0 |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0SNPQ |      4995538 |       200000 | ld_aloc_1000004_l2_evic_1000000_ld_aloc_1000004 |    -- |      0 |      0 |   MEC2BBL_RSP |               -- | 000 |        BI_S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0SNPQ |      4995538 |       200000 | ld_aloc_1000004_l2_evic_1000000_ld_aloc_1000004 |    -- |      0 |      1 |   MEC2BBL_RSP |               -- | 000 |        BI_S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0SNPQ |      4995538 |       200000 | ld_aloc_1000004_l2_evic_1000000_ld_aloc_1000004 |    -- |      0 |      2 |   MEC2BBL_RSP |               -- | 000 |        BI_S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0SNPQ |      4995538 |       200000 | ld_aloc_1000004_l2_evic_1000000_ld_aloc_1000004 |    -- |      0 |      3 |   MEC2BBL_RSP |               -- | 000 |        BI_S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0BBL_L2 |   4995538 | 000011000040 | ld_aloc_1000004_l2_pref_1000000_l2_pref_1000000 |     6 |   0 |   L2 RSP |  L2_UOP_RLUP |      DCU_BIU_PREF |        0 | 00001100 |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4995538 | 000000200000 | ld_aloc_1000004_l2_evic_1000000_ld_aloc_1000004 |        13 |      3 |  -- |  -- |     MEC2BUS_SNP_RSP |               CMP2S | 000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4995538 | 000000200000 | ld_aloc_1000004_l2_evic_1000000_ld_aloc_1000004 |        14 |      2 |  -- |  -- |     MEC2BUS_SNP_RSP |               CMP2S | 000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4995538 | 000000200000 | ld_aloc_1000004_l2_evic_1000000_ld_aloc_1000004 |        15 |      1 |  -- |  -- |     MEC2BUS_SNP_RSP |               CMP2S | 000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4995538 | 000000200000 | ld_aloc_1000004_l2_evic_1000000_ld_aloc_1000004 |        16 |      0 |  -- |  -- |     MEC2BUS_SNP_RSP |               CMP2S | 000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0BBL_L2 |   4996064 | 000011000040 | ld_aloc_1000004_l2_pref_1000000_l2_pref_1000000 |     6 |  -- |  BBL LRU |  L2_UOP_RLUP |      DCU_BIU_PREF |        0 | 00001100 |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0BBL_L2 |   4996064 | 000011000080 | ld_aloc_1000004_l2_pref_1000001_l2_pref_1000001 |     7 |   0 |   L2 RSP |  L2_UOP_RLUP |      DCU_BIU_PREF |        0 | 00001100 |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0XQ_DOB |   4996064 |              0 | ld_aloc_1000004_l2_evic_1000000_ld_aloc_1000004 | 000 |   0 |                                  -- |      0 |    00 |        BI SN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0XQ_DOB |   4996064 |       11000040 | ld_aloc_1000004_l2_pref_1000000_l2_pref_1000000 | 001 |   2 | CSH_IDI_C2U_REQ_OPCODE_DRd_Opt_Pref |      1 |    c0 |        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BBLa</a:t>
            </a: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0L2Q_BBL |   4996064 | 000011000040 | ld_aloc_1000004_l2_pref_1000000_l2_pref_1000000 |    19 |        BBL2L2Q_RSP |      2 |     0 |  -- | Q_PREF_PREFIX |   10 |  -- |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0XQ_DOB |   4996327 |       11000040 | ld_aloc_1000004_l2_pref_1000000_l2_pref_1000000 | 001 |   2 | CSH_IDI_C2U_REQ_OPCODE_DRd_Opt_Pref |      1 |    c0 |         GP R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0BBL_L2 |   4996590 | 000011000080 | ld_aloc_1000004_l2_pref_1000001_l2_pref_1000001 |     7 |  -- |  BBL LRU |  L2_UOP_RLUP |      DCU_BIU_PREF |        0 | 00001100 |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0BBL_L2 |   4996590 | 0000110000c0 | ld_aloc_1000004_l2_pref_1000002_l2_pref_1000002 |     8 |   0 |   L2 RSP |  L2_UOP_RLUP |      DCU_BIU_PREF |        0 | 00001100 |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0XQ_DOB |   4996590 |       11000080 | ld_aloc_1000004_l2_pref_1000001_l2_pref_1000001 | 002 |   3 | CSH_IDI_C2U_REQ_OPCODE_DRd_Opt_Pref |      1 |    c0 |         </a:t>
            </a:r>
            <a:r>
              <a:rPr lang="en-US" sz="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BBLa</a:t>
            </a: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424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grep </a:t>
            </a:r>
            <a:r>
              <a:rPr lang="en-US" sz="1800" dirty="0"/>
              <a:t>-h ld_aloc_1000004 *.</a:t>
            </a:r>
            <a:r>
              <a:rPr lang="en-US" sz="1800" dirty="0" err="1"/>
              <a:t>trk</a:t>
            </a:r>
            <a:r>
              <a:rPr lang="en-US" sz="1800" dirty="0"/>
              <a:t> | sort -n --field-separator='|' --key=2 | cut -c-169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3699"/>
            <a:ext cx="9144000" cy="40796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0XQ_DOB 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4996590 |       11000080 | ld_aloc_1000004_l2_pref_1000001_l2_pref_1000001 | 002 |   3 | CSH_IDI_C2U_REQ_OPCODE_DRd_Opt_Pref |      1 |    c0 |        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BBLa</a:t>
            </a: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0L2Q_BBL |   4996590 | 000011000080 | ld_aloc_1000004_l2_pref_1000001_l2_pref_1000001 |    20 |        BBL2L2Q_RSP |      2 |     0 |  -- | Q_PREF_PREFIX |    0 |  -- |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0XQ_DOB |   4996853 |       11000080 | ld_aloc_1000004_l2_pref_1000001_l2_pref_1000001 | 002 |   3 | CSH_IDI_C2U_REQ_OPCODE_DRd_Opt_Pref |      1 |    c0 |         GP R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0BBL_L2 |   4997116 | 0000110000c0 | ld_aloc_1000004_l2_pref_1000002_l2_pref_1000002 |     8 |  -- |  BBL LRU |  L2_UOP_RLUP |      DCU_BIU_PREF |        0 | 00001100 |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0XQ_DOB |   4997116 |       110000c0 | ld_aloc_1000004_l2_pref_1000002_l2_pref_1000002 | 003 |   4 | CSH_IDI_C2U_REQ_OPCODE_DRd_Opt_Pref |      1 |    c0 |        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BBLa</a:t>
            </a: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0L2Q_BBL |   4997116 | 0000110000c0 | ld_aloc_1000004_l2_pref_1000002_l2_pref_1000002 |    21 |        BBL2L2Q_RSP |      2 |     0 |  -- | Q_PREF_PREFIX |   11 |  -- |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0XQ_DOB |   4997379 |       110000c0 | ld_aloc_1000004_l2_pref_1000002_l2_pref_1000002 | 003 |   4 | CSH_IDI_C2U_REQ_OPCODE_DRd_Opt_Pref |      1 |    c0 |         GP R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0SNPQ |      5008153 |     11000000 | ld_aloc_1000004_rch_snp_0000001_ld_aloc_1000004 |     0 |      0 |      4 |       U2C_REQ |          BACKINV | 000 |           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0XQ_DOB |   5008694 |       11000040 | ld_aloc_1000004_l2_pref_1000000_l2_pref_1000000 | 001 |   2 | CSH_IDI_C2U_REQ_OPCODE_DRd_Opt_Pref |      1 |    00 |    GOBU_S Re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0SNPQ |      5009220 |     11000000 | ld_aloc_1000004_rch_snp_0000001_ld_aloc_1000004 |    -- |     -- |     -- |   SNPQ2L2_REQ |               -- | 000 |       EXT_S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0BBL_L2 |   5009483 | 000011000000 | ld_aloc_1000004_rch_snp_0000001_ld_aloc_1000004 |     9 |  -- |  BBL REQ |    L2_UOP_TI |               SNP |        0 | 00001100 |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0SNPQ |      5009746 |     11000000 | ld_aloc_1000004_rch_snp_0000001_ld_aloc_1000004 |    -- |     -- |     -- |   SNPQ2XQ_REQ |               -- | 000 |       EXT_S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0SNPQ |      5009746 |     11000000 | ld_aloc_1000004_rch_snp_0000001_ld_aloc_1000004 |    -- |     -- |     -- |  SNPQ2L2Q_REQ |               -- | 000 |       EXT_S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0SNPQ |      5010015 |     11000000 | ld_aloc_1000004_rch_snp_0000001_ld_aloc_1000004 |    -- |      0 |      0 |  SNPQ2MEC_REQ |               -- | 000 |       EXT_S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0SNPQ |      5010015 |     11000000 | ld_aloc_1000004_rch_snp_0000001_ld_aloc_1000004 |    -- |      0 |      1 |  SNPQ2MEC_REQ |               -- | 000 |       EXT_S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0SNPQ |      5010015 |     11000000 | ld_aloc_1000004_rch_snp_0000001_ld_aloc_1000004 |    -- |      0 |      2 |  SNPQ2MEC_REQ |               -- | 000 |       EXT_S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0SNPQ |      5010015 |     11000000 | ld_aloc_1000004_rch_snp_0000001_ld_aloc_1000004 |    -- |      0 |      3 |  SNPQ2MEC_REQ |               -- | 000 |       EXT_S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5010015 | 000011000000 | ld_aloc_1000004_rch_snp_0000001_ld_aloc_1000004 |        17 |      3 |  -- |  -- |     BUS2MEC_SNP_REQ |                PR2I | 000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5010015 | 000011000000 | ld_aloc_1000004_rch_snp_0000001_ld_aloc_1000004 |        18 |      2 |  -- |  -- |     BUS2MEC_SNP_REQ |                PR2I | 000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5010015 | 000011000000 | ld_aloc_1000004_rch_snp_0000001_ld_aloc_1000004 |        19 |      1 |  -- |  -- |     BUS2MEC_SNP_REQ |                PR2I | 000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5010015 | 000011000000 | ld_aloc_1000004_rch_snp_0000001_ld_aloc_1000004 |        20 |      0 |  -- |  -- |     BUS2MEC_SNP_REQ |                PR2I | 000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0SNPQ |      5010541 |     11000000 | ld_aloc_1000004_rch_snp_0000001_ld_aloc_1000004 |    -- |     -- |     -- |   XQ2SNPQ_RSP |               -- | 000 |       EXT_S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0SNPQ |      5010541 |     11000000 | ld_aloc_1000004_rch_snp_0000001_ld_aloc_1000004 |    -- |     -- |     -- |  L2Q2SNPQ_RSP |               -- | 000 |       EXT_S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0BBL_L2 |   5010804 | 000011000000 | ld_aloc_1000004_rch_snp_0000001_ld_aloc_1000004 |     9 |   0 |   L2 RSP |    L2_UOP_TI |               SNP |        0 | 00001100 |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0SNPQ |      5011067 |     11000000 | ld_aloc_1000004_rch_snp_0000001_ld_aloc_1000004 |    -- |      0 |      0 |  MEC2SNPQ_RSP |               -- | 000 |       EXT_S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0SNPQ |      5011067 |     11000000 | ld_aloc_1000004_rch_snp_0000001_ld_aloc_1000004 |    -- |      0 |      1 |  MEC2SNPQ_RSP |               -- | 000 |       EXT_S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0SNPQ |      5011067 |     11000000 | ld_aloc_1000004_rch_snp_0000001_ld_aloc_1000004 |    -- |      0 |      2 |  MEC2SNPQ_RSP |               -- | 000 |       EXT_S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0SNPQ |      5011067 |     11000000 | ld_aloc_1000004_rch_snp_0000001_ld_aloc_1000004 |    -- |      0 |      3 |  MEC2SNPQ_RSP |               -- | 000 |       EXT_S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5011067 | 000011000000 | ld_aloc_1000004_rch_snp_0000001_ld_aloc_1000004 |        17 |      3 |  -- |  -- |     MEC2BUS_SNP_RSP |                PR2I | 000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5011067 | 000011000000 | ld_aloc_1000004_rch_snp_0000001_ld_aloc_1000004 |        18 |      2 |  -- |  -- |     MEC2BUS_SNP_RSP |                PR2I | 000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5011067 | 000011000000 | ld_aloc_1000004_rch_snp_0000001_ld_aloc_1000004 |        19 |      1 |  -- |  -- |     MEC2BUS_SNP_RSP |                PR2I | 000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5011067 | 000011000000 | ld_aloc_1000004_rch_snp_0000001_ld_aloc_1000004 |        20 |      0 |  -- |  -- |     MEC2BUS_SNP_RSP |                PR2I | 000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0SNPQ |      5011330 |     11000000 | ld_aloc_1000004_rch_snp_0000001_ld_aloc_1000004 |    -- |     -- |     -- |   L22SNPQ_RSP |               -- | 000 |       EXT_S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0XQ_DOB |   5011593 |       11000080 | ld_aloc_1000004_l2_pref_1000001_l2_pref_1000001 | 002 |   3 | CSH_IDI_C2U_REQ_OPCODE_DRd_Opt_Pref |      1 |    00 |    GOBU_S Re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5011856 | 000011000000 | ld_aloc_1000004_rch_snp_0000001_ld_aloc_1000004 |        20 |      0 |  54 |  -- |    MEC2BUS_SNP_DATA |                PR2I | 000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0XQ_DOB |   5012119 |       11000000 | ld_aloc_1000004_rch_snp_0000001_ld_aloc_1000004 | 000 |   5 |                        DCU_EVICTION |      0 |    36 |     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SNPQwan</a:t>
            </a: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0XQ_DOB |   5013960 |       11000000 | ld_aloc_1000004_rch_snp_0000001_ld_aloc_1000004 | 000 |   5 |       CSH_IDI_C2U_REQ_OPCODE_WbMtoI |      0 |    36 |      FDB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820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grep </a:t>
            </a:r>
            <a:r>
              <a:rPr lang="en-US" sz="1800" dirty="0"/>
              <a:t>-h ld_aloc_1000004 *.</a:t>
            </a:r>
            <a:r>
              <a:rPr lang="en-US" sz="1800" dirty="0" err="1"/>
              <a:t>trk</a:t>
            </a:r>
            <a:r>
              <a:rPr lang="en-US" sz="1800" dirty="0"/>
              <a:t> | sort -n --field-separator='|' --key=2 | cut -c-169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3699"/>
            <a:ext cx="9144000" cy="40796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0XQ_DOB 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5013960 |       11000000 | ld_aloc_1000004_rch_snp_0000001_ld_aloc_1000004 | 000 |   5 |       CSH_IDI_C2U_REQ_OPCODE_WbMtoI |      0 |    36 |      FDB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0XQ_DOB |   5013960 |       11000000 | ld_aloc_1000004_rch_snp_0000001_ld_aloc_1000004 | 000 |   5 |       CSH_IDI_C2U_REQ_OPCODE_WbMtoI |      0 |    36 |      FDB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0XQ_DOB |   5013960 |       11000000 | ld_aloc_1000004_rch_snp_0000001_ld_aloc_1000004 | 000 |   5 |       CSH_IDI_C2U_REQ_OPCODE_WbMtoI |      0 |    36 |      FDB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0XQ_DOB |   5013960 |       11000000 | ld_aloc_1000004_rch_snp_0000001_ld_aloc_1000004 | 000 |   5 |       CSH_IDI_C2U_REQ_OPCODE_WbMtoI |      0 |    36 |      FDB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5014223 | 000011000000 | ld_aloc_1000004_rch_snp_0000001_ld_aloc_1000004 |        20 |      0 |  54 |  -- |        MEC2BUS_DATA |                PR2I | 000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5014486 | 000011000000 | ld_aloc_1000004_rch_snp_0000001_ld_aloc_1000004 |        20 |      0 |  54 |  -- |        MEC2BUS_DATA |                PR2I | 000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5014749 | 000011000000 | ld_aloc_1000004_rch_snp_0000001_ld_aloc_1000004 |        20 |      0 |  54 |  -- |        MEC2BUS_DATA |                PR2I | 000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5015012 | 000011000000 | ld_aloc_1000004_rch_snp_0000001_ld_aloc_1000004 |        20 |      0 |  54 |  -- |        MEC2BUS_DATA |                PR2I | 000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5015012 | 000011000000 | ld_aloc_1000004_rch_snp_0000001_ld_aloc_1000004 |        20 |      0 |  54 |  -- |   BUS2MEC_MEM_COMPL |                PR2I | 000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0XQ_DOB |   5015275 |       11000000 | ld_aloc_1000004_rch_snp_0000001_ld_aloc_1000004 | 000 |   5 |                        DCU_EVICTION |     -- |    -- |    New c2udp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0XQ_DOB |   5015801 |       11000000 | ld_aloc_1000004_rch_snp_0000001_ld_aloc_1000004 | 000 |   5 |                        DCU_EVICTION |      0 |    36 |       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SNPQd</a:t>
            </a: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0XQ_DOB |   5015801 |       11000040 | ld_aloc_1000004_l2_pref_1000000_l2_pref_1000000 | 001 |   2 | CSH_IDI_C2U_REQ_OPCODE_DRd_Opt_Pref |      1 |    c0 |    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RLB_Data</a:t>
            </a: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0XQ_DOB |   5016064 |       110000c0 | ld_aloc_1000004_l2_pref_1000002_l2_pref_1000002 | 003 |   4 | CSH_IDI_C2U_REQ_OPCODE_DRd_Opt_Pref |      1 |    00 |    GOBU_S Re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0XQ_DOB |   5018168 |       11000040 | ld_aloc_1000004_l2_pref_1000000_l2_pref_1000000 | 001 |   2 | CSH_IDI_C2U_REQ_OPCODE_DRd_Opt_Pref |      1 |    c0 |    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RLB_Data</a:t>
            </a: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0XQ_DOB |   5018694 |              0 | ld_aloc_1000004_l2_evic_1000000_ld_aloc_1000004 | 000 |   0 |                         L2_EVICTION |      1 |    00 |             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0XQ_DOB |   5019220 |              0 | ld_aloc_1000004_l2_evic_1000000_ld_aloc_1000004 | 000 |   0 |                         L2_EVICTION |      1 |    00 |     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BBLdeal</a:t>
            </a: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0XQ_DOB |   5019220 |              0 | ld_aloc_1000004_l2_evic_1000000_ld_aloc_1000004 | 000 |   0 |                         L2_EVICTION |     -- |    -- |    New c2udp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0BBL_L2 |   5020015 | 000011000040 | ld_aloc_1000004_l2_pref_1000000_l2_pref_1000000 |    10 |  -- |  BBL REQ |   L2_UOP_TWW |                -- |        0 | 00001100 |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0XQ_DOB |   5020278 |       11000040 | ld_aloc_1000004_l2_pref_1000000_l2_pref_1000000 | 001 |   2 | CSH_IDI_C2U_REQ_OPCODE_DRd_Opt_Pref |      1 |    c0 |      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BBLdea</a:t>
            </a: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0BBL_L2 |   5020804 |           -- | ld_aloc_1000004_l2_pref_1000000_l2_pref_1000000 |    10 |  -- | BBL DATA |   L2_UOP_TWW |       ACTUAL DATA |       -- |       -- |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0BBL_L2 |   5020804 |           -- | ld_aloc_1000004_l2_pref_1000000_l2_pref_1000000 |    10 |  -- | BBL DATA |   L2_UOP_TWW |       ACTUAL DATA |       -- |       -- |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0BBL_L2 |   5020804 | 000011000040 | ld_aloc_1000004_l2_pref_1000000_l2_pref_1000000 |    10 |  -- | BBL DATA |   L2_UOP_TWW |                -- |        0 | 00001100 |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0BBL_L2 |   5020804 | 000011000040 | ld_aloc_1000004_l2_pref_1000000_l2_pref_1000000 |    10 |  -- | BBL DATA |   L2_UOP_TWW |                -- |        0 | 00001100 |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0XQ_DOB |   5021067 |       11000080 | ld_aloc_1000004_l2_pref_1000001_l2_pref_1000001 | 002 |   3 | CSH_IDI_C2U_REQ_OPCODE_DRd_Opt_Pref |      1 |    c0 |    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RLB_Data</a:t>
            </a: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0XQ_DOB |   5023171 |       11000080 | ld_aloc_1000004_l2_pref_1000001_l2_pref_1000001 | 002 |   3 | CSH_IDI_C2U_REQ_OPCODE_DRd_Opt_Pref |      1 |    c0 |    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RLB_Data</a:t>
            </a: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0BBL_L2 |   5025012 | 000011000080 | ld_aloc_1000004_l2_pref_1000001_l2_pref_1000001 |    11 |  -- |  BBL REQ |   L2_UOP_TWW |                -- |        0 | 00001100 |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0XQ_DOB |   5025275 |       11000080 | ld_aloc_1000004_l2_pref_1000001_l2_pref_1000001 | 002 |   3 | CSH_IDI_C2U_REQ_OPCODE_DRd_Opt_Pref |      1 |    c0 |      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BBLdea</a:t>
            </a: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0BBL_L2 |   5025801 |           -- | ld_aloc_1000004_l2_pref_1000001_l2_pref_1000001 |    11 |  -- | BBL DATA |   L2_UOP_TWW |       ACTUAL DATA |       -- |       -- |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0BBL_L2 |   5025801 |           -- | ld_aloc_1000004_l2_pref_1000001_l2_pref_1000001 |    11 |  -- | BBL DATA |   L2_UOP_TWW |       ACTUAL DATA |       -- |       -- |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0BBL_L2 |   5025801 | 000011000080 | ld_aloc_1000004_l2_pref_1000001_l2_pref_1000001 |    11 |  -- | BBL DATA |   L2_UOP_TWW |                -- |        0 | 00001100 |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0BBL_L2 |   5025801 | 000011000080 | ld_aloc_1000004_l2_pref_1000001_l2_pref_1000001 |    11 |  -- | BBL DATA |   L2_UOP_TWW |                -- |        0 | 00001100 |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0XQ_DOB |   5026064 |       110000c0 | ld_aloc_1000004_l2_pref_1000002_l2_pref_1000002 | 003 |   4 | CSH_IDI_C2U_REQ_OPCODE_DRd_Opt_Pref |      1 |    c0 |    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RLB_Data</a:t>
            </a: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0XQ_DOB |   5028431 |       110000c0 | ld_aloc_1000004_l2_pref_1000002_l2_pref_1000002 | 003 |   4 | CSH_IDI_C2U_REQ_OPCODE_DRd_Opt_Pref |      1 |    c0 |    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RLB_Data</a:t>
            </a: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0BBL_L2 |   5030278 | 0000110000c0 | ld_aloc_1000004_l2_pref_1000002_l2_pref_1000002 |    12 |  -- |  BBL REQ |   L2_UOP_TWW |                -- |        0 | 00001100 |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0XQ_DOB |   5030541 |       110000c0 | ld_aloc_1000004_l2_pref_1000002_l2_pref_1000002 | 003 |   4 | CSH_IDI_C2U_REQ_OPCODE_DRd_Opt_Pref |      1 |    c0 |      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BBLdea</a:t>
            </a: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0BBL_L2 |   5031067 |           -- | ld_aloc_1000004_l2_pref_1000002_l2_pref_1000002 |    12 |  -- | BBL DATA |   L2_UOP_TWW |       ACTUAL DATA |       -- |       -- |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0BBL_L2 |   5031067 |           -- | ld_aloc_1000004_l2_pref_1000002_l2_pref_1000002 |    12 |  -- | BBL DATA |   L2_UOP_TWW |       ACTUAL DATA |       -- |       -- |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115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grep </a:t>
            </a:r>
            <a:r>
              <a:rPr lang="en-US" sz="1800" dirty="0"/>
              <a:t>-h ld_aloc_1000004 *.</a:t>
            </a:r>
            <a:r>
              <a:rPr lang="en-US" sz="1800" dirty="0" err="1"/>
              <a:t>trk</a:t>
            </a:r>
            <a:r>
              <a:rPr lang="en-US" sz="1800" dirty="0"/>
              <a:t> | sort -n --field-separator='|' --key=2 | cut -c-169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3699"/>
            <a:ext cx="9144000" cy="40796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0BBL_L2 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5031067 |           -- | ld_aloc_1000004_l2_pref_1000002_l2_pref_1000002 |    12 |  -- | BBL DATA |   L2_UOP_TWW |       ACTUAL DATA |       -- |       -- |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0BBL_L2 |   5031067 |           -- | ld_aloc_1000004_l2_pref_1000002_l2_pref_1000002 |    12 |  -- | BBL DATA |   L2_UOP_TWW |       ACTUAL DATA |       -- |       -- |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0BBL_L2 |   5031067 | 0000110000c0 | ld_aloc_1000004_l2_pref_1000002_l2_pref_1000002 |    12 |  -- | BBL DATA |   L2_UOP_TWW |                -- |        0 | 00001100 |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0BBL_L2 |   5031067 | 0000110000c0 | ld_aloc_1000004_l2_pref_1000002_l2_pref_1000002 |    12 |  -- | BBL DATA |   L2_UOP_TWW |                -- |        0 | 00001100 |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0XQ_DOB |   5033960 |       11000000 | _____NA_0000000_ld_aloc_1000004_ld_aloc_1000004 | 000 |   1 |      CSH_IDI_C2U_REQ_OPCODE_DRd_Opt |      1 |    00 |    GOBU_E Re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5034223 | 000011000000 | _____NA_0000000_ld_aloc_1000004_ld_aloc_1000004 |         8 |      1 |  62 |  -- |      BUS2MEC_MEM_GO |            DCU_READ | 000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0XQ_DOB |   5040541 |       11000000 | _____NA_0000000_ld_aloc_1000004_ld_aloc_1000004 | 000 |   1 |      CSH_IDI_C2U_REQ_OPCODE_DRd_Opt |      1 |    3e |    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RLB_Data</a:t>
            </a: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5041067 | 000011000000 | _____NA_0000000_ld_aloc_1000004_ld_aloc_1000004 |         8 |      1 |  62 |  -- |        BUS2MEC_DATA |            DCU_READ | 000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5041067 | 000011000000 | _____NA_0000000_ld_aloc_1000004_ld_aloc_1000004 |         8 |      1 |  62 |  -- |        BUS2MEC_DATA |            DCU_READ | 000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0XQ_DOB |   5043171 |       11000000 | _____NA_0000000_ld_aloc_1000004_ld_aloc_1000004 | 000 |   1 |      CSH_IDI_C2U_REQ_OPCODE_DRd_Opt |      1 |    3e |    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RLB_Data</a:t>
            </a: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5043697 | 000011000000 | _____NA_0000000_ld_aloc_1000004_ld_aloc_1000004 |         8 |      1 |  62 |  -- |        BUS2MEC_DATA |            DCU_READ | 000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0MEC_BUS |   5044223 | 000011000000 | _____NA_0000000_ld_aloc_1000004_ld_aloc_1000004 |         8 |      1 |  62 |  -- |   BUS2MEC_MEM_COMPL |            DCU_READ | 000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0BBL_L2 |   5045012 | 000011000000 | _____NA_0000000_ld_aloc_1000004_ld_aloc_1000004 |    13 |  -- |  BBL REQ |   L2_UOP_TWW |                -- |        0 | 00001100 |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0XQ_DOB |   5045275 |       11000000 | _____NA_0000000_ld_aloc_1000004_ld_aloc_1000004 | 000 |   1 |      CSH_IDI_C2U_REQ_OPCODE_DRd_Opt |      1 |    3e |      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BBLdea</a:t>
            </a: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0BBL_L2 |   5045801 |           -- | _____NA_0000000_ld_aloc_1000004_ld_aloc_1000004 |    13 |  -- | BBL DATA |   L2_UOP_TWW |       ACTUAL DATA |       -- |       -- |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0BBL_L2 |   5045801 |           -- | _____NA_0000000_ld_aloc_1000004_ld_aloc_1000004 |    13 |  -- | BBL DATA |   L2_UOP_TWW |       ACTUAL DATA |       -- |       -- |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0BBL_L2 |   5045801 | 000011000000 | _____NA_0000000_ld_aloc_1000004_ld_aloc_1000004 |    13 |  -- | BBL DATA |   L2_UOP_TWW |                -- |        0 | 00001100 |</a:t>
            </a:r>
          </a:p>
          <a:p>
            <a:pPr>
              <a:spcBef>
                <a:spcPts val="0"/>
              </a:spcBef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0BBL_L2 |   5045801 | 000011000000 | _____NA_0000000_ld_aloc_1000004_ld_aloc_1000004 |    13 |  -- | BBL DATA |   L2_UOP_TWW |                -- |        0 | 00001100 |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979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Standardize the formatting of the Time and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Further URI validation use the URI as key to search and make sure it matches to DCUID,…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for further checking</a:t>
            </a:r>
          </a:p>
          <a:p>
            <a:pPr lvl="2"/>
            <a:r>
              <a:rPr lang="en-US" dirty="0" smtClean="0"/>
              <a:t>promotions </a:t>
            </a:r>
          </a:p>
          <a:p>
            <a:pPr lvl="2"/>
            <a:r>
              <a:rPr lang="en-US" dirty="0" smtClean="0"/>
              <a:t>For homeless requests</a:t>
            </a:r>
          </a:p>
          <a:p>
            <a:pPr lvl="2"/>
            <a:r>
              <a:rPr lang="en-US" dirty="0" smtClean="0"/>
              <a:t>external complete (IDI)</a:t>
            </a:r>
            <a:endParaRPr lang="en-US" dirty="0"/>
          </a:p>
          <a:p>
            <a:pPr lvl="2"/>
            <a:r>
              <a:rPr lang="en-US" dirty="0" smtClean="0"/>
              <a:t>LLC </a:t>
            </a:r>
            <a:r>
              <a:rPr lang="en-US" dirty="0" err="1" smtClean="0"/>
              <a:t>Pref</a:t>
            </a:r>
            <a:r>
              <a:rPr lang="en-US" dirty="0" smtClean="0"/>
              <a:t> go (IDI)</a:t>
            </a:r>
            <a:endParaRPr lang="en-US" dirty="0"/>
          </a:p>
          <a:p>
            <a:pPr lvl="2"/>
            <a:r>
              <a:rPr lang="en-US" dirty="0"/>
              <a:t>In case of MCA when multiple errors are colliding in the MCA </a:t>
            </a:r>
            <a:r>
              <a:rPr lang="en-US" dirty="0" smtClean="0"/>
              <a:t>logic</a:t>
            </a:r>
          </a:p>
          <a:p>
            <a:pPr lvl="3"/>
            <a:r>
              <a:rPr lang="en-US" dirty="0" smtClean="0"/>
              <a:t>Need RTL support</a:t>
            </a:r>
            <a:endParaRPr lang="en-US" dirty="0"/>
          </a:p>
          <a:p>
            <a:r>
              <a:rPr lang="en-U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07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RTL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Print the URI when flagging an SVA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54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an introduction of URI, but mainly show how use URI to debug with </a:t>
            </a:r>
            <a:r>
              <a:rPr lang="en-US" dirty="0" smtClean="0">
                <a:solidFill>
                  <a:srgbClr val="FF0000"/>
                </a:solidFill>
              </a:rPr>
              <a:t>BUS</a:t>
            </a:r>
            <a:r>
              <a:rPr lang="en-US" dirty="0" smtClean="0"/>
              <a:t> trackers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6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URI </a:t>
            </a:r>
            <a:r>
              <a:rPr lang="en-US" dirty="0" smtClean="0"/>
              <a:t>is an identifier attached to “every” transaction that flows through ATOM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URI is standard used by the SOC and Intel IP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Strong ASK from our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URI is synthesizable instrumentation RTL (emulation friendly)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URI </a:t>
            </a:r>
            <a:r>
              <a:rPr lang="en-US" dirty="0"/>
              <a:t>implementation is owned by RTL </a:t>
            </a:r>
            <a:r>
              <a:rPr lang="en-US" dirty="0" smtClean="0"/>
              <a:t>team and RTL team is responsible to maintain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6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and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URI simplifies debugging as you can track and easily identify transaction moving  through GRT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trackers should be printing the URI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includes ATOM integration into our SOC’s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URI simplifies validation as it can use a key to lookup a transaction 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 URI does not work validation collateral will not 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016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URI is common INTEL collateral, currently we have a copy to ease our implementation in</a:t>
            </a:r>
          </a:p>
          <a:p>
            <a:pPr lvl="2"/>
            <a:r>
              <a:rPr lang="en-US" dirty="0" smtClean="0"/>
              <a:t>$</a:t>
            </a:r>
            <a:r>
              <a:rPr lang="en-US" dirty="0"/>
              <a:t>MODEL_ROOT/</a:t>
            </a:r>
            <a:r>
              <a:rPr lang="en-US" dirty="0" err="1"/>
              <a:t>subIP</a:t>
            </a:r>
            <a:r>
              <a:rPr lang="en-US" dirty="0"/>
              <a:t>/</a:t>
            </a:r>
            <a:r>
              <a:rPr lang="en-US" dirty="0" err="1"/>
              <a:t>uri_global</a:t>
            </a:r>
            <a:endParaRPr lang="en-US" dirty="0"/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Struct</a:t>
            </a:r>
            <a:r>
              <a:rPr lang="en-US" dirty="0"/>
              <a:t> Defines</a:t>
            </a:r>
          </a:p>
          <a:p>
            <a:pPr lvl="3"/>
            <a:r>
              <a:rPr lang="en-US" dirty="0" err="1"/>
              <a:t>uri_core_defs.vh</a:t>
            </a:r>
            <a:endParaRPr lang="en-US" dirty="0"/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Macro Defines</a:t>
            </a:r>
          </a:p>
          <a:p>
            <a:pPr lvl="3"/>
            <a:r>
              <a:rPr lang="en-US" dirty="0"/>
              <a:t>uri_macros.sv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Source Type Defines</a:t>
            </a:r>
          </a:p>
          <a:p>
            <a:pPr lvl="3"/>
            <a:r>
              <a:rPr lang="en-US" dirty="0" smtClean="0"/>
              <a:t>uri_src_type.sv</a:t>
            </a:r>
            <a:r>
              <a:rPr lang="en-US" dirty="0"/>
              <a:t>, </a:t>
            </a:r>
            <a:r>
              <a:rPr lang="en-US" dirty="0" err="1" smtClean="0"/>
              <a:t>uri_types.e</a:t>
            </a:r>
            <a:endParaRPr lang="en-US" dirty="0" smtClean="0"/>
          </a:p>
          <a:p>
            <a:pPr lvl="3"/>
            <a:r>
              <a:rPr lang="en-US" dirty="0" smtClean="0"/>
              <a:t>Example: uri_atom_</a:t>
            </a:r>
            <a:r>
              <a:rPr lang="en-US" b="1" dirty="0" smtClean="0"/>
              <a:t>l1_evic</a:t>
            </a:r>
          </a:p>
          <a:p>
            <a:pPr lvl="3"/>
            <a:r>
              <a:rPr lang="en-US" dirty="0" smtClean="0"/>
              <a:t>Currently we have the </a:t>
            </a:r>
            <a:r>
              <a:rPr lang="en-US" dirty="0" err="1" smtClean="0"/>
              <a:t>uri_atom</a:t>
            </a:r>
            <a:r>
              <a:rPr lang="en-US" dirty="0" smtClean="0"/>
              <a:t> prefix that subject to change to </a:t>
            </a:r>
            <a:r>
              <a:rPr lang="en-US" dirty="0" err="1" smtClean="0"/>
              <a:t>uri</a:t>
            </a:r>
            <a:r>
              <a:rPr lang="en-US" dirty="0" smtClean="0"/>
              <a:t>_</a:t>
            </a:r>
          </a:p>
          <a:p>
            <a:pPr lvl="3"/>
            <a:r>
              <a:rPr lang="en-US" dirty="0" smtClean="0"/>
              <a:t>The Suffix should be at most 7characters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69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URI Contents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URI </a:t>
            </a:r>
            <a:r>
              <a:rPr lang="en-US" altLang="ja-JP" dirty="0" err="1">
                <a:solidFill>
                  <a:schemeClr val="tx1"/>
                </a:solidFill>
              </a:rPr>
              <a:t>struct</a:t>
            </a:r>
            <a:r>
              <a:rPr lang="en-US" altLang="ja-JP" dirty="0">
                <a:solidFill>
                  <a:schemeClr val="tx1"/>
                </a:solidFill>
              </a:rPr>
              <a:t> is composed of 3 sub </a:t>
            </a:r>
            <a:r>
              <a:rPr lang="en-US" altLang="ja-JP" dirty="0" err="1">
                <a:solidFill>
                  <a:schemeClr val="tx1"/>
                </a:solidFill>
              </a:rPr>
              <a:t>structs</a:t>
            </a:r>
            <a:r>
              <a:rPr lang="en-US" altLang="ja-JP" dirty="0">
                <a:solidFill>
                  <a:schemeClr val="tx1"/>
                </a:solidFill>
              </a:rPr>
              <a:t>:</a:t>
            </a:r>
          </a:p>
          <a:p>
            <a:pPr lvl="1" defTabSz="762000"/>
            <a:r>
              <a:rPr lang="en-US" altLang="ja-JP" b="1" dirty="0" smtClean="0">
                <a:solidFill>
                  <a:schemeClr val="tx1"/>
                </a:solidFill>
              </a:rPr>
              <a:t> PID</a:t>
            </a:r>
            <a:r>
              <a:rPr lang="en-US" altLang="ja-JP" dirty="0" smtClean="0">
                <a:solidFill>
                  <a:schemeClr val="tx1"/>
                </a:solidFill>
              </a:rPr>
              <a:t> (Parent ID) 	– Parent ID </a:t>
            </a:r>
          </a:p>
          <a:p>
            <a:pPr lvl="1" defTabSz="762000"/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LID</a:t>
            </a:r>
            <a:r>
              <a:rPr lang="en-US" altLang="ja-JP" dirty="0">
                <a:solidFill>
                  <a:schemeClr val="tx1"/>
                </a:solidFill>
              </a:rPr>
              <a:t> (Local ID)		– My </a:t>
            </a:r>
            <a:r>
              <a:rPr lang="en-US" altLang="ja-JP" dirty="0" smtClean="0">
                <a:solidFill>
                  <a:schemeClr val="tx1"/>
                </a:solidFill>
              </a:rPr>
              <a:t>ID</a:t>
            </a:r>
          </a:p>
          <a:p>
            <a:pPr lvl="1" defTabSz="762000"/>
            <a:r>
              <a:rPr lang="en-US" altLang="ja-JP" b="1" dirty="0" smtClean="0">
                <a:solidFill>
                  <a:schemeClr val="tx1"/>
                </a:solidFill>
              </a:rPr>
              <a:t> TID</a:t>
            </a:r>
            <a:r>
              <a:rPr lang="en-US" altLang="ja-JP" dirty="0" smtClean="0">
                <a:solidFill>
                  <a:schemeClr val="tx1"/>
                </a:solidFill>
              </a:rPr>
              <a:t> (Transaction ID)	– Initiator transaction ID</a:t>
            </a:r>
            <a:endParaRPr lang="he-IL" altLang="ja-JP" dirty="0" smtClean="0">
              <a:solidFill>
                <a:schemeClr val="tx1"/>
              </a:solidFill>
            </a:endParaRPr>
          </a:p>
          <a:p>
            <a:pPr lvl="1" defTabSz="762000"/>
            <a:endParaRPr lang="en-US" altLang="ja-JP" dirty="0" smtClean="0">
              <a:solidFill>
                <a:schemeClr val="tx1"/>
              </a:solidFill>
            </a:endParaRPr>
          </a:p>
          <a:p>
            <a:pPr lvl="1"/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0459" y="2820172"/>
            <a:ext cx="82436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/>
              <a:t>Each ID sub struct has:</a:t>
            </a:r>
          </a:p>
          <a:p>
            <a:r>
              <a:rPr lang="en-US" altLang="ja-JP" sz="2000" dirty="0"/>
              <a:t>	 </a:t>
            </a:r>
            <a:r>
              <a:rPr lang="en-US" altLang="ja-JP" sz="2000" dirty="0" smtClean="0"/>
              <a:t> package,            source,          instance</a:t>
            </a:r>
            <a:r>
              <a:rPr lang="en-US" altLang="ja-JP" sz="2000" dirty="0"/>
              <a:t>, </a:t>
            </a:r>
            <a:r>
              <a:rPr lang="en-US" altLang="ja-JP" sz="2000" dirty="0" smtClean="0"/>
              <a:t>        thread</a:t>
            </a:r>
            <a:r>
              <a:rPr lang="en-US" altLang="ja-JP" sz="2000" dirty="0"/>
              <a:t>, </a:t>
            </a:r>
            <a:r>
              <a:rPr lang="en-US" altLang="ja-JP" sz="2000" dirty="0" smtClean="0"/>
              <a:t>           counter</a:t>
            </a:r>
            <a:endParaRPr lang="en-US" altLang="ja-JP" sz="2000" dirty="0"/>
          </a:p>
        </p:txBody>
      </p:sp>
      <p:sp>
        <p:nvSpPr>
          <p:cNvPr id="23" name="Rounded Rectangular Callout 22"/>
          <p:cNvSpPr/>
          <p:nvPr/>
        </p:nvSpPr>
        <p:spPr>
          <a:xfrm>
            <a:off x="7400413" y="3674729"/>
            <a:ext cx="1611241" cy="1031938"/>
          </a:xfrm>
          <a:prstGeom prst="wedgeRoundRectCallout">
            <a:avLst>
              <a:gd name="adj1" fmla="val -13987"/>
              <a:gd name="adj2" fmla="val -71750"/>
              <a:gd name="adj3" fmla="val 16667"/>
            </a:avLst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Transaction </a:t>
            </a:r>
            <a:endParaRPr lang="en-US" sz="2000" dirty="0" smtClean="0"/>
          </a:p>
          <a:p>
            <a:r>
              <a:rPr lang="en-US" sz="2000" dirty="0" smtClean="0"/>
              <a:t>counter</a:t>
            </a:r>
            <a:endParaRPr lang="en-US" sz="2000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5281124" y="3686098"/>
            <a:ext cx="2391617" cy="1031938"/>
          </a:xfrm>
          <a:prstGeom prst="wedgeRoundRectCallout">
            <a:avLst>
              <a:gd name="adj1" fmla="val -17535"/>
              <a:gd name="adj2" fmla="val -73507"/>
              <a:gd name="adj3" fmla="val 16667"/>
            </a:avLst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  <a:p>
            <a:r>
              <a:rPr lang="en-US" sz="2000" dirty="0"/>
              <a:t>Thread ID for multi</a:t>
            </a:r>
          </a:p>
          <a:p>
            <a:r>
              <a:rPr lang="en-US" sz="2000" dirty="0" smtClean="0"/>
              <a:t>Thread/cores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sources</a:t>
            </a: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25" name="Rounded Rectangular Callout 24"/>
          <p:cNvSpPr/>
          <p:nvPr/>
        </p:nvSpPr>
        <p:spPr>
          <a:xfrm>
            <a:off x="2673988" y="3714106"/>
            <a:ext cx="2635994" cy="1015299"/>
          </a:xfrm>
          <a:prstGeom prst="wedgeRoundRectCallout">
            <a:avLst>
              <a:gd name="adj1" fmla="val 27954"/>
              <a:gd name="adj2" fmla="val -74495"/>
              <a:gd name="adj3" fmla="val 16667"/>
            </a:avLst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  <a:p>
            <a:r>
              <a:rPr lang="en-US" sz="2000" dirty="0"/>
              <a:t>Source Instance ID</a:t>
            </a:r>
          </a:p>
          <a:p>
            <a:r>
              <a:rPr lang="en-US" sz="2000" dirty="0"/>
              <a:t>e.g.</a:t>
            </a:r>
          </a:p>
          <a:p>
            <a:r>
              <a:rPr lang="en-US" sz="2000" dirty="0" smtClean="0"/>
              <a:t>Module #2 </a:t>
            </a:r>
            <a:endParaRPr lang="en-US" sz="2000" dirty="0"/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26" name="Rounded Rectangular Callout 25"/>
          <p:cNvSpPr/>
          <p:nvPr/>
        </p:nvSpPr>
        <p:spPr>
          <a:xfrm>
            <a:off x="1610556" y="3692922"/>
            <a:ext cx="2781037" cy="1031938"/>
          </a:xfrm>
          <a:prstGeom prst="wedgeRoundRectCallout">
            <a:avLst>
              <a:gd name="adj1" fmla="val 12194"/>
              <a:gd name="adj2" fmla="val -70064"/>
              <a:gd name="adj3" fmla="val 16667"/>
            </a:avLst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2000" dirty="0"/>
              <a:t>Enumerated Source ID</a:t>
            </a:r>
          </a:p>
          <a:p>
            <a:pPr algn="just"/>
            <a:r>
              <a:rPr lang="en-US" sz="2000" dirty="0"/>
              <a:t>(</a:t>
            </a:r>
            <a:r>
              <a:rPr lang="en-US" sz="2000" dirty="0" err="1"/>
              <a:t>device+source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27" name="Rounded Rectangular Callout 26"/>
          <p:cNvSpPr/>
          <p:nvPr/>
        </p:nvSpPr>
        <p:spPr>
          <a:xfrm>
            <a:off x="603" y="3686098"/>
            <a:ext cx="2176883" cy="1031938"/>
          </a:xfrm>
          <a:prstGeom prst="wedgeRoundRectCallout">
            <a:avLst>
              <a:gd name="adj1" fmla="val 12695"/>
              <a:gd name="adj2" fmla="val -77897"/>
              <a:gd name="adj3" fmla="val 16667"/>
            </a:avLst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Package ID for </a:t>
            </a:r>
          </a:p>
          <a:p>
            <a:pPr algn="ctr"/>
            <a:r>
              <a:rPr lang="en-US" sz="2000" dirty="0" smtClean="0"/>
              <a:t>multiple</a:t>
            </a:r>
          </a:p>
          <a:p>
            <a:pPr algn="ctr"/>
            <a:r>
              <a:rPr lang="en-US" dirty="0" smtClean="0"/>
              <a:t> </a:t>
            </a:r>
            <a:r>
              <a:rPr lang="en-US" sz="2000" dirty="0"/>
              <a:t>package </a:t>
            </a:r>
            <a:r>
              <a:rPr lang="en-US" sz="2000" dirty="0" smtClean="0"/>
              <a:t>projects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627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 Spawning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request can spawn a request that is reflected in the new URI</a:t>
            </a:r>
          </a:p>
          <a:p>
            <a:pPr lvl="2"/>
            <a:r>
              <a:rPr lang="en-US" dirty="0" smtClean="0"/>
              <a:t>For example we have a initial request from the MEC. This an RFO missing the L2 and victimizing a dirty 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077677"/>
              </p:ext>
            </p:extLst>
          </p:nvPr>
        </p:nvGraphicFramePr>
        <p:xfrm>
          <a:off x="1421520" y="2019965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_____NA_000000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ld_aloc_1000004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ld_aloc_1000004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81636"/>
              </p:ext>
            </p:extLst>
          </p:nvPr>
        </p:nvGraphicFramePr>
        <p:xfrm>
          <a:off x="1421520" y="331915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ld_aloc_1000004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l2_evic_1000000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ld_aloc_1000004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5" idx="2"/>
          </p:cNvCxnSpPr>
          <p:nvPr/>
        </p:nvCxnSpPr>
        <p:spPr>
          <a:xfrm flipH="1">
            <a:off x="2788670" y="2761645"/>
            <a:ext cx="1680850" cy="8680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355333" y="2761645"/>
            <a:ext cx="0" cy="9283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466711" y="3689997"/>
            <a:ext cx="2005617" cy="437433"/>
          </a:xfrm>
          <a:prstGeom prst="roundRect">
            <a:avLst>
              <a:gd name="adj" fmla="val 43230"/>
            </a:avLst>
          </a:prstGeom>
          <a:noFill/>
          <a:ln w="28575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 flipH="1" flipV="1">
            <a:off x="4469520" y="4127430"/>
            <a:ext cx="1335152" cy="3708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50138" y="4416766"/>
            <a:ext cx="747687" cy="16300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dirty="0" smtClean="0">
                <a:solidFill>
                  <a:srgbClr val="003C71"/>
                </a:solidFill>
              </a:rPr>
              <a:t>Spawn</a:t>
            </a:r>
          </a:p>
        </p:txBody>
      </p:sp>
    </p:spTree>
    <p:extLst>
      <p:ext uri="{BB962C8B-B14F-4D97-AF65-F5344CB8AC3E}">
        <p14:creationId xmlns:p14="http://schemas.microsoft.com/office/powerpoint/2010/main" val="1856112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Spawn in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L2 Evict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Prefetch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IDI </a:t>
            </a:r>
            <a:r>
              <a:rPr lang="en-US" dirty="0" err="1" smtClean="0"/>
              <a:t>Selfsnoop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PSMI Mirror?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38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Tracker and Monitors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893248"/>
              </p:ext>
            </p:extLst>
          </p:nvPr>
        </p:nvGraphicFramePr>
        <p:xfrm>
          <a:off x="583550" y="949763"/>
          <a:ext cx="2366779" cy="3122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35007" y="1119523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</a:rPr>
              <a:t>Monitors</a:t>
            </a:r>
          </a:p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</a:rPr>
              <a:t>bus_bbl_l2_mon.svh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bus_bgf_piclet_mon.svh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bus_biu_bgf_mon.svh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bus_l2q_xq_mon.svh</a:t>
            </a: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bus_prefetcher_mon.svh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bus_snp_mon.svh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bus_xq_bbl2dob_mon.svh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csh_mec2bus_mon.svh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173893"/>
      </p:ext>
    </p:extLst>
  </p:cSld>
  <p:clrMapOvr>
    <a:masterClrMapping/>
  </p:clrMapOvr>
</p:sld>
</file>

<file path=ppt/theme/theme1.xml><?xml version="1.0" encoding="utf-8"?>
<a:theme xmlns:a="http://schemas.openxmlformats.org/drawingml/2006/main" name="1_Int_PPT Template_ClearPro_16x9">
  <a:themeElements>
    <a:clrScheme name="Custom 2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B7D108"/>
      </a:accent1>
      <a:accent2>
        <a:srgbClr val="0071C5"/>
      </a:accent2>
      <a:accent3>
        <a:srgbClr val="009CDA"/>
      </a:accent3>
      <a:accent4>
        <a:srgbClr val="F8D44C"/>
      </a:accent4>
      <a:accent5>
        <a:srgbClr val="FFA400"/>
      </a:accent5>
      <a:accent6>
        <a:srgbClr val="FF4E00"/>
      </a:accent6>
      <a:hlink>
        <a:srgbClr val="5B6803"/>
      </a:hlink>
      <a:folHlink>
        <a:srgbClr val="0071C5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>
            <a:lumMod val="20000"/>
            <a:lumOff val="80000"/>
          </a:schemeClr>
        </a:solidFill>
      </a:spPr>
      <a:bodyPr vert="horz" lIns="0" tIns="0" rIns="0" bIns="0" rtlCol="0">
        <a:noAutofit/>
      </a:bodyPr>
      <a:lstStyle>
        <a:defPPr>
          <a:defRPr sz="1100" dirty="0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om CPU template.potx [Read-Only]" id="{72B3FC22-DBB4-4E25-842A-3A89C214F006}" vid="{DFC07E25-B02D-4697-9C01-2E4FAA5021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9A4EB8DC699F438932A15BEEA0F121" ma:contentTypeVersion="1" ma:contentTypeDescription="Create a new document." ma:contentTypeScope="" ma:versionID="d39771dc148a2ab97ba8aab5fdac203c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c79c8594d4fa4c9fd200c91a62336472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Props1.xml><?xml version="1.0" encoding="utf-8"?>
<ds:datastoreItem xmlns:ds="http://schemas.openxmlformats.org/officeDocument/2006/customXml" ds:itemID="{23A58F33-8CB7-4FC9-BC6D-D774ECDD6D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A25462-CA25-47B9-8837-251C66201B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2B3552-D062-4E0E-A056-F6C87EB1E0FE}">
  <ds:schemaRefs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sharepoint/v4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Atom CPU template</Template>
  <TotalTime>51448</TotalTime>
  <Words>5600</Words>
  <Application>Microsoft Office PowerPoint</Application>
  <PresentationFormat>On-screen Show (16:9)</PresentationFormat>
  <Paragraphs>364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Courier New</vt:lpstr>
      <vt:lpstr>Intel Clear</vt:lpstr>
      <vt:lpstr>Intel Clear Light</vt:lpstr>
      <vt:lpstr>Intel Clear Pro</vt:lpstr>
      <vt:lpstr>Lucida Grande</vt:lpstr>
      <vt:lpstr>Neo Sans Intel</vt:lpstr>
      <vt:lpstr>Wingdings</vt:lpstr>
      <vt:lpstr>1_Int_PPT Template_ClearPro_16x9</vt:lpstr>
      <vt:lpstr>Universal Request ID (URI) </vt:lpstr>
      <vt:lpstr>Goal</vt:lpstr>
      <vt:lpstr>Introduction</vt:lpstr>
      <vt:lpstr>Benefits and Use</vt:lpstr>
      <vt:lpstr>URI Files</vt:lpstr>
      <vt:lpstr>URI Contents</vt:lpstr>
      <vt:lpstr>URI Spawning</vt:lpstr>
      <vt:lpstr>Spawn in bus</vt:lpstr>
      <vt:lpstr>Tracker and Monitors</vt:lpstr>
      <vt:lpstr>Example</vt:lpstr>
      <vt:lpstr>MEC Tracker</vt:lpstr>
      <vt:lpstr>IDI tracker</vt:lpstr>
      <vt:lpstr>grep -h ld_aloc_1000004 *.trk | sort -n --field-separator='|' --key=2 | cut -c-169</vt:lpstr>
      <vt:lpstr>grep -h ld_aloc_1000004 *.trk | sort -n --field-separator='|' --key=2 | cut -c-169</vt:lpstr>
      <vt:lpstr>grep -h ld_aloc_1000004 *.trk | sort -n --field-separator='|' --key=2 | cut -c-169</vt:lpstr>
      <vt:lpstr>grep -h ld_aloc_1000004 *.trk | sort -n --field-separator='|' --key=2 | cut -c-169</vt:lpstr>
      <vt:lpstr>grep -h ld_aloc_1000004 *.trk | sort -n --field-separator='|' --key=2 | cut -c-169</vt:lpstr>
      <vt:lpstr>Validation Recommendations</vt:lpstr>
      <vt:lpstr>RTL Recommendations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June 8-9, 2015</dc:subject>
  <dc:creator>Mariuzza, Gregory A</dc:creator>
  <cp:keywords>CTPClassification=CTP_IC:VisualMarkings=, CTPClassification=CTP_IC, CTPClassification=CTP_NT</cp:keywords>
  <cp:lastModifiedBy>Celis, Ignacio</cp:lastModifiedBy>
  <cp:revision>936</cp:revision>
  <dcterms:created xsi:type="dcterms:W3CDTF">2016-10-10T14:05:30Z</dcterms:created>
  <dcterms:modified xsi:type="dcterms:W3CDTF">2019-04-16T16:13:33Z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0x010100499A4EB8DC699F438932A15BEEA0F121</vt:lpwstr>
  </property>
  <property fmtid="{D5CDD505-2E9C-101B-9397-08002B2CF9AE}" pid="3" name="TitusGUID">
    <vt:lpwstr>e956e06d-4db3-49c7-b084-cadd06b760c1</vt:lpwstr>
  </property>
  <property fmtid="{D5CDD505-2E9C-101B-9397-08002B2CF9AE}" pid="4" name="CTP_BU">
    <vt:lpwstr>NA</vt:lpwstr>
  </property>
  <property fmtid="{D5CDD505-2E9C-101B-9397-08002B2CF9AE}" pid="5" name="CTP_TimeStamp">
    <vt:lpwstr>2019-04-16 16:12:44Z</vt:lpwstr>
  </property>
  <property fmtid="{D5CDD505-2E9C-101B-9397-08002B2CF9AE}" pid="6" name="CTPClassification">
    <vt:lpwstr>CTP_NT</vt:lpwstr>
  </property>
  <property fmtid="{D5CDD505-2E9C-101B-9397-08002B2CF9AE}" pid="7" name="CTP_IDSID">
    <vt:lpwstr>NA</vt:lpwstr>
  </property>
  <property fmtid="{D5CDD505-2E9C-101B-9397-08002B2CF9AE}" pid="8" name="CTP_WWID">
    <vt:lpwstr>NA</vt:lpwstr>
  </property>
</Properties>
</file>