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0" autoAdjust="0"/>
    <p:restoredTop sz="84513" autoAdjust="0"/>
  </p:normalViewPr>
  <p:slideViewPr>
    <p:cSldViewPr snapToGrid="0">
      <p:cViewPr varScale="1">
        <p:scale>
          <a:sx n="134" d="100"/>
          <a:sy n="134" d="100"/>
        </p:scale>
        <p:origin x="17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340C-D043-4C0D-872A-087836C1918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E91A33-49C9-46A2-BE26-9EF97BCAF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support/articles/000005779/processors.html?wapkw=avx%2c+ss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https://www.intel.com/content/www/us/en/support/articles/000005779/processors.html?wapkw=avx%2c+sse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SSE is designed to replace MMX™ Technology. It expanded over the generations of Intel® Processors to include SSE2, SSE3/SSE3S, and SSE4. Each iteration has brought new instructions and increased performance.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Intel AVX improves performance due to wider vectors, new extensible syntax, and rich functionality. Intel AVX2 was released in 2013, extending vector processing capability across floating-point and integer data domains. This results in higher performance and more efficient data management across a wide range of applications. Examples are image and audio/video processing, scientific simulations, financial analytics, and 3D modeling and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E91A33-49C9-46A2-BE26-9EF97BCAF8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8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04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3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3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76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5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32D30-6DB0-418A-972F-D99B8CEC57A9}" type="datetimeFigureOut">
              <a:rPr lang="en-US" smtClean="0"/>
              <a:t>4/29/19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06F6A-8617-42B1-BE68-701022DF3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3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architecture-and-technology/avx-512-overview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 SSE/AVX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0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Intel® Streaming SIMD Extensions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Intel Streaming SIMD Extensions (SSE):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Instruction Set Extensions are additional instructions that can increase performance when the same operations are performed on multiple data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SSE is a processor technology that enables single instruction multiple data.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Older processors only process a single data element per instruction.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SSE enables the instruction to handle multiple data elements. It's used in intensive applications, such as 3D graphics, for faster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Instruction Set Extensions can include: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Single Instruction Multiple Data (SIMD)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Intel® Streaming SIMD Extensions (Intel® </a:t>
            </a:r>
            <a:r>
              <a:rPr lang="en-US" dirty="0" err="1"/>
              <a:t>SSE,Intel</a:t>
            </a:r>
            <a:r>
              <a:rPr lang="en-US" dirty="0"/>
              <a:t>® SSE2, Intel® SSE3, and Intel® SSE4)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Intel® Advanced Vector Extensions (Intel® AVX, Intel® AVX2, and Intel® AVX-512) 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Intel® AVX is 256 bit instruction set extension to Intel® SSE designed for applications that are Floating Point (FP) intensive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>
                <a:hlinkClick r:id="rId3"/>
              </a:rPr>
              <a:t>The Intel® AVX-512</a:t>
            </a:r>
            <a:r>
              <a:rPr lang="en-US" dirty="0"/>
              <a:t> enables processing of twice the number of data elements that </a:t>
            </a:r>
            <a:r>
              <a:rPr lang="en-US" dirty="0" err="1"/>
              <a:t>IntelAVX</a:t>
            </a:r>
            <a:r>
              <a:rPr lang="en-US" dirty="0"/>
              <a:t>/AVX2 can process with a single instruction and four times the capabilities of Intel SSE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603912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601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186</Words>
  <Application>Microsoft Macintosh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Wingdings</vt:lpstr>
      <vt:lpstr>Office Theme</vt:lpstr>
      <vt:lpstr>Intel SSE/AVX</vt:lpstr>
      <vt:lpstr>Intel® Streaming SIMD Extensions Technology</vt:lpstr>
    </vt:vector>
  </TitlesOfParts>
  <Company>Intel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Ranganathapura Chandrai Gowda, Karuna</dc:creator>
  <cp:keywords>CTPClassification=CTP_NT</cp:keywords>
  <cp:lastModifiedBy>Microsoft Office User</cp:lastModifiedBy>
  <cp:revision>16</cp:revision>
  <dcterms:created xsi:type="dcterms:W3CDTF">2019-04-29T19:25:13Z</dcterms:created>
  <dcterms:modified xsi:type="dcterms:W3CDTF">2019-04-29T20:58:48Z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1dc6deaa-c1dd-4b20-8fb7-264925959ff3</vt:lpwstr>
  </property>
  <property fmtid="{D5CDD505-2E9C-101B-9397-08002B2CF9AE}" pid="3" name="CTP_TimeStamp">
    <vt:lpwstr>2019-04-29 19:34:31Z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