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5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0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413-0D5B-4601-AA68-C3799A5C18DD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385E-2295-45A6-BF26-140A3F72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4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413-0D5B-4601-AA68-C3799A5C18DD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385E-2295-45A6-BF26-140A3F72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4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413-0D5B-4601-AA68-C3799A5C18DD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385E-2295-45A6-BF26-140A3F72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5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413-0D5B-4601-AA68-C3799A5C18DD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385E-2295-45A6-BF26-140A3F72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5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413-0D5B-4601-AA68-C3799A5C18DD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385E-2295-45A6-BF26-140A3F72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3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413-0D5B-4601-AA68-C3799A5C18DD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385E-2295-45A6-BF26-140A3F72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9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413-0D5B-4601-AA68-C3799A5C18DD}" type="datetimeFigureOut">
              <a:rPr lang="en-US" smtClean="0"/>
              <a:t>5/14/19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385E-2295-45A6-BF26-140A3F72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7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413-0D5B-4601-AA68-C3799A5C18DD}" type="datetimeFigureOut">
              <a:rPr lang="en-US" smtClean="0"/>
              <a:t>5/14/19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385E-2295-45A6-BF26-140A3F72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8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413-0D5B-4601-AA68-C3799A5C18DD}" type="datetimeFigureOut">
              <a:rPr lang="en-US" smtClean="0"/>
              <a:t>5/14/19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385E-2295-45A6-BF26-140A3F72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9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413-0D5B-4601-AA68-C3799A5C18DD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385E-2295-45A6-BF26-140A3F72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0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E413-0D5B-4601-AA68-C3799A5C18DD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385E-2295-45A6-BF26-140A3F72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7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1E413-0D5B-4601-AA68-C3799A5C18DD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B385E-2295-45A6-BF26-140A3F721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5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0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02618" y="2922198"/>
            <a:ext cx="77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Clk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18420" y="3238497"/>
            <a:ext cx="77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rst_n</a:t>
            </a:r>
          </a:p>
        </p:txBody>
      </p:sp>
      <p:sp>
        <p:nvSpPr>
          <p:cNvPr id="4" name="Rectangle 3"/>
          <p:cNvSpPr/>
          <p:nvPr/>
        </p:nvSpPr>
        <p:spPr>
          <a:xfrm>
            <a:off x="733445" y="1050408"/>
            <a:ext cx="1278005" cy="1655546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</a:t>
            </a:r>
          </a:p>
        </p:txBody>
      </p:sp>
      <p:sp>
        <p:nvSpPr>
          <p:cNvPr id="5" name="Rectangle 4"/>
          <p:cNvSpPr/>
          <p:nvPr/>
        </p:nvSpPr>
        <p:spPr>
          <a:xfrm>
            <a:off x="2374173" y="459807"/>
            <a:ext cx="708497" cy="3255285"/>
          </a:xfrm>
          <a:prstGeom prst="rect">
            <a:avLst/>
          </a:prstGeom>
          <a:solidFill>
            <a:schemeClr val="accent4">
              <a:lumMod val="5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Pipeline</a:t>
            </a:r>
          </a:p>
          <a:p>
            <a:pPr algn="ctr"/>
            <a:r>
              <a:rPr lang="en-US" dirty="0"/>
              <a:t>F2D</a:t>
            </a:r>
          </a:p>
        </p:txBody>
      </p:sp>
      <p:sp>
        <p:nvSpPr>
          <p:cNvPr id="6" name="Rectangle 5"/>
          <p:cNvSpPr/>
          <p:nvPr/>
        </p:nvSpPr>
        <p:spPr>
          <a:xfrm>
            <a:off x="3445393" y="1069010"/>
            <a:ext cx="1278005" cy="1655546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5086121" y="459807"/>
            <a:ext cx="708497" cy="3255285"/>
          </a:xfrm>
          <a:prstGeom prst="rect">
            <a:avLst/>
          </a:prstGeom>
          <a:solidFill>
            <a:schemeClr val="accent4">
              <a:lumMod val="5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Pipeline</a:t>
            </a:r>
          </a:p>
          <a:p>
            <a:pPr algn="ctr"/>
            <a:r>
              <a:rPr lang="en-US" dirty="0"/>
              <a:t>D2E</a:t>
            </a:r>
          </a:p>
        </p:txBody>
      </p:sp>
      <p:sp>
        <p:nvSpPr>
          <p:cNvPr id="8" name="Rectangle 7"/>
          <p:cNvSpPr/>
          <p:nvPr/>
        </p:nvSpPr>
        <p:spPr>
          <a:xfrm>
            <a:off x="6157341" y="1069010"/>
            <a:ext cx="1278005" cy="1655546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</p:txBody>
      </p:sp>
      <p:sp>
        <p:nvSpPr>
          <p:cNvPr id="9" name="Rectangle 8"/>
          <p:cNvSpPr/>
          <p:nvPr/>
        </p:nvSpPr>
        <p:spPr>
          <a:xfrm>
            <a:off x="7842135" y="441205"/>
            <a:ext cx="708497" cy="3255285"/>
          </a:xfrm>
          <a:prstGeom prst="rect">
            <a:avLst/>
          </a:prstGeom>
          <a:solidFill>
            <a:schemeClr val="accent4">
              <a:lumMod val="5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Pipeline</a:t>
            </a:r>
          </a:p>
          <a:p>
            <a:pPr algn="ctr"/>
            <a:r>
              <a:rPr lang="en-US" dirty="0"/>
              <a:t>E2Wb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13355" y="1050408"/>
            <a:ext cx="1278005" cy="1655546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</a:t>
            </a:r>
          </a:p>
          <a:p>
            <a:pPr algn="ctr"/>
            <a:r>
              <a:rPr lang="en-US" dirty="0"/>
              <a:t>Back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11523" y="4671173"/>
            <a:ext cx="2257693" cy="73201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RegisterFile</a:t>
            </a:r>
            <a:endParaRPr lang="en-US" dirty="0"/>
          </a:p>
          <a:p>
            <a:pPr algn="ctr"/>
            <a:r>
              <a:rPr lang="en-US" dirty="0"/>
              <a:t>(32 x 32-bits)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7752" y="4361499"/>
            <a:ext cx="2357264" cy="104169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DataMemory</a:t>
            </a:r>
            <a:endParaRPr lang="en-US" dirty="0"/>
          </a:p>
          <a:p>
            <a:pPr algn="ctr"/>
            <a:r>
              <a:rPr lang="en-US" dirty="0"/>
              <a:t>(100 x 32-bits)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8018" y="4135180"/>
            <a:ext cx="1766155" cy="106959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InstructionMem</a:t>
            </a:r>
          </a:p>
          <a:p>
            <a:pPr algn="ctr"/>
            <a:r>
              <a:rPr lang="en-US" dirty="0"/>
              <a:t>(100 x 32-bits)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16482" y="3282605"/>
            <a:ext cx="2057691" cy="93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40297" y="3273305"/>
            <a:ext cx="2057691" cy="93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764111" y="3264004"/>
            <a:ext cx="2057691" cy="93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518434" y="3254704"/>
            <a:ext cx="2057691" cy="93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594754" y="441205"/>
            <a:ext cx="708497" cy="3255285"/>
          </a:xfrm>
          <a:prstGeom prst="rect">
            <a:avLst/>
          </a:prstGeom>
          <a:solidFill>
            <a:schemeClr val="accent4">
              <a:lumMod val="5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Pipeline</a:t>
            </a:r>
          </a:p>
          <a:p>
            <a:pPr algn="ctr"/>
            <a:r>
              <a:rPr lang="en-US" dirty="0"/>
              <a:t>Wb2Chip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35111" y="3558529"/>
            <a:ext cx="2057691" cy="93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058926" y="3549229"/>
            <a:ext cx="2057691" cy="93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782741" y="3539929"/>
            <a:ext cx="2057691" cy="93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537063" y="3530628"/>
            <a:ext cx="2057691" cy="93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Arrow 28"/>
          <p:cNvSpPr/>
          <p:nvPr/>
        </p:nvSpPr>
        <p:spPr>
          <a:xfrm rot="16200000">
            <a:off x="368502" y="3131232"/>
            <a:ext cx="1446663" cy="5612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</a:t>
            </a:r>
          </a:p>
        </p:txBody>
      </p:sp>
      <p:sp>
        <p:nvSpPr>
          <p:cNvPr id="30" name="Right Arrow 29"/>
          <p:cNvSpPr/>
          <p:nvPr/>
        </p:nvSpPr>
        <p:spPr>
          <a:xfrm rot="5400000" flipV="1">
            <a:off x="975074" y="3167271"/>
            <a:ext cx="1446663" cy="5612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2011451" y="1775679"/>
            <a:ext cx="362723" cy="2931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3100671" y="1776550"/>
            <a:ext cx="362723" cy="2931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4742027" y="1775679"/>
            <a:ext cx="362723" cy="2931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5794618" y="1775678"/>
            <a:ext cx="362723" cy="2931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7435347" y="1773546"/>
            <a:ext cx="403394" cy="2953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8550633" y="1773546"/>
            <a:ext cx="403394" cy="2953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10209990" y="1773546"/>
            <a:ext cx="403394" cy="2953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11321881" y="1773546"/>
            <a:ext cx="403394" cy="2953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5400000" flipV="1">
            <a:off x="8282515" y="3222385"/>
            <a:ext cx="1655546" cy="6226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400" dirty="0"/>
              <a:t>Mem Addr/Data</a:t>
            </a:r>
          </a:p>
        </p:txBody>
      </p:sp>
      <p:sp>
        <p:nvSpPr>
          <p:cNvPr id="50" name="Right Arrow 49"/>
          <p:cNvSpPr/>
          <p:nvPr/>
        </p:nvSpPr>
        <p:spPr>
          <a:xfrm>
            <a:off x="3824231" y="4799267"/>
            <a:ext cx="489821" cy="372731"/>
          </a:xfrm>
          <a:prstGeom prst="rightArrow">
            <a:avLst>
              <a:gd name="adj1" fmla="val 50000"/>
              <a:gd name="adj2" fmla="val 4232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 flipH="1">
            <a:off x="3821723" y="2724556"/>
            <a:ext cx="201421" cy="218081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wrap="square" rtlCol="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Reg A/B Addr/Data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5304911" y="2713698"/>
            <a:ext cx="4687542" cy="3441626"/>
            <a:chOff x="5304911" y="2713698"/>
            <a:chExt cx="4687542" cy="3441626"/>
          </a:xfrm>
        </p:grpSpPr>
        <p:sp>
          <p:nvSpPr>
            <p:cNvPr id="48" name="Bent Arrow 47"/>
            <p:cNvSpPr/>
            <p:nvPr/>
          </p:nvSpPr>
          <p:spPr>
            <a:xfrm rot="5400000" flipH="1" flipV="1">
              <a:off x="7155804" y="3519426"/>
              <a:ext cx="785005" cy="4486791"/>
            </a:xfrm>
            <a:prstGeom prst="bentArrow">
              <a:avLst>
                <a:gd name="adj1" fmla="val 25000"/>
                <a:gd name="adj2" fmla="val 20147"/>
                <a:gd name="adj3" fmla="val 25000"/>
                <a:gd name="adj4" fmla="val 34303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RegC Addr/Data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 flipH="1">
              <a:off x="9776655" y="2713698"/>
              <a:ext cx="215798" cy="3430769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wrap="square" rtlCol="0" anchor="ctr" anchorCtr="0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RegC Addr/Data</a:t>
              </a:r>
            </a:p>
          </p:txBody>
        </p:sp>
      </p:grpSp>
      <p:sp>
        <p:nvSpPr>
          <p:cNvPr id="55" name="Right Arrow 54"/>
          <p:cNvSpPr/>
          <p:nvPr/>
        </p:nvSpPr>
        <p:spPr>
          <a:xfrm rot="16200000">
            <a:off x="4801274" y="3983945"/>
            <a:ext cx="946781" cy="42767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Reg A/B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5529298" y="3724391"/>
            <a:ext cx="1488455" cy="866659"/>
            <a:chOff x="5529298" y="3724391"/>
            <a:chExt cx="1488455" cy="866659"/>
          </a:xfrm>
        </p:grpSpPr>
        <p:sp>
          <p:nvSpPr>
            <p:cNvPr id="56" name="Right Arrow 55"/>
            <p:cNvSpPr/>
            <p:nvPr/>
          </p:nvSpPr>
          <p:spPr>
            <a:xfrm rot="16200000">
              <a:off x="5386006" y="3867683"/>
              <a:ext cx="714258" cy="427674"/>
            </a:xfrm>
            <a:prstGeom prst="rightArrow">
              <a:avLst>
                <a:gd name="adj1" fmla="val 50000"/>
                <a:gd name="adj2" fmla="val 5445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 rot="16200000" flipH="1">
              <a:off x="6234107" y="3807404"/>
              <a:ext cx="188339" cy="137895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Mem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840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62</Words>
  <Application>Microsoft Macintosh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Intel Corporation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Ranganathapura Chandrai Gowda, Karuna</dc:creator>
  <cp:keywords>CTPClassification=CTP_NT</cp:keywords>
  <cp:lastModifiedBy>Vittal Siddaiah</cp:lastModifiedBy>
  <cp:revision>41</cp:revision>
  <dcterms:created xsi:type="dcterms:W3CDTF">2019-05-14T12:59:07Z</dcterms:created>
  <dcterms:modified xsi:type="dcterms:W3CDTF">2019-05-15T18:18:03Z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fd72b35c-f79b-44a6-ad8c-cfdcdda89685</vt:lpwstr>
  </property>
  <property fmtid="{D5CDD505-2E9C-101B-9397-08002B2CF9AE}" pid="3" name="CTP_TimeStamp">
    <vt:lpwstr>2019-05-14 13:54:22Z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