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5AAA6-8CBE-4BF9-870D-9D125B11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169" y="849660"/>
            <a:ext cx="6352674" cy="72152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between Wine Ratings and Location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B2FBC-F98A-4EAC-B5BB-E8EE428FE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71182"/>
            <a:ext cx="8637072" cy="431226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Considerations: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data points after cleaning dataset: 129,909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‘nan’ values changed to ‘Unlisted’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asked: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wine rating differ by country?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provinces produce most wine (top 30)?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rating for most wines?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provinces with higher number of vineyards/wineries? Does this translate to higher wine ratings for a country?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Does a higher wine rating imply most coveted wine?</a:t>
            </a:r>
          </a:p>
        </p:txBody>
      </p:sp>
    </p:spTree>
    <p:extLst>
      <p:ext uri="{BB962C8B-B14F-4D97-AF65-F5344CB8AC3E}">
        <p14:creationId xmlns:p14="http://schemas.microsoft.com/office/powerpoint/2010/main" val="92234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0693-7D16-440E-A8EB-8E5629A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558" y="857072"/>
            <a:ext cx="4199021" cy="43832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Total Wine Ratings by Country</a:t>
            </a:r>
          </a:p>
        </p:txBody>
      </p:sp>
      <p:sp>
        <p:nvSpPr>
          <p:cNvPr id="40" name="Content Placeholder 13">
            <a:extLst>
              <a:ext uri="{FF2B5EF4-FFF2-40B4-BE49-F238E27FC236}">
                <a16:creationId xmlns:a16="http://schemas.microsoft.com/office/drawing/2014/main" id="{CE9D2DEA-10E7-458C-BDD5-360AB42B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99" y="1570616"/>
            <a:ext cx="3113546" cy="3895731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 5 Ratings: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USA: 54,504 (42%)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France: 22,093 (17%)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Italy: 19,540 (15%)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Spain: 6,645 (5%)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Portugal: 5,691 (4.4%)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1" name="Content Placeholder 8">
            <a:extLst>
              <a:ext uri="{FF2B5EF4-FFF2-40B4-BE49-F238E27FC236}">
                <a16:creationId xmlns:a16="http://schemas.microsoft.com/office/drawing/2014/main" id="{DA36E18E-9D11-484E-8FA4-A83E699A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295400"/>
            <a:ext cx="7536851" cy="41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3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8D59-39C9-45CE-B816-B3FE38C3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399" y="841621"/>
            <a:ext cx="4463716" cy="45837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Top 30 Wine producing Provinces</a:t>
            </a: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9DD2DE7-FBDC-40AD-965B-7F19CFC5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0" y="1299411"/>
            <a:ext cx="6750642" cy="448777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739F9F-8C8D-430D-83B7-1B4125FF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4" y="1720516"/>
            <a:ext cx="3610632" cy="3922295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Datapoints Count: 129,909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California: 36,248 (28%)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Washington: 8,640 (6.7%)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Bordeaux: 5,942 (4.6%)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Tuscany: 5,898 (4.5%)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Oregon: 5,374 (4.1%)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Burgundy: 3,981 (3.1%)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Northern Spain: 3,852 (3%)</a:t>
            </a:r>
          </a:p>
          <a:p>
            <a:pPr algn="just"/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Texas: 95 (0.07%)</a:t>
            </a:r>
          </a:p>
        </p:txBody>
      </p:sp>
    </p:spTree>
    <p:extLst>
      <p:ext uri="{BB962C8B-B14F-4D97-AF65-F5344CB8AC3E}">
        <p14:creationId xmlns:p14="http://schemas.microsoft.com/office/powerpoint/2010/main" val="229376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E10-1688-4E1D-8CD5-36EBC3E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596" y="865080"/>
            <a:ext cx="3488741" cy="44580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Rating Distribution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FACD-95D5-4217-9FCF-B7D15F96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745" y="1310883"/>
            <a:ext cx="3683918" cy="44580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Total Ratings Count:129,909</a:t>
            </a:r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E6907D-D53A-408D-815F-92588ECDE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821" y="1768998"/>
            <a:ext cx="5624344" cy="42116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3F79E-19D8-4F15-8789-E018C9EB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26026" y="1323194"/>
            <a:ext cx="2358190" cy="44580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381509-BCAF-4FBF-B45D-5477FA5AA2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4412" y="1768996"/>
            <a:ext cx="5624345" cy="4211611"/>
          </a:xfrm>
        </p:spPr>
      </p:pic>
    </p:spTree>
    <p:extLst>
      <p:ext uri="{BB962C8B-B14F-4D97-AF65-F5344CB8AC3E}">
        <p14:creationId xmlns:p14="http://schemas.microsoft.com/office/powerpoint/2010/main" val="281288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1BBC-0014-44C0-BB64-46C68D41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412" y="953325"/>
            <a:ext cx="4451683" cy="56265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Wine Ratings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18980-E1B9-4B14-9A6F-D5EF18EF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4" y="1359568"/>
            <a:ext cx="11766885" cy="4680285"/>
          </a:xfrm>
        </p:spPr>
      </p:pic>
    </p:spTree>
    <p:extLst>
      <p:ext uri="{BB962C8B-B14F-4D97-AF65-F5344CB8AC3E}">
        <p14:creationId xmlns:p14="http://schemas.microsoft.com/office/powerpoint/2010/main" val="18840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F66E-A0B2-4A6D-9861-F036681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12" y="953324"/>
            <a:ext cx="9095872" cy="4389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Ratings for top 12 Countries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D86AA5-0E49-44C1-A77F-B42BF9CE8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48791"/>
              </p:ext>
            </p:extLst>
          </p:nvPr>
        </p:nvGraphicFramePr>
        <p:xfrm>
          <a:off x="613612" y="1392236"/>
          <a:ext cx="10659976" cy="465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21">
                  <a:extLst>
                    <a:ext uri="{9D8B030D-6E8A-4147-A177-3AD203B41FA5}">
                      <a16:colId xmlns:a16="http://schemas.microsoft.com/office/drawing/2014/main" val="1769005958"/>
                    </a:ext>
                  </a:extLst>
                </a:gridCol>
                <a:gridCol w="3382492">
                  <a:extLst>
                    <a:ext uri="{9D8B030D-6E8A-4147-A177-3AD203B41FA5}">
                      <a16:colId xmlns:a16="http://schemas.microsoft.com/office/drawing/2014/main" val="1051358336"/>
                    </a:ext>
                  </a:extLst>
                </a:gridCol>
                <a:gridCol w="2844370">
                  <a:extLst>
                    <a:ext uri="{9D8B030D-6E8A-4147-A177-3AD203B41FA5}">
                      <a16:colId xmlns:a16="http://schemas.microsoft.com/office/drawing/2014/main" val="1728441665"/>
                    </a:ext>
                  </a:extLst>
                </a:gridCol>
                <a:gridCol w="2869993">
                  <a:extLst>
                    <a:ext uri="{9D8B030D-6E8A-4147-A177-3AD203B41FA5}">
                      <a16:colId xmlns:a16="http://schemas.microsoft.com/office/drawing/2014/main" val="2362660633"/>
                    </a:ext>
                  </a:extLst>
                </a:gridCol>
              </a:tblGrid>
              <a:tr h="15293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Country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Ratings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Avg. Rating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271053213"/>
                  </a:ext>
                </a:extLst>
              </a:tr>
              <a:tr h="266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England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17409084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3,345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51158921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2,165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011771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Canada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9631620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22,093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3350255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54,504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00060176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Italy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19,540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1354919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Australia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733861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Portugal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5,691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5397779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6,645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49081723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Argentina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6742416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67327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00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267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Gallery</vt:lpstr>
      <vt:lpstr>Correlation between Wine Ratings and Location </vt:lpstr>
      <vt:lpstr>Total Wine Ratings by Country</vt:lpstr>
      <vt:lpstr>Top 30 Wine producing Provinces</vt:lpstr>
      <vt:lpstr>Wine Rating Distribution </vt:lpstr>
      <vt:lpstr>Average Wine Ratings by Country</vt:lpstr>
      <vt:lpstr>Avg. Wine Ratings for top 12 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Wine Ratings and Location </dc:title>
  <dc:creator>Varsha Ramachandran</dc:creator>
  <cp:lastModifiedBy>Varsha Ramachandran</cp:lastModifiedBy>
  <cp:revision>38</cp:revision>
  <dcterms:created xsi:type="dcterms:W3CDTF">2018-09-04T18:10:49Z</dcterms:created>
  <dcterms:modified xsi:type="dcterms:W3CDTF">2018-09-05T03:16:38Z</dcterms:modified>
</cp:coreProperties>
</file>