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8723EC-F56A-4E75-B664-96B9EF5B29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IN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77162-E9B8-4F19-A8AD-BAD2C7A0394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IN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4CC36-A112-4014-BB9D-69714232E78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IN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8D7E5-F8CA-4904-A88F-C0B27C93360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7FC2082F-B4A2-4F6A-AE34-28806C46BDAC}" type="slidenum">
              <a:t>‹#›</a:t>
            </a:fld>
            <a:endParaRPr lang="en-IN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75521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C1F85-D1E8-44E1-9276-356EAC4559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7745B-AA9E-431C-878B-3DF48490D2A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4A28C98-9714-48B2-8C4E-DAEC014825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5EF1B-D4C4-4745-B014-EDB08A2BE67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B991-FB81-4550-A8E2-EFBB0664A5F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70EF1-1779-4409-9036-055450574D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AEFE9C2-1EE8-49DD-BD9B-50600C11A4D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5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30E4F-E82B-45B5-B5BC-7C9553CEE7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7ECE83-91C2-4FD6-AE48-F71DB3A66B7E}" type="slidenum"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40434-D282-46F9-BFE0-B9DAF0C31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708D6-22E7-4933-BE9B-F108077238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7E38-F1A3-40ED-979E-E4E184CEB9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2299476-1772-4141-B569-084EE34D1F7D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768439-D2F3-42AC-81EC-84180E2374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7100F-4A24-4C45-A9B1-F50255F16E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CC3CB-3BFD-4E51-80E0-926EF93DBC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59564F-A05C-4738-B27B-4771CE9388D5}" type="slidenum">
              <a:t>18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499C1-EAA7-4125-9429-8E4585C8FD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27C1A6-CA29-494B-95B8-4FF58A7266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FBE1-97EE-462F-B388-1E6FAF6B5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F01AC-BD91-4716-8182-93B490C73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2973-333A-40B5-92A3-5C334A9A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81F6-EB4D-4D85-B527-D26082C0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A0AC-E7F7-43C8-BE5A-C2F8C746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1D73-F17C-43D9-A315-FF843E80C7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D5C8-3775-4AF1-85D7-9D427074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3658D-184A-47BF-8D7C-5FABA239F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DECD-A463-488B-B50A-E9626EB1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34DE-00E2-4254-807B-7FC3B1E6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70D3-483C-4CE3-AA88-132BDCD7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B5DE-6EFE-4272-B8F5-F90DE2340B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05167-6B98-4549-9CBF-5EA6D4108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AC7CB-E9DB-46E4-958D-CD8B39FF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792B-A6B7-4E35-B7A9-58BB311A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E12A-5A1D-4CDE-ADCF-6B616F55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63F4-72A7-4BB9-8048-B1780EE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36D9-3008-4C60-A743-AE192B9119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7402-22F0-4EA5-819C-DB6740E0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9E99E-C484-43EC-BCAB-942F7131D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42B10-CFF9-4B43-AAAB-85A7A54C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237E-C61F-4B45-AC98-591013F6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E6BEB-1793-4424-B28F-005D3FF4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6CAB-EAD4-4A25-853C-C2AFA5DBA4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0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D0EA-D801-473A-BF2A-1BBD3157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25B5-758E-4F24-A7EB-45CA5529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9BFA-4A9E-4256-B8F1-C1E8C24C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ECD8-DDE0-4A45-97F7-2569C8B3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1C0C-CCE4-4651-B1A3-58F0345D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5DB-B19A-477C-A66A-AFCC8824D1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64AC-A993-486B-ACD4-64231D2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163E-7195-42D2-8635-8CF3E8DB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7255-48D8-4FEE-9080-B6E4FEC7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37541-A61E-4989-A476-C826D7C1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339F-0A4D-4E2F-9DB9-3177504F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981AE-C1C2-4515-A371-4D37925A6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7711-63A5-436E-9BB4-F11190F3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2A0E-DE0B-47A6-9A0B-9FC3B9180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3D499-ED1D-456A-A3EA-121E862E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0E464-F58D-4DCB-885D-70D93B93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79486-FEDB-46BC-9515-486B2775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8211-C83C-494B-BE6E-D1453EBF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8A93-3A72-4AB7-A7E6-EB6E30099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DB04-9A4C-4E29-852A-DBF68474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B9F5-BCBF-465E-9EE9-7A28C4B3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45F29-FFBF-4942-9D68-8E697625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65295-F224-43B8-8B12-FC131512D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E9685-2969-4576-9FD3-AF505752B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7446E-667A-4A42-B07A-D2ACAD7A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6D09-8FB6-47A9-9B2F-DE6D45DD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29102-19FA-42DB-8F8E-0E6A28A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58FE-7C9F-46E2-8D5A-29791A7F0C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06C9-1B7B-4ACB-AC74-CAC6D034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6374F-E082-45B9-BD3B-8A1471E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D2D05-06C0-4BB1-A164-552A38F7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B8F87-E379-4E9D-928E-7B7E51EB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5E3-1EAB-4000-9944-BB59E91AF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7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C9DE0-33D7-413A-A380-83C6765E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33AAE-7AA8-4374-B1BA-C430C5DB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BC673-30BD-4D77-819E-A6BBF34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8C3-6021-46F3-A597-A1112CC204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496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028C-3788-4154-80B2-E5769810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E1E7-9477-4FB2-B230-8AEFD7F5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22C6-8F07-4DB5-BBA5-8B284879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F4AB-1715-4369-B92C-0C8006FD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D97BB-E3EB-4AB7-BE97-93D653F3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56280-3A44-4C50-87CD-27D785D6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D9B-B3D1-4F02-8CE8-7D0931857A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0EDA-179E-418C-AFB4-A681C8F5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7D05-CA72-43E7-ADE5-C1869DB9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6697-ACCF-43CC-BA90-BC1D253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25BF-655A-41CB-A9B7-586C5986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D096-D6BE-471A-B20D-DFC604C1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C2C0-9BCA-45AF-B29C-C6C42B3692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5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79B9-3365-4C81-A135-1E0D7E58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B52A9-7ABA-4659-AE4F-215B0D6C6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C312-398A-489B-9019-68FB9FDBE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0599-564A-4A29-876B-3B475051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BC1A-1AB0-4E16-AC9E-050E8C0F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3D89-E127-401D-85B2-C3227F5E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DA2A-BB0F-4314-A08C-31632416F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5570-43DA-41E3-B8B9-8BC4E374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F6E45-6221-4B00-BFA9-26352ACE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F704B-D872-4EA9-96C3-7C098347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3EE5-2F28-4458-B187-E1DC77E6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1485-2D74-4AE9-B8B2-D1AB4EF0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342C-7888-4A95-9765-59DC2E1CB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5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B2913-B9CC-45FF-976F-3C8DCF289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D70F-062C-4634-85CE-91D4D3CD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FC4F-ACDD-49FC-AC55-F7E6B927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5A57-656B-4BBB-B3BB-B892ABC6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A82CE-EE21-4274-AF2D-35878B09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7DCE-CAC0-4555-8FF4-DAC88C9CC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BCDC-10D0-4058-9117-5F3B77DC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70FE2-9DEB-4AF4-89F0-C2A37C88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05C2-5881-4C5F-8698-3BF8E193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3B76-D8C8-4F4F-AB79-EA2D13C6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6F25-A0D4-4EF1-8AEF-AA2FAB49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E267-5738-41AD-BE50-6A6EF7F988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7A61-851D-4060-9D42-868239CE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C873-6309-41E3-8ABB-0485462F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F9AE0-4FE4-4591-9896-F46274687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7C1D-01B9-4644-B7E0-2C3249A1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85BFF-E97C-440F-B591-BDB8A3F6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A701C-64C5-48BA-BFF7-F45AF619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1368-0A80-4BD0-87D9-932E28D9A0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B703-B9E2-4332-9D43-30EE0445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46970-D3D7-4A1A-A8A5-EE895C18C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6193-29F7-4648-AFDA-A3D6CD14A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CE52C-FF30-4795-AFE9-B31E9E6ED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116E6-2F05-4196-AF8B-A415F3B6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4262E-DEC9-494D-AD63-EA18F17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F7E85-A280-4BA7-9D35-0EB91D32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929A2-E14F-4882-A74C-D87CCEA6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B99C-357B-462A-9B07-90FCF8664A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7440-1001-45A3-8F0D-35788B1C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26646-9104-4F90-B4D5-8F706980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8D1-47B7-46D1-9048-7A6FF264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9EF96-2881-4626-9275-F1952B53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2131-07A8-4D6A-9F25-464DC7D04C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38469-1BDF-4A74-84DC-88657673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DFA3-31A0-46BD-8F8E-FC8A3425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93436-D386-4B53-A1CB-68FDEAA3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FB23-FCDF-41E9-88FA-BE4E2BE92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52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5B31-4429-47F1-AC96-F6EE4406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BD73-0DE0-4FCE-8A9E-8A7FCC8C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A11BB-873B-4346-85EC-C1BBA1ED1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2A016-53FE-4855-9C63-5A02F15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069F5-3BA5-463A-BA80-CD87764A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5DE92-13BF-4EB9-B74C-706699D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62FB-D679-4749-A316-1C927F8D3E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ADB5-9263-4515-8B9F-E6DE9599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F746A-E27D-4771-A3E0-B58131222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5222-FDE4-4C86-BA5C-9041D2FD8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0EF72-55DB-440B-9A03-28686719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0CD7-DDB5-4B8E-B280-8434D4AE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825BC-9AE4-47A5-9F41-ACFE8CC0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CDD7-27A1-4F38-BD25-51F4903ABC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4ADF6-1AC8-4F50-8FE3-4D6B0287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4604D-4C2D-4CA4-9F53-85B8BEEB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9627-F89E-4D36-8E79-4D2D2C6D1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012A-1F31-4CA6-A25B-1654707AB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D397-1791-48B3-B92C-F5F24185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E953-596A-404D-AF81-ACDD8342AE8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6EC1B-6F64-4DF7-989E-CD83222A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9D552-EE02-47BC-88A3-FD9294A5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035B-E88E-4A2D-87FA-AC4424D8C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BD1C-67F8-4673-BFE1-62BB4DC0D2B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DDDD-8D8D-45BF-92B1-41042566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C013-5B38-4D34-A91A-C99D789E7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5551-134C-45F0-BE8E-E3ADFFF1CF5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9706-E47A-40CC-A7D8-0B9052F4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48862-6330-41E3-AE86-8111DE8D5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B507-C992-443D-9E19-F65A7BA4A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D188-33E6-42F8-80CE-BB637007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065D2-A56F-472E-B5CF-823B02F70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AF51C-EA11-439B-A6C5-5AC4DF2CF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465C8E4-AC40-48C3-81FE-CB77FA7419F5}"/>
              </a:ext>
            </a:extLst>
          </p:cNvPr>
          <p:cNvSpPr/>
          <p:nvPr/>
        </p:nvSpPr>
        <p:spPr>
          <a:xfrm>
            <a:off x="1800000" y="576000"/>
            <a:ext cx="1007999" cy="1007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C67AC8D-CF33-4551-B6E8-0BB185B68E99}"/>
              </a:ext>
            </a:extLst>
          </p:cNvPr>
          <p:cNvSpPr/>
          <p:nvPr/>
        </p:nvSpPr>
        <p:spPr>
          <a:xfrm>
            <a:off x="1584000" y="2736000"/>
            <a:ext cx="1368000" cy="1224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5ECDFD-4A71-47C4-A89F-80ACE1348FEE}"/>
              </a:ext>
            </a:extLst>
          </p:cNvPr>
          <p:cNvSpPr/>
          <p:nvPr/>
        </p:nvSpPr>
        <p:spPr>
          <a:xfrm>
            <a:off x="1872000" y="5472000"/>
            <a:ext cx="864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5F0DDD6-124C-49EF-9ADF-37C646D0701E}"/>
              </a:ext>
            </a:extLst>
          </p:cNvPr>
          <p:cNvSpPr/>
          <p:nvPr/>
        </p:nvSpPr>
        <p:spPr>
          <a:xfrm>
            <a:off x="6120000" y="511164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17583-7861-48E9-A3A2-D0157FE356C5}"/>
              </a:ext>
            </a:extLst>
          </p:cNvPr>
          <p:cNvCxnSpPr>
            <a:stCxn id="2" idx="8"/>
            <a:endCxn id="3" idx="5"/>
          </p:cNvCxnSpPr>
          <p:nvPr/>
        </p:nvCxnSpPr>
        <p:spPr>
          <a:xfrm flipH="1">
            <a:off x="2268000" y="1583999"/>
            <a:ext cx="35999" cy="1152001"/>
          </a:xfrm>
          <a:prstGeom prst="straightConnector1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114FB5-F1E5-4547-8956-D55CFAF11E7E}"/>
              </a:ext>
            </a:extLst>
          </p:cNvPr>
          <p:cNvCxnSpPr>
            <a:stCxn id="3" idx="7"/>
            <a:endCxn id="4" idx="0"/>
          </p:cNvCxnSpPr>
          <p:nvPr/>
        </p:nvCxnSpPr>
        <p:spPr>
          <a:xfrm>
            <a:off x="2097000" y="3960000"/>
            <a:ext cx="207000" cy="1512000"/>
          </a:xfrm>
          <a:prstGeom prst="straightConnector1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B5932-3B51-4395-A540-2BC91082CD6B}"/>
              </a:ext>
            </a:extLst>
          </p:cNvPr>
          <p:cNvCxnSpPr>
            <a:stCxn id="5" idx="1"/>
          </p:cNvCxnSpPr>
          <p:nvPr/>
        </p:nvCxnSpPr>
        <p:spPr>
          <a:xfrm flipV="1">
            <a:off x="7200000" y="5111640"/>
            <a:ext cx="1414800" cy="540000"/>
          </a:xfrm>
          <a:prstGeom prst="straightConnector1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A8C33E-E740-4B15-A8D6-9341295D39AE}"/>
              </a:ext>
            </a:extLst>
          </p:cNvPr>
          <p:cNvCxnSpPr>
            <a:stCxn id="5" idx="1"/>
          </p:cNvCxnSpPr>
          <p:nvPr/>
        </p:nvCxnSpPr>
        <p:spPr>
          <a:xfrm>
            <a:off x="7200000" y="5651640"/>
            <a:ext cx="1404000" cy="920520"/>
          </a:xfrm>
          <a:prstGeom prst="straightConnector1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77D45-5847-4F2A-AA44-E7C671660D02}"/>
              </a:ext>
            </a:extLst>
          </p:cNvPr>
          <p:cNvCxnSpPr>
            <a:stCxn id="5" idx="1"/>
          </p:cNvCxnSpPr>
          <p:nvPr/>
        </p:nvCxnSpPr>
        <p:spPr>
          <a:xfrm>
            <a:off x="7200000" y="5651640"/>
            <a:ext cx="1509840" cy="169200"/>
          </a:xfrm>
          <a:prstGeom prst="straightConnector1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DF9865-36F8-4042-AC4D-2C04EC368008}"/>
              </a:ext>
            </a:extLst>
          </p:cNvPr>
          <p:cNvSpPr txBox="1"/>
          <p:nvPr/>
        </p:nvSpPr>
        <p:spPr>
          <a:xfrm>
            <a:off x="8712000" y="4968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77EF1-4E3C-4575-ABFB-9108F0B17B69}"/>
              </a:ext>
            </a:extLst>
          </p:cNvPr>
          <p:cNvSpPr txBox="1"/>
          <p:nvPr/>
        </p:nvSpPr>
        <p:spPr>
          <a:xfrm>
            <a:off x="8784000" y="5688000"/>
            <a:ext cx="1368000" cy="4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Motion 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F4D90-7B54-4145-8550-E8AB2DF356CE}"/>
              </a:ext>
            </a:extLst>
          </p:cNvPr>
          <p:cNvSpPr txBox="1"/>
          <p:nvPr/>
        </p:nvSpPr>
        <p:spPr>
          <a:xfrm>
            <a:off x="8928000" y="6165720"/>
            <a:ext cx="108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Local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C5858-10E7-4F7E-8E37-B1BEA65917BA}"/>
              </a:ext>
            </a:extLst>
          </p:cNvPr>
          <p:cNvSpPr txBox="1"/>
          <p:nvPr/>
        </p:nvSpPr>
        <p:spPr>
          <a:xfrm>
            <a:off x="1872000" y="792000"/>
            <a:ext cx="86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2F591-4F27-4550-A0D7-D9A5DCD6A88C}"/>
              </a:ext>
            </a:extLst>
          </p:cNvPr>
          <p:cNvSpPr txBox="1"/>
          <p:nvPr/>
        </p:nvSpPr>
        <p:spPr>
          <a:xfrm>
            <a:off x="1800000" y="3311999"/>
            <a:ext cx="1152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pusher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20D8C-EF22-479B-B38C-4945FCA00D3F}"/>
              </a:ext>
            </a:extLst>
          </p:cNvPr>
          <p:cNvSpPr txBox="1"/>
          <p:nvPr/>
        </p:nvSpPr>
        <p:spPr>
          <a:xfrm>
            <a:off x="6263999" y="5256000"/>
            <a:ext cx="864000" cy="772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Local gateway Tcp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E6477-236F-41E4-8143-847E4966DC86}"/>
              </a:ext>
            </a:extLst>
          </p:cNvPr>
          <p:cNvSpPr txBox="1"/>
          <p:nvPr/>
        </p:nvSpPr>
        <p:spPr>
          <a:xfrm>
            <a:off x="1944000" y="5589720"/>
            <a:ext cx="792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streamer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404E457-E4D4-420F-B391-2D293E454AD9}"/>
              </a:ext>
            </a:extLst>
          </p:cNvPr>
          <p:cNvSpPr/>
          <p:nvPr/>
        </p:nvSpPr>
        <p:spPr>
          <a:xfrm>
            <a:off x="3888000" y="5400000"/>
            <a:ext cx="864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Unix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socket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4B14F9-0A51-4AD1-A37D-49727C1F4C8E}"/>
              </a:ext>
            </a:extLst>
          </p:cNvPr>
          <p:cNvCxnSpPr>
            <a:stCxn id="18" idx="1"/>
            <a:endCxn id="5" idx="3"/>
          </p:cNvCxnSpPr>
          <p:nvPr/>
        </p:nvCxnSpPr>
        <p:spPr>
          <a:xfrm flipV="1">
            <a:off x="4752000" y="5651640"/>
            <a:ext cx="1368000" cy="144360"/>
          </a:xfrm>
          <a:prstGeom prst="straightConnector1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ABD559A-4341-41BD-B6E0-CC840AB21FE0}"/>
              </a:ext>
            </a:extLst>
          </p:cNvPr>
          <p:cNvSpPr/>
          <p:nvPr/>
        </p:nvSpPr>
        <p:spPr>
          <a:xfrm>
            <a:off x="2736000" y="5832000"/>
            <a:ext cx="1152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BE74-1C78-4474-90DF-5CDF35C3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C0744-E07E-41DE-BAA8-13D6C82B4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1069C-187C-492F-B106-08BA3BE84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EF28-70B4-49A0-8681-3AE84AA5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96709-CD3E-446D-96A3-63D157C2D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D045C-E6F4-44A4-8ADF-D1B1E2CAA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363A-E611-4A30-81F5-6AB1A299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14713-5F20-403B-AA5E-3BD82A170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B0A0-DB66-4274-A1BC-49EC76D07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1893-C83E-4DA4-BCBB-BB6FA33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7E759-524A-427B-A9B5-3AA43210F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D9469-C366-42A6-830B-3C8CEE065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F549-8787-4CCF-BB50-29966A8D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557FB-E4DD-4AAF-B07D-2768BDCDE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D3DE4-E31D-4E93-B39E-5569E7A8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B4AD-75A4-4046-91E9-83D89A68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5C0DF-B798-4C40-99AC-B75D8EAC0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C2353-795F-403D-B782-52946B14B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E9D0-1418-49D1-A6BA-091A4AED6B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7520" y="60984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IN" sz="3600">
                <a:solidFill>
                  <a:srgbClr val="90C226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Face Enrol</a:t>
            </a:r>
            <a:br>
              <a:rPr lang="en-IN" sz="3600">
                <a:solidFill>
                  <a:srgbClr val="90C226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</a:br>
            <a:r>
              <a:rPr lang="en-IN" sz="3600">
                <a:solidFill>
                  <a:srgbClr val="90C226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50E7-E638-4204-AB0E-CAFA171EBD07}"/>
              </a:ext>
            </a:extLst>
          </p:cNvPr>
          <p:cNvSpPr txBox="1"/>
          <p:nvPr/>
        </p:nvSpPr>
        <p:spPr>
          <a:xfrm>
            <a:off x="677520" y="1573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rm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Trebuchet MS" pitchFamily="18"/>
                <a:ea typeface="Noto Sans CJK SC" pitchFamily="2"/>
                <a:cs typeface="Lohit Devanagari" pitchFamily="2"/>
              </a:rPr>
              <a:t>Face enrol is an Analytic server service, and it helps to add faces in face attendance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Trebuchet MS" pitchFamily="18"/>
                <a:ea typeface="Noto Sans CJK SC" pitchFamily="2"/>
                <a:cs typeface="Lohit Devanagari" pitchFamily="2"/>
              </a:rPr>
              <a:t>They are two types 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itchFamily="34"/>
              <a:buChar char="•"/>
              <a:tabLst>
                <a:tab pos="0" algn="l"/>
              </a:tabLst>
            </a:pPr>
            <a:r>
              <a:rPr lang="en-IN" sz="17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Trebuchet MS" pitchFamily="18"/>
                <a:ea typeface="Noto Sans CJK SC" pitchFamily="2"/>
                <a:cs typeface="Lohit Devanagari" pitchFamily="2"/>
              </a:rPr>
              <a:t>From local camera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itchFamily="34"/>
              <a:buChar char="•"/>
              <a:tabLst>
                <a:tab pos="0" algn="l"/>
              </a:tabLst>
            </a:pPr>
            <a:r>
              <a:rPr lang="en-IN" sz="17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Trebuchet MS" pitchFamily="18"/>
                <a:ea typeface="Noto Sans CJK SC" pitchFamily="2"/>
                <a:cs typeface="Lohit Devanagari" pitchFamily="2"/>
              </a:rPr>
              <a:t>Sharable Link/System cam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Trebuchet MS" pitchFamily="18"/>
                <a:ea typeface="Noto Sans CJK SC" pitchFamily="2"/>
                <a:cs typeface="Lohit Devanagari" pitchFamily="2"/>
              </a:rPr>
              <a:t>1.From local camera 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17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Trebuchet MS" pitchFamily="18"/>
                <a:ea typeface="Noto Sans CJK SC" pitchFamily="2"/>
                <a:cs typeface="Lohit Devanagari" pitchFamily="2"/>
              </a:rPr>
              <a:t>	If we select local cam it only shows analytic added cameras which already existed in portal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Trebuchet MS" pitchFamily="18"/>
                <a:ea typeface="Noto Sans CJK SC" pitchFamily="2"/>
                <a:cs typeface="Lohit Devanagari" pitchFamily="2"/>
              </a:rPr>
              <a:t>2.Sharable Link 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17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Trebuchet MS" pitchFamily="18"/>
                <a:ea typeface="Noto Sans CJK SC" pitchFamily="2"/>
                <a:cs typeface="Lohit Devanagari" pitchFamily="2"/>
              </a:rPr>
              <a:t> After clicking on the link system camera captures 30 sec video and uploads to portal DB     storage and process its and sends to platform admin to select/add images of a person , those images shown by person name only but, we need sort the good images from those.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IN" sz="1800" b="0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Trebuchet M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F1F4-3576-4D21-809D-DB24AC67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CAD04-C55B-4380-9621-C4DA8B09E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FB2F1-85C2-4B2B-979E-C0553D09B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A9A-A2D1-4A9F-81E8-4728F63C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592D5-AB60-47B5-8885-CDF98D6B1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9CE32-5F0F-46A1-9029-41405618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175-1BFE-4C2D-8F3A-55D01185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3F700-52FA-44EE-8720-B49DECE39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2AB30-E73E-43A0-A39E-602D69030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8D5E-EA7B-4A79-A6FF-584CBF21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D2335-349D-445E-8639-15BB367FA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C9E2D-7C37-4264-A1A6-887537277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2987-6174-41D5-BEA2-B990C2E8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FF8E1-9EF1-4056-857A-B427C8167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8E49F-4E99-4B31-8FD4-BF380CC87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4838-2B9A-4AC0-A560-96581241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DD3E2-11EC-4375-B130-09B1B51D4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E996-4D45-4DDC-A840-C24FEC82B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7BB0-4641-44B8-9932-49087DE5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ABDA-6C98-4BAB-B5E9-2C294F4722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95B84-211F-43EC-A413-EB6D68867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8BA03-0A43-4825-A219-4BE1A5B71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ED6893-76D2-4458-9564-C530174ED698}"/>
              </a:ext>
            </a:extLst>
          </p:cNvPr>
          <p:cNvSpPr/>
          <p:nvPr/>
        </p:nvSpPr>
        <p:spPr>
          <a:xfrm>
            <a:off x="216000" y="432000"/>
            <a:ext cx="1152000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Recorder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C03BB70-6486-4A41-965C-CF2BA615581D}"/>
              </a:ext>
            </a:extLst>
          </p:cNvPr>
          <p:cNvSpPr/>
          <p:nvPr/>
        </p:nvSpPr>
        <p:spPr>
          <a:xfrm>
            <a:off x="3456000" y="503999"/>
            <a:ext cx="136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Archiver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C378399-FB88-4DCA-A453-0D73B51A3E14}"/>
              </a:ext>
            </a:extLst>
          </p:cNvPr>
          <p:cNvSpPr/>
          <p:nvPr/>
        </p:nvSpPr>
        <p:spPr>
          <a:xfrm>
            <a:off x="6552000" y="432000"/>
            <a:ext cx="1224000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A7A756-3F2D-4AA4-BDD0-CD54793F2688}"/>
              </a:ext>
            </a:extLst>
          </p:cNvPr>
          <p:cNvSpPr/>
          <p:nvPr/>
        </p:nvSpPr>
        <p:spPr>
          <a:xfrm>
            <a:off x="3816000" y="5112000"/>
            <a:ext cx="1584000" cy="158400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300"/>
            </a:pPr>
            <a:r>
              <a: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Cloud[GCP,AZURE]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85BFE-05E2-4636-B819-7E5355E88FC7}"/>
              </a:ext>
            </a:extLst>
          </p:cNvPr>
          <p:cNvCxnSpPr>
            <a:stCxn id="2" idx="1"/>
            <a:endCxn id="3" idx="3"/>
          </p:cNvCxnSpPr>
          <p:nvPr/>
        </p:nvCxnSpPr>
        <p:spPr>
          <a:xfrm>
            <a:off x="1368000" y="1008000"/>
            <a:ext cx="2088000" cy="35999"/>
          </a:xfrm>
          <a:prstGeom prst="straightConnector1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3A2C6D-83CD-4CFE-8C1D-6B69E1E6265C}"/>
              </a:ext>
            </a:extLst>
          </p:cNvPr>
          <p:cNvCxnSpPr>
            <a:stCxn id="3" idx="1"/>
            <a:endCxn id="4" idx="6"/>
          </p:cNvCxnSpPr>
          <p:nvPr/>
        </p:nvCxnSpPr>
        <p:spPr>
          <a:xfrm>
            <a:off x="4824000" y="1043999"/>
            <a:ext cx="1728000" cy="1"/>
          </a:xfrm>
          <a:prstGeom prst="straightConnector1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AB7607-5F29-45CA-A082-0A4FC889D953}"/>
              </a:ext>
            </a:extLst>
          </p:cNvPr>
          <p:cNvSpPr/>
          <p:nvPr/>
        </p:nvSpPr>
        <p:spPr>
          <a:xfrm>
            <a:off x="8208000" y="3024000"/>
            <a:ext cx="93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uploader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81D522A-D1F3-4CE9-95B5-638FFFD7A3CD}"/>
              </a:ext>
            </a:extLst>
          </p:cNvPr>
          <p:cNvCxnSpPr>
            <a:stCxn id="4" idx="10"/>
            <a:endCxn id="8" idx="0"/>
          </p:cNvCxnSpPr>
          <p:nvPr/>
        </p:nvCxnSpPr>
        <p:spPr>
          <a:xfrm rot="16200000" flipH="1">
            <a:off x="7236000" y="1584000"/>
            <a:ext cx="1980000" cy="900000"/>
          </a:xfrm>
          <a:prstGeom prst="bentConnector3">
            <a:avLst>
              <a:gd name="adj1" fmla="val -42455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BEBE11-4E75-4B42-BB9E-5E8430B442D4}"/>
              </a:ext>
            </a:extLst>
          </p:cNvPr>
          <p:cNvCxnSpPr>
            <a:stCxn id="8" idx="2"/>
            <a:endCxn id="5" idx="4"/>
          </p:cNvCxnSpPr>
          <p:nvPr/>
        </p:nvCxnSpPr>
        <p:spPr>
          <a:xfrm rot="5400000">
            <a:off x="5886000" y="2322000"/>
            <a:ext cx="1512000" cy="4068000"/>
          </a:xfrm>
          <a:prstGeom prst="bentConnector3">
            <a:avLst>
              <a:gd name="adj1" fmla="val 50000"/>
            </a:avLst>
          </a:prstGeom>
          <a:noFill/>
          <a:ln>
            <a:noFill/>
            <a:prstDash val="solid"/>
          </a:ln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3966AAA-4858-4D2D-B928-4E36577BAF25}"/>
              </a:ext>
            </a:extLst>
          </p:cNvPr>
          <p:cNvCxnSpPr>
            <a:stCxn id="8" idx="2"/>
            <a:endCxn id="5" idx="4"/>
          </p:cNvCxnSpPr>
          <p:nvPr/>
        </p:nvCxnSpPr>
        <p:spPr>
          <a:xfrm rot="5400000">
            <a:off x="5886000" y="2322000"/>
            <a:ext cx="1512000" cy="4068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51C318-8939-4120-B0C7-EC170E588BEF}"/>
              </a:ext>
            </a:extLst>
          </p:cNvPr>
          <p:cNvSpPr txBox="1"/>
          <p:nvPr/>
        </p:nvSpPr>
        <p:spPr>
          <a:xfrm>
            <a:off x="6552000" y="864000"/>
            <a:ext cx="1224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LocalDB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</TotalTime>
  <Words>160</Words>
  <Application>Microsoft Office PowerPoint</Application>
  <PresentationFormat>Widescreen</PresentationFormat>
  <Paragraphs>41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Liberation Sans</vt:lpstr>
      <vt:lpstr>Liberation Serif</vt:lpstr>
      <vt:lpstr>Arial</vt:lpstr>
      <vt:lpstr>Calibri</vt:lpstr>
      <vt:lpstr>Calibri Light</vt:lpstr>
      <vt:lpstr>Trebuchet MS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Face Enrol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Duranc vision Platform </dc:title>
  <dc:creator>M. Madhu Yavvan</dc:creator>
  <cp:lastModifiedBy>cloudconvert_14</cp:lastModifiedBy>
  <cp:revision>133</cp:revision>
  <dcterms:created xsi:type="dcterms:W3CDTF">2023-08-21T06:39:40Z</dcterms:created>
  <dcterms:modified xsi:type="dcterms:W3CDTF">2024-08-20T06:16:25Z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</vt:r8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</Properties>
</file>