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7" r:id="rId2"/>
    <p:sldId id="256" r:id="rId3"/>
    <p:sldId id="257" r:id="rId4"/>
    <p:sldId id="258" r:id="rId5"/>
    <p:sldId id="259" r:id="rId6"/>
    <p:sldId id="260" r:id="rId7"/>
    <p:sldId id="261" r:id="rId8"/>
    <p:sldId id="275" r:id="rId9"/>
    <p:sldId id="27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162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90500" y="1524000"/>
            <a:ext cx="8763000" cy="4572000"/>
          </a:xfrm>
        </p:spPr>
        <p:txBody>
          <a:bodyPr rtlCol="0">
            <a:normAutofit/>
          </a:bodyPr>
          <a:lstStyle/>
          <a:p>
            <a:pPr>
              <a:defRPr/>
            </a:pPr>
            <a:endParaRPr lang="en-US" sz="2200" dirty="0">
              <a:solidFill>
                <a:schemeClr val="tx1"/>
              </a:solidFill>
            </a:endParaRPr>
          </a:p>
          <a:p>
            <a:r>
              <a:rPr lang="en-IN" sz="3600" dirty="0"/>
              <a:t> </a:t>
            </a:r>
            <a:r>
              <a:rPr lang="en-IN" sz="3600" b="1" dirty="0"/>
              <a:t>Career Guidance System 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Name of Students: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Satyakam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Mangate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Yash Tarde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Sujata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Gawade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Internal Mentor: 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DR.Anita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Pisote</a:t>
            </a:r>
            <a:endParaRPr lang="en-US" sz="1800" b="1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2105129455"/>
          <p:cNvPicPr>
            <a:picLocks noChangeAspect="1" noChangeArrowheads="1"/>
          </p:cNvPicPr>
          <p:nvPr/>
        </p:nvPicPr>
        <p:blipFill>
          <a:blip r:embed="rId2"/>
          <a:srcRect l="4140" t="82848" r="16212" b="7970"/>
          <a:stretch>
            <a:fillRect/>
          </a:stretch>
        </p:blipFill>
        <p:spPr bwMode="auto">
          <a:xfrm>
            <a:off x="2500298" y="200025"/>
            <a:ext cx="5786478" cy="1323975"/>
          </a:xfrm>
          <a:prstGeom prst="rect">
            <a:avLst/>
          </a:prstGeom>
          <a:noFill/>
        </p:spPr>
      </p:pic>
      <p:pic>
        <p:nvPicPr>
          <p:cNvPr id="6" name="Picture 81064610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1019" y="200025"/>
            <a:ext cx="1428760" cy="1428736"/>
          </a:xfrm>
          <a:prstGeom prst="rect">
            <a:avLst/>
          </a:prstGeom>
          <a:noFill/>
        </p:spPr>
      </p:pic>
      <p:pic>
        <p:nvPicPr>
          <p:cNvPr id="7" name="Picture 6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9" t="91523" b="2520"/>
          <a:stretch/>
        </p:blipFill>
        <p:spPr bwMode="auto">
          <a:xfrm>
            <a:off x="357158" y="6000768"/>
            <a:ext cx="8072494" cy="6640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91279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44562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Project Overview</a:t>
            </a:r>
            <a:endParaRPr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35636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1.A web-based application that provides career recommendations</a:t>
            </a:r>
          </a:p>
          <a:p>
            <a:pPr marL="0" indent="0">
              <a:buNone/>
            </a:pPr>
            <a:r>
              <a:rPr lang="en-IN" dirty="0"/>
              <a:t>2.</a:t>
            </a:r>
            <a:r>
              <a:rPr lang="en-US" dirty="0"/>
              <a:t> Uses user input (skills, interests, education) to suggest suitable careers.</a:t>
            </a:r>
          </a:p>
          <a:p>
            <a:pPr marL="0" indent="0">
              <a:buNone/>
            </a:pPr>
            <a:r>
              <a:rPr lang="en-US" dirty="0"/>
              <a:t>3. May include job listings, resume building.</a:t>
            </a:r>
            <a:endParaRPr dirty="0"/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9" t="91523" b="2520"/>
          <a:stretch/>
        </p:blipFill>
        <p:spPr bwMode="auto">
          <a:xfrm>
            <a:off x="357158" y="6000768"/>
            <a:ext cx="8072494" cy="6640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2998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Features</a:t>
            </a:r>
            <a:endParaRPr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1.</a:t>
            </a:r>
            <a:r>
              <a:rPr lang="en-US" b="1" dirty="0"/>
              <a:t> Career Recommendations</a:t>
            </a:r>
            <a:r>
              <a:rPr lang="en-US" dirty="0"/>
              <a:t> – AI-based or rule-based suggestions for careers.</a:t>
            </a:r>
          </a:p>
          <a:p>
            <a:pPr marL="0" indent="0">
              <a:buNone/>
            </a:pPr>
            <a:r>
              <a:rPr lang="en-US" dirty="0"/>
              <a:t>2.</a:t>
            </a:r>
            <a:r>
              <a:rPr lang="en-US" b="1" dirty="0"/>
              <a:t> Skill Assessment Tests</a:t>
            </a:r>
            <a:r>
              <a:rPr lang="en-US" dirty="0"/>
              <a:t> – Quizzes or questionnaires to evaluate strengths</a:t>
            </a:r>
          </a:p>
          <a:p>
            <a:pPr marL="0" indent="0">
              <a:buNone/>
            </a:pPr>
            <a:r>
              <a:rPr lang="en-US" dirty="0"/>
              <a:t>3.</a:t>
            </a:r>
            <a:r>
              <a:rPr lang="en-IN" b="0" i="0" dirty="0">
                <a:solidFill>
                  <a:srgbClr val="0A0A0A"/>
                </a:solidFill>
                <a:effectLst/>
                <a:latin typeface="__Inter_d65c78"/>
              </a:rPr>
              <a:t> </a:t>
            </a:r>
            <a:r>
              <a:rPr lang="en-IN" b="1" i="0" dirty="0">
                <a:solidFill>
                  <a:srgbClr val="0A0A0A"/>
                </a:solidFill>
                <a:effectLst/>
                <a:latin typeface="__Inter_d65c78"/>
              </a:rPr>
              <a:t>Required Skills- </a:t>
            </a:r>
            <a:r>
              <a:rPr lang="en-IN" i="0" dirty="0">
                <a:solidFill>
                  <a:srgbClr val="0A0A0A"/>
                </a:solidFill>
                <a:effectLst/>
                <a:latin typeface="__Inter_d65c78"/>
              </a:rPr>
              <a:t>Suggest required skill such that </a:t>
            </a:r>
            <a:r>
              <a:rPr lang="en-IN" i="0" dirty="0">
                <a:effectLst/>
                <a:latin typeface="__Inter_d65c78"/>
              </a:rPr>
              <a:t>Coding (Python, Java, etc.),Problem-</a:t>
            </a:r>
            <a:r>
              <a:rPr lang="en-IN" i="0" dirty="0" err="1">
                <a:effectLst/>
                <a:latin typeface="__Inter_d65c78"/>
              </a:rPr>
              <a:t>solvingSoftware</a:t>
            </a:r>
            <a:r>
              <a:rPr lang="en-IN" i="0" dirty="0">
                <a:effectLst/>
                <a:latin typeface="__Inter_d65c78"/>
              </a:rPr>
              <a:t> </a:t>
            </a:r>
            <a:r>
              <a:rPr lang="en-IN" i="0" dirty="0" err="1">
                <a:effectLst/>
                <a:latin typeface="__Inter_d65c78"/>
              </a:rPr>
              <a:t>DesignTesting</a:t>
            </a:r>
            <a:r>
              <a:rPr lang="en-IN" i="0" dirty="0">
                <a:effectLst/>
                <a:latin typeface="__Inter_d65c78"/>
              </a:rPr>
              <a:t> &amp; </a:t>
            </a:r>
            <a:r>
              <a:rPr lang="en-IN" i="0" dirty="0" err="1">
                <a:effectLst/>
                <a:latin typeface="__Inter_d65c78"/>
              </a:rPr>
              <a:t>DebuggingVersion</a:t>
            </a:r>
            <a:r>
              <a:rPr lang="en-IN" i="0" dirty="0">
                <a:effectLst/>
                <a:latin typeface="__Inter_d65c78"/>
              </a:rPr>
              <a:t> Control.</a:t>
            </a:r>
            <a:endParaRPr dirty="0"/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9" t="91523" b="2520"/>
          <a:stretch/>
        </p:blipFill>
        <p:spPr bwMode="auto">
          <a:xfrm>
            <a:off x="357158" y="6000768"/>
            <a:ext cx="8072494" cy="6640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9" t="91523" b="2520"/>
          <a:stretch/>
        </p:blipFill>
        <p:spPr bwMode="auto">
          <a:xfrm>
            <a:off x="357158" y="6000768"/>
            <a:ext cx="8072494" cy="6640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itle 5">
            <a:extLst>
              <a:ext uri="{FF2B5EF4-FFF2-40B4-BE49-F238E27FC236}">
                <a16:creationId xmlns:a16="http://schemas.microsoft.com/office/drawing/2014/main" id="{CC83D25D-75D3-5616-8633-F4EBF6354325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457200" y="193675"/>
            <a:ext cx="8229600" cy="5932488"/>
          </a:xfrm>
        </p:spPr>
        <p:txBody>
          <a:bodyPr/>
          <a:lstStyle/>
          <a:p>
            <a:pPr marL="0" indent="0">
              <a:buNone/>
            </a:pPr>
            <a:r>
              <a:rPr lang="en-IN" b="1" i="0" dirty="0">
                <a:solidFill>
                  <a:srgbClr val="0A0A0A"/>
                </a:solidFill>
                <a:effectLst/>
                <a:latin typeface="__Inter_d65c78"/>
              </a:rPr>
              <a:t>4.Skill Gap Analysis: </a:t>
            </a:r>
            <a:r>
              <a:rPr lang="en-IN" i="0" dirty="0">
                <a:solidFill>
                  <a:srgbClr val="0A0A0A"/>
                </a:solidFill>
                <a:effectLst/>
                <a:latin typeface="__Inter_d65c78"/>
              </a:rPr>
              <a:t>Suggest skill gap such as Teamwork and Collaboration, Public Speaking/Presentation Skills, Project Management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A0A0A"/>
                </a:solidFill>
                <a:latin typeface="__Inter_d65c78"/>
              </a:rPr>
              <a:t>5.</a:t>
            </a:r>
            <a:r>
              <a:rPr lang="en-IN" b="1" i="0" dirty="0">
                <a:solidFill>
                  <a:srgbClr val="0A0A0A"/>
                </a:solidFill>
                <a:effectLst/>
                <a:latin typeface="__Inter_d65c78"/>
              </a:rPr>
              <a:t> Recommended Learning Paths: </a:t>
            </a:r>
            <a:r>
              <a:rPr lang="en-IN" i="0" dirty="0">
                <a:solidFill>
                  <a:srgbClr val="0A0A0A"/>
                </a:solidFill>
                <a:effectLst/>
                <a:latin typeface="__Inter_d65c78"/>
              </a:rPr>
              <a:t>Recommends learning platform such as courses.</a:t>
            </a:r>
          </a:p>
          <a:p>
            <a:pPr marL="0" indent="0">
              <a:buNone/>
            </a:pPr>
            <a:endParaRPr lang="en-IN" dirty="0">
              <a:solidFill>
                <a:srgbClr val="0A0A0A"/>
              </a:solidFill>
              <a:latin typeface="__Inter_d65c7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7689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en-IN" dirty="0"/>
              <a:t> </a:t>
            </a:r>
            <a:r>
              <a:rPr lang="en-IN" b="1" dirty="0">
                <a:solidFill>
                  <a:schemeClr val="bg1"/>
                </a:solidFill>
              </a:rPr>
              <a:t>Technology Stack</a:t>
            </a:r>
            <a:endParaRPr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1.Frontend:</a:t>
            </a:r>
            <a:r>
              <a:rPr lang="en-US" dirty="0"/>
              <a:t> Tailwind </a:t>
            </a:r>
            <a:r>
              <a:rPr lang="en-US" dirty="0" err="1"/>
              <a:t>css</a:t>
            </a:r>
            <a:r>
              <a:rPr lang="en-US" dirty="0"/>
              <a:t>, React</a:t>
            </a:r>
          </a:p>
          <a:p>
            <a:pPr marL="0" indent="0">
              <a:buNone/>
            </a:pPr>
            <a:r>
              <a:rPr lang="en-US" b="1" dirty="0"/>
              <a:t>2.</a:t>
            </a:r>
            <a:r>
              <a:rPr lang="en-IN" b="1" dirty="0"/>
              <a:t> Backend:</a:t>
            </a:r>
            <a:r>
              <a:rPr lang="en-IN" dirty="0"/>
              <a:t> Python, Gemini API</a:t>
            </a:r>
          </a:p>
          <a:p>
            <a:pPr marL="0" indent="0">
              <a:buNone/>
            </a:pPr>
            <a:r>
              <a:rPr lang="en-IN" b="1" dirty="0"/>
              <a:t>3. Database: </a:t>
            </a:r>
            <a:r>
              <a:rPr lang="en-IN" dirty="0"/>
              <a:t>firebase</a:t>
            </a:r>
          </a:p>
          <a:p>
            <a:pPr marL="0" indent="0">
              <a:buNone/>
            </a:pPr>
            <a:r>
              <a:rPr lang="en-IN" b="1" dirty="0"/>
              <a:t>4. Hosting: </a:t>
            </a:r>
            <a:r>
              <a:rPr lang="en-IN" dirty="0" err="1"/>
              <a:t>vercel</a:t>
            </a:r>
            <a:endParaRPr dirty="0"/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9" t="91523" b="2520"/>
          <a:stretch/>
        </p:blipFill>
        <p:spPr bwMode="auto">
          <a:xfrm>
            <a:off x="357158" y="6000768"/>
            <a:ext cx="8072494" cy="6640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72271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Workflow</a:t>
            </a:r>
            <a:endParaRPr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9" t="91523" b="2520"/>
          <a:stretch/>
        </p:blipFill>
        <p:spPr bwMode="auto">
          <a:xfrm>
            <a:off x="357158" y="6000768"/>
            <a:ext cx="8072494" cy="6640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36C4D33-ECEF-9C7B-31A6-E1BF1AD0DA8B}"/>
              </a:ext>
            </a:extLst>
          </p:cNvPr>
          <p:cNvSpPr txBox="1"/>
          <p:nvPr/>
        </p:nvSpPr>
        <p:spPr>
          <a:xfrm>
            <a:off x="533400" y="2941320"/>
            <a:ext cx="7467600" cy="2240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1FB39E76-BAE8-B43B-4E15-A48C79C29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-1570193"/>
            <a:ext cx="8366760" cy="6401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analyzes input and provides career suggestions.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explores career paths, job opportunities, and recommended courses.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Optional: User connects with mentors or career experts for guidance.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900545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Benefits</a:t>
            </a:r>
            <a:endParaRPr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9" t="91523" b="2520"/>
          <a:stretch/>
        </p:blipFill>
        <p:spPr bwMode="auto">
          <a:xfrm>
            <a:off x="357158" y="6000768"/>
            <a:ext cx="8072494" cy="6640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6CD16AB0-B60D-D681-2A9F-837E35C93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" y="450271"/>
            <a:ext cx="865632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students and professionals make informed career choices.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a personalized approach to career planning.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Increases awareness of available job opportunities and required skills.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MySQL Clients help interact with MySQL </a:t>
            </a:r>
            <a:r>
              <a:rPr lang="en-US" dirty="0"/>
              <a:t>	</a:t>
            </a:r>
            <a:r>
              <a:rPr dirty="0"/>
              <a:t>Server efficiently.</a:t>
            </a:r>
          </a:p>
          <a:p>
            <a:pPr marL="0" indent="0">
              <a:buNone/>
            </a:pPr>
            <a:r>
              <a:rPr dirty="0"/>
              <a:t>• CLI is suitable for advanced users, while GUI is </a:t>
            </a:r>
            <a:r>
              <a:rPr lang="en-US" dirty="0"/>
              <a:t>	</a:t>
            </a:r>
            <a:r>
              <a:rPr dirty="0"/>
              <a:t>user-friendly.</a:t>
            </a:r>
          </a:p>
          <a:p>
            <a:pPr marL="0" indent="0">
              <a:buNone/>
            </a:pPr>
            <a:r>
              <a:rPr dirty="0"/>
              <a:t>• Choosing the right client depends on user </a:t>
            </a:r>
            <a:r>
              <a:rPr lang="en-US" dirty="0"/>
              <a:t>	</a:t>
            </a:r>
            <a:r>
              <a:rPr dirty="0"/>
              <a:t>preference and requirements.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9" t="91523" b="2520"/>
          <a:stretch/>
        </p:blipFill>
        <p:spPr bwMode="auto">
          <a:xfrm>
            <a:off x="357158" y="6000768"/>
            <a:ext cx="8072494" cy="6640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0" y="-47480"/>
            <a:ext cx="9144000" cy="838200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dist="35921" dir="2700000" algn="ctr" rotWithShape="0">
              <a:schemeClr val="accent1">
                <a:alpha val="50000"/>
              </a:scheme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4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453"/>
            <a:ext cx="9144000" cy="930707"/>
          </a:xfrm>
          <a:solidFill>
            <a:schemeClr val="accent5">
              <a:lumMod val="50000"/>
            </a:schemeClr>
          </a:solidFill>
        </p:spPr>
        <p:txBody>
          <a:bodyPr/>
          <a:lstStyle/>
          <a:p>
            <a:r>
              <a:rPr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</a:t>
            </a:r>
            <a:r>
              <a:rPr lang="en-US" sz="72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sz="7200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9" t="91523" b="2520"/>
          <a:stretch/>
        </p:blipFill>
        <p:spPr bwMode="auto">
          <a:xfrm>
            <a:off x="357158" y="6000768"/>
            <a:ext cx="8072494" cy="66408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</TotalTime>
  <Words>288</Words>
  <Application>Microsoft Office PowerPoint</Application>
  <PresentationFormat>On-screen Show (4:3)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__Inter_d65c78</vt:lpstr>
      <vt:lpstr>Arial</vt:lpstr>
      <vt:lpstr>Calibri</vt:lpstr>
      <vt:lpstr>Times New Roman</vt:lpstr>
      <vt:lpstr>Office Theme</vt:lpstr>
      <vt:lpstr>PowerPoint Presentation</vt:lpstr>
      <vt:lpstr>Project Overview</vt:lpstr>
      <vt:lpstr>Features</vt:lpstr>
      <vt:lpstr>PowerPoint Presentation</vt:lpstr>
      <vt:lpstr> Technology Stack</vt:lpstr>
      <vt:lpstr>Workflow</vt:lpstr>
      <vt:lpstr>Benefits</vt:lpstr>
      <vt:lpstr>PowerPoint Presentation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Vitthal Garule</dc:creator>
  <cp:keywords/>
  <dc:description>generated using python-pptx</dc:description>
  <cp:lastModifiedBy>Vitthal Garule</cp:lastModifiedBy>
  <cp:revision>10</cp:revision>
  <dcterms:created xsi:type="dcterms:W3CDTF">2013-01-27T09:14:16Z</dcterms:created>
  <dcterms:modified xsi:type="dcterms:W3CDTF">2025-03-06T08:27:47Z</dcterms:modified>
  <cp:category/>
</cp:coreProperties>
</file>