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3" r:id="rId4"/>
    <p:sldId id="280" r:id="rId5"/>
    <p:sldId id="286" r:id="rId6"/>
    <p:sldId id="285" r:id="rId7"/>
    <p:sldId id="270" r:id="rId8"/>
    <p:sldId id="282" r:id="rId9"/>
    <p:sldId id="275" r:id="rId10"/>
    <p:sldId id="279" r:id="rId11"/>
    <p:sldId id="287" r:id="rId12"/>
    <p:sldId id="281" r:id="rId13"/>
    <p:sldId id="290" r:id="rId14"/>
    <p:sldId id="291" r:id="rId15"/>
    <p:sldId id="288" r:id="rId16"/>
    <p:sldId id="292" r:id="rId17"/>
    <p:sldId id="293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C3C9D2-BC0D-4727-B66C-A696EFCCAD81}">
          <p14:sldIdLst>
            <p14:sldId id="257"/>
            <p14:sldId id="258"/>
            <p14:sldId id="273"/>
            <p14:sldId id="280"/>
            <p14:sldId id="286"/>
            <p14:sldId id="285"/>
            <p14:sldId id="270"/>
            <p14:sldId id="282"/>
            <p14:sldId id="275"/>
            <p14:sldId id="279"/>
            <p14:sldId id="287"/>
            <p14:sldId id="281"/>
            <p14:sldId id="290"/>
            <p14:sldId id="291"/>
            <p14:sldId id="288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>
      <p:cViewPr varScale="1">
        <p:scale>
          <a:sx n="85" d="100"/>
          <a:sy n="85" d="100"/>
        </p:scale>
        <p:origin x="150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CA243-DB51-44DF-B559-DB67416CFD3A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4FD07-5BEA-40E4-9BA0-B19A7A00F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7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32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3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5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5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7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3C8E8-0136-4A46-B8BF-90CD1E567D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456C-5583-4A44-8EAC-C63D07FC8C4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D91C-B3D6-4D30-8182-F1A7A7539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0500" y="1524000"/>
            <a:ext cx="876300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TAE1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FYMCA ‘B’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Academic Year- 2024-25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Python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Accessing values in dictionaries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of Student: Vivek Sanjay Shinde,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Vivekkumar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Santosh Jha,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Vitthal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Dhanaji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Garule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Roll No: MCA107, MCA108, MCA 106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No: 24AMCA1101007, 24AMCA1101064, 24AMCA1101069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Mentor:Hod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Prof.Anita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Pisote</a:t>
            </a:r>
            <a:endParaRPr lang="en-US" sz="1800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611560" y="1196752"/>
            <a:ext cx="812323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b="1" dirty="0">
              <a:solidFill>
                <a:srgbClr val="002060"/>
              </a:solidFill>
            </a:endParaRPr>
          </a:p>
          <a:p>
            <a:pPr algn="ctr" eaLnBrk="1" hangingPunct="1"/>
            <a:r>
              <a:rPr lang="en-US" b="1" dirty="0">
                <a:solidFill>
                  <a:srgbClr val="002060"/>
                </a:solidFill>
              </a:rPr>
              <a:t>Department of  MCA</a:t>
            </a:r>
            <a:endParaRPr lang="en-IN" b="1" dirty="0">
              <a:solidFill>
                <a:srgbClr val="002060"/>
              </a:solidFill>
            </a:endParaRPr>
          </a:p>
          <a:p>
            <a:pPr algn="ctr" eaLnBrk="1" hangingPunct="1"/>
            <a:endParaRPr lang="en-IN" altLang="en-US" sz="1600" b="1" dirty="0">
              <a:latin typeface="Calibri" pitchFamily="34" charset="0"/>
            </a:endParaRPr>
          </a:p>
        </p:txBody>
      </p:sp>
      <p:pic>
        <p:nvPicPr>
          <p:cNvPr id="28674" name="Picture 810646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0"/>
            <a:ext cx="1428760" cy="1428736"/>
          </a:xfrm>
          <a:prstGeom prst="rect">
            <a:avLst/>
          </a:prstGeom>
          <a:noFill/>
        </p:spPr>
      </p:pic>
      <p:pic>
        <p:nvPicPr>
          <p:cNvPr id="28673" name="Picture 2105129455"/>
          <p:cNvPicPr>
            <a:picLocks noChangeAspect="1" noChangeArrowheads="1"/>
          </p:cNvPicPr>
          <p:nvPr/>
        </p:nvPicPr>
        <p:blipFill>
          <a:blip r:embed="rId4"/>
          <a:srcRect l="4140" t="82848" r="16212" b="7970"/>
          <a:stretch>
            <a:fillRect/>
          </a:stretch>
        </p:blipFill>
        <p:spPr bwMode="auto">
          <a:xfrm>
            <a:off x="2500298" y="0"/>
            <a:ext cx="5786478" cy="1323975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328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721DEF-E3AA-4181-AA4E-AE5FCC78E47B}"/>
              </a:ext>
            </a:extLst>
          </p:cNvPr>
          <p:cNvSpPr txBox="1"/>
          <p:nvPr/>
        </p:nvSpPr>
        <p:spPr>
          <a:xfrm>
            <a:off x="908991" y="1747778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dirty="0"/>
            </a:br>
            <a:endParaRPr lang="en-IN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6C6CB27-28FF-4916-B730-F08D663683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9553" y="1412776"/>
            <a:ext cx="8047854" cy="4032448"/>
          </a:xfrm>
        </p:spPr>
        <p:txBody>
          <a:bodyPr rtlCol="0"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• del removes a key-value pair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Syntax: del dictionary[key]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pop() removes and returns the value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Example: </a:t>
            </a:r>
            <a:r>
              <a:rPr lang="en-US" sz="2800" dirty="0" err="1">
                <a:solidFill>
                  <a:schemeClr val="tx1"/>
                </a:solidFill>
              </a:rPr>
              <a:t>my_dict.pop</a:t>
            </a:r>
            <a:r>
              <a:rPr lang="en-US" sz="2800" dirty="0">
                <a:solidFill>
                  <a:schemeClr val="tx1"/>
                </a:solidFill>
              </a:rPr>
              <a:t>('age')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501122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Key-Value Pairs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5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77821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44302" y="5867400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3837-CCC4-4D54-AE45-6360106D30D3}"/>
              </a:ext>
            </a:extLst>
          </p:cNvPr>
          <p:cNvSpPr txBox="1"/>
          <p:nvPr/>
        </p:nvSpPr>
        <p:spPr>
          <a:xfrm>
            <a:off x="755575" y="1196752"/>
            <a:ext cx="76740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Allows creation of a new dictionary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{key: value for key,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Can filter or modify values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{k: v*2 for k, v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()}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389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Through Dictionary Keys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5847131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2748-002B-415A-8AAC-151A3404B0E7}"/>
              </a:ext>
            </a:extLst>
          </p:cNvPr>
          <p:cNvSpPr txBox="1"/>
          <p:nvPr/>
        </p:nvSpPr>
        <p:spPr>
          <a:xfrm>
            <a:off x="899592" y="1490008"/>
            <a:ext cx="73448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for loop to iterate through keys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for key in dictionary: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Access values by dictionary[key]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for key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[key])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04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966" y="1268760"/>
            <a:ext cx="7761474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items() method to iterate through key-value pairs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for key,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for key,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print(key, value)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Iterating Through Dictionary Items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063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Values with for loop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69A7F-96C9-4C40-947F-CCEDFA1B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Loop through values using values() method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for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dictionary.values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Retrieves all values in the dictionary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for value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print(value)</a:t>
            </a:r>
          </a:p>
        </p:txBody>
      </p:sp>
    </p:spTree>
    <p:extLst>
      <p:ext uri="{BB962C8B-B14F-4D97-AF65-F5344CB8AC3E}">
        <p14:creationId xmlns:p14="http://schemas.microsoft.com/office/powerpoint/2010/main" val="63456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Dictionary Keys for Quick Lookup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5847131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2748-002B-415A-8AAC-151A3404B0E7}"/>
              </a:ext>
            </a:extLst>
          </p:cNvPr>
          <p:cNvSpPr txBox="1"/>
          <p:nvPr/>
        </p:nvSpPr>
        <p:spPr>
          <a:xfrm>
            <a:off x="626950" y="1753106"/>
            <a:ext cx="7890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Dictionary provides fast lookup for keys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Lookup time is constant: O(1)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keys to find values quickly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['name']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566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AAFA-ADD9-4D62-AA2E-859ACFD48D4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vs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B74-4A39-4771-8A26-6818A672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Dictionaries have faster lookup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Lists require searching through items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Dictionary lookup: O(1)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List lookup: O(n)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0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26A9-B0DA-417D-9FB6-3C555FD15D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56E2-589E-4747-9795-B9831A495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Dictionaries store key-value pairs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Values accessed using keys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Methods like get() and items() help access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Dictionary comprehension and iteration techniques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2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524" y="2780928"/>
            <a:ext cx="5482952" cy="10367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latin typeface="BernhardFashion BT" pitchFamily="82" charset="0"/>
              </a:rPr>
              <a:t>THANK YOU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501122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873BF-275B-4BC9-988B-1B1E1CAA09C7}"/>
              </a:ext>
            </a:extLst>
          </p:cNvPr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25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Dictionaries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l">
              <a:buNone/>
              <a:defRPr/>
            </a:pPr>
            <a:r>
              <a:rPr lang="en-US" sz="2600" b="1" dirty="0">
                <a:solidFill>
                  <a:schemeClr val="tx1"/>
                </a:solidFill>
              </a:rPr>
              <a:t>  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E2DF7-B7D2-4599-B643-48EB18ED9911}"/>
              </a:ext>
            </a:extLst>
          </p:cNvPr>
          <p:cNvSpPr txBox="1"/>
          <p:nvPr/>
        </p:nvSpPr>
        <p:spPr>
          <a:xfrm>
            <a:off x="827584" y="2132856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Dictionary?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key-value pairs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 in nature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data values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787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4751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Values Using Keys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25EF5-6729-49A6-9DD2-1AF90556C4FC}"/>
              </a:ext>
            </a:extLst>
          </p:cNvPr>
          <p:cNvSpPr txBox="1"/>
          <p:nvPr/>
        </p:nvSpPr>
        <p:spPr>
          <a:xfrm>
            <a:off x="1187624" y="1700808"/>
            <a:ext cx="67687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square brackets to access values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dictionary[key]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['name’]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Key must exist in the dictionary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501122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485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a Dictionary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838200"/>
            <a:ext cx="8724900" cy="5791617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sz="2600" b="1" dirty="0">
                <a:solidFill>
                  <a:schemeClr val="tx1"/>
                </a:solidFill>
              </a:rPr>
              <a:t>  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C29C4-564C-4B55-9E00-2A9BCE0C5544}"/>
              </a:ext>
            </a:extLst>
          </p:cNvPr>
          <p:cNvSpPr txBox="1"/>
          <p:nvPr/>
        </p:nvSpPr>
        <p:spPr>
          <a:xfrm>
            <a:off x="849746" y="1554847"/>
            <a:ext cx="7444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Created using curly braces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Contains keys and values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key: value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{'key': 'value'}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576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37357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if a Key Exists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8690" y="864333"/>
            <a:ext cx="7776865" cy="5105400"/>
          </a:xfrm>
        </p:spPr>
        <p:txBody>
          <a:bodyPr rtlCol="0"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• Use 'in' keyword to check for a key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Syntax: key in dictionary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Returns True or False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• Prevents key errors in access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19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21569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get() Method to Access Values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340768"/>
            <a:ext cx="7818092" cy="3744416"/>
          </a:xfrm>
        </p:spPr>
        <p:txBody>
          <a:bodyPr rtlCol="0"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get() method retrieves the value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Syntax: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dictionary.get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Returns None if key doesn't exist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Can provide a default value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94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Nested Dictionary Values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81858" y="5858173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D6BB8-11A4-43E8-BD37-9CE75F139CC5}"/>
              </a:ext>
            </a:extLst>
          </p:cNvPr>
          <p:cNvSpPr txBox="1"/>
          <p:nvPr/>
        </p:nvSpPr>
        <p:spPr>
          <a:xfrm>
            <a:off x="930914" y="1035662"/>
            <a:ext cx="72821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Dictionaries can contain other dictionaries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Access nested values using keys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dictionary['outer']['inner’]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['person']['name']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66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77821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with Default Values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44302" y="5867400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C3837-CCC4-4D54-AE45-6360106D30D3}"/>
              </a:ext>
            </a:extLst>
          </p:cNvPr>
          <p:cNvSpPr txBox="1"/>
          <p:nvPr/>
        </p:nvSpPr>
        <p:spPr>
          <a:xfrm>
            <a:off x="818194" y="999053"/>
            <a:ext cx="75076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get() method allows a default value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default)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Returns default if key is not found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my_dict.get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('age', 'Not available')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394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38200"/>
          </a:xfr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rtlCol="0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 with Custom Objects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5847131"/>
            <a:ext cx="5285083" cy="1191523"/>
          </a:xfrm>
        </p:spPr>
        <p:txBody>
          <a:bodyPr rtlCol="0">
            <a:noAutofit/>
          </a:bodyPr>
          <a:lstStyle/>
          <a:p>
            <a:pPr algn="l" fontAlgn="base"/>
            <a:endParaRPr lang="en-US" sz="2400" b="1" dirty="0">
              <a:solidFill>
                <a:schemeClr val="tx1"/>
              </a:solidFill>
            </a:endParaRPr>
          </a:p>
          <a:p>
            <a:pPr algn="l" fontAlgn="base"/>
            <a:endParaRPr lang="en-US" sz="2400" dirty="0">
              <a:solidFill>
                <a:schemeClr val="tx1"/>
              </a:solidFill>
            </a:endParaRPr>
          </a:p>
          <a:p>
            <a:pPr algn="l" fontAlgn="base"/>
            <a:endParaRPr lang="en-US" sz="18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00" b="1" dirty="0">
                <a:solidFill>
                  <a:schemeClr val="tx1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500" b="1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A82CEC6-00D0-4B8B-AF5C-9138F725B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22748-002B-415A-8AAC-151A3404B0E7}"/>
              </a:ext>
            </a:extLst>
          </p:cNvPr>
          <p:cNvSpPr txBox="1"/>
          <p:nvPr/>
        </p:nvSpPr>
        <p:spPr>
          <a:xfrm>
            <a:off x="755576" y="1383774"/>
            <a:ext cx="77768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Values can be modified directly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Syntax: dictionary[key]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new_value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 = 30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Updates existing values or adds new ones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028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686</Words>
  <Application>Microsoft Office PowerPoint</Application>
  <PresentationFormat>On-screen Show (4:3)</PresentationFormat>
  <Paragraphs>196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BernhardFashion BT</vt:lpstr>
      <vt:lpstr>Calibri</vt:lpstr>
      <vt:lpstr>Times New Roman</vt:lpstr>
      <vt:lpstr>Wingdings</vt:lpstr>
      <vt:lpstr>Office Theme</vt:lpstr>
      <vt:lpstr>PowerPoint Presentation</vt:lpstr>
      <vt:lpstr>Introduction to Dictionaries</vt:lpstr>
      <vt:lpstr>Accessing Values Using Keys</vt:lpstr>
      <vt:lpstr>Basic Structure of a Dictionary</vt:lpstr>
      <vt:lpstr>Checking if a Key Exists</vt:lpstr>
      <vt:lpstr>Using get() Method to Access Values</vt:lpstr>
      <vt:lpstr>Accessing Nested Dictionary Values</vt:lpstr>
      <vt:lpstr>Accessing with Default Values</vt:lpstr>
      <vt:lpstr>List Interface with Custom Objects</vt:lpstr>
      <vt:lpstr>Removing Key-Value Pairs</vt:lpstr>
      <vt:lpstr>Dictionary Comprehension</vt:lpstr>
      <vt:lpstr>Iterating Through Dictionary Keys</vt:lpstr>
      <vt:lpstr>PowerPoint Presentation</vt:lpstr>
      <vt:lpstr>PowerPoint Presentation</vt:lpstr>
      <vt:lpstr>Using Dictionary Keys for Quick Lookup</vt:lpstr>
      <vt:lpstr>Dictionary vs List Performance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 H. RAISONI COLLEGE OF ENGG. &amp; MANAGEMENT Gat No. 1200, Wagholi, Pune – 412 207</dc:title>
  <dc:creator>Personal</dc:creator>
  <cp:lastModifiedBy>Vivek</cp:lastModifiedBy>
  <cp:revision>97</cp:revision>
  <dcterms:created xsi:type="dcterms:W3CDTF">2020-04-04T07:23:36Z</dcterms:created>
  <dcterms:modified xsi:type="dcterms:W3CDTF">2025-01-24T06:18:19Z</dcterms:modified>
</cp:coreProperties>
</file>