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4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9190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Shape 9" descr="log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08400" y="165900"/>
            <a:ext cx="2325150" cy="4464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GQk9/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GQlO/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Wyl/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GFc2/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FXnj/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Xmp/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pl.it/GQlF/2" TargetMode="External"/><Relationship Id="rId5" Type="http://schemas.openxmlformats.org/officeDocument/2006/relationships/hyperlink" Target="https://repl.it/Hk1i/0" TargetMode="External"/><Relationship Id="rId4" Type="http://schemas.openxmlformats.org/officeDocument/2006/relationships/hyperlink" Target="https://repl.it/FXkk/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57200" y="127635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 </a:t>
            </a:r>
            <a:r>
              <a:rPr lang="en" dirty="0"/>
              <a:t>Types in Python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,Lists ,Tuples,Dictionaries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List Comprehension Provides a concise way to Create a list.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It Consists of brackets ,expressions  followed by a for clause, then</a:t>
            </a:r>
            <a:br>
              <a:rPr lang="en" dirty="0"/>
            </a:br>
            <a:r>
              <a:rPr lang="en" dirty="0"/>
              <a:t>zero or more for or if clauses.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Returns a new list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Basic Syntax is :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[ expression for item in list if conditional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Examples of List Comprehension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= </a:t>
            </a:r>
            <a:r>
              <a:rPr lang="en">
                <a:solidFill>
                  <a:srgbClr val="FF9900"/>
                </a:solidFill>
              </a:rPr>
              <a:t>[i for i in range(10)]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squares = [x**2 for x in range(10)]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[x+y for x in [10,30,50] for y in [20,40,60]]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[x.upper() for x in ["a","b","c"]]</a:t>
            </a:r>
            <a:br>
              <a:rPr lang="en">
                <a:solidFill>
                  <a:srgbClr val="FF9900"/>
                </a:solidFill>
              </a:rPr>
            </a:br>
            <a:endParaRPr lang="en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 Comprehension Code 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https://repl.it/GQk9/3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 to str: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https://repl.it/GQlO/1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Widely Used Data Types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Strings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Numbers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Booleans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Lists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Tuples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Dictionaries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Sets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 Mutable and Immutable Data Types, type()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038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in Python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String is sequence of character.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to create a string?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all of the following are equivalent</a:t>
            </a:r>
            <a:br>
              <a:rPr lang="en"/>
            </a:br>
            <a:r>
              <a:rPr lang="en" sz="1200"/>
              <a:t>my_string = 'Hello’s kdflfdlk'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my_string = "Hello"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my_string = '''Hello'''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# For Multi line string either single triple quote or single double quote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my_string = """Hello, welcome to</a:t>
            </a:r>
            <a:br>
              <a:rPr lang="en" sz="1200"/>
            </a:br>
            <a:r>
              <a:rPr lang="en" sz="1200"/>
              <a:t>           the world of Python"""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/>
            </a:r>
            <a:br>
              <a:rPr lang="en" sz="900"/>
            </a:br>
            <a:endParaRPr lang="en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..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 “\\”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 r’\\’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'C:\\abcd'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'C:\\abcd'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Access Characters in string?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Strings are </a:t>
            </a:r>
            <a:r>
              <a:rPr lang="en" sz="1400" b="1" dirty="0"/>
              <a:t>immutable</a:t>
            </a:r>
            <a:r>
              <a:rPr lang="en" sz="1400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 dirty="0"/>
              <a:t>Indexing</a:t>
            </a:r>
            <a:r>
              <a:rPr lang="en" sz="1400" dirty="0"/>
              <a:t>: Access individual elements of string.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Index must be an integer.Accessing character out of index will raise “</a:t>
            </a:r>
            <a:r>
              <a:rPr lang="en" sz="1400" b="1" dirty="0"/>
              <a:t>IndexError</a:t>
            </a:r>
            <a:r>
              <a:rPr lang="en" sz="1400" dirty="0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Python Allows negative indexing for its sequences.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6AA84F"/>
                </a:solidFill>
              </a:rPr>
              <a:t>*****Try few negative indexes and figure out what negative index does*****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Strings-Slicing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6" y="1017725"/>
            <a:ext cx="8520600" cy="371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String = “abc ghijklm”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String[start:end:stride]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End is </a:t>
            </a:r>
            <a:r>
              <a:rPr lang="en" sz="1400" b="1" dirty="0"/>
              <a:t>up to but not including</a:t>
            </a:r>
            <a:r>
              <a:rPr lang="en" sz="1400" dirty="0"/>
              <a:t> the character at position end.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If </a:t>
            </a:r>
            <a:r>
              <a:rPr lang="en" sz="1400" b="1" dirty="0"/>
              <a:t>start </a:t>
            </a:r>
            <a:r>
              <a:rPr lang="en" sz="1400" dirty="0"/>
              <a:t>is omitted- defaults to 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If </a:t>
            </a:r>
            <a:r>
              <a:rPr lang="en" sz="1400" b="1" dirty="0"/>
              <a:t>end </a:t>
            </a:r>
            <a:r>
              <a:rPr lang="en" sz="1400" dirty="0"/>
              <a:t>is omitted -defaults to end of string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If </a:t>
            </a:r>
            <a:r>
              <a:rPr lang="en" sz="1400" b="1" dirty="0"/>
              <a:t>stride </a:t>
            </a:r>
            <a:r>
              <a:rPr lang="en" sz="1400" dirty="0"/>
              <a:t>is omitted it defaults to 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Do exercises on the above.Put end as -ve, stride as negative and then check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accent5"/>
                </a:solidFill>
                <a:hlinkClick r:id="rId3"/>
              </a:rPr>
              <a:t>https://repl.it/FWyl/0</a:t>
            </a:r>
            <a:r>
              <a:rPr lang="en" sz="1400" dirty="0"/>
              <a:t> : Code example - String slicing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String: Operations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Try out “+,*,in and not in” on strings.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Try out these builtin methods: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capitalize() ,center(width, fillchar),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count(str, beg= 0,end=len(string)) : Counts how many times str occurs in string or in a substring of string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find(str, beg=0, end=len(string)) :Determine if str occurs in string or in a substring of string.Return index if found else -1.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index(str, beg=0, end=len(string)): same as find but return exception if not found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https://repl.it/GFc2/8</a:t>
            </a:r>
            <a:r>
              <a:rPr lang="en" sz="1400" dirty="0"/>
              <a:t>    : code example- String Methods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https://repl.it/FXnj/3</a:t>
            </a:r>
            <a:r>
              <a:rPr lang="en" sz="1400" dirty="0"/>
              <a:t>: Reverse a string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is a sequence of values.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Items in a list need not be of the same type.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list1 = ['physics', 'chemistry', 1997, 2000];</a:t>
            </a:r>
            <a:br>
              <a:rPr lang="en"/>
            </a:br>
            <a:r>
              <a:rPr lang="en"/>
              <a:t>list2 = [1, 2, 3, 4, 5 ,”abcd”]</a:t>
            </a:r>
            <a:br>
              <a:rPr lang="en"/>
            </a:br>
            <a:r>
              <a:rPr lang="en"/>
              <a:t>list3 = ["a", "b", "c", "d"]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List4 = [‘a’,’b’,[1.0,2]]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Lists are mutable. Exercise:- Take a list and change/Update one member of list.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do some example on “in” operator in the list.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…..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06075" y="1191800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from list: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list1 = ['physics', 'chemistry', 1997, 2000]</a:t>
            </a:r>
            <a:br>
              <a:rPr lang="en"/>
            </a:br>
            <a:r>
              <a:rPr lang="en"/>
              <a:t>print list1</a:t>
            </a:r>
            <a:br>
              <a:rPr lang="en"/>
            </a:br>
            <a:r>
              <a:rPr lang="en"/>
              <a:t>del list1[2]</a:t>
            </a:r>
            <a:br>
              <a:rPr lang="en"/>
            </a:br>
            <a:r>
              <a:rPr lang="en"/>
              <a:t>print "After deleting value at index 2 : "</a:t>
            </a:r>
            <a:br>
              <a:rPr lang="en"/>
            </a:br>
            <a:r>
              <a:rPr lang="en"/>
              <a:t>print list1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+,*,len ,in operations on list and also slicing on Lists.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t=[1,2,3,4,5]                           t[1:3]=[8,8]    print 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Lists Methods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examples on theses methods: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Append ,extend ,sort,pop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Cmp,len,max,min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List Code example1: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https://repl.it/FXmp/8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https://repl.it/FXkk/0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https://repl.it/Hk1i/0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Example3;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https://repl.it/GQlF/2</a:t>
            </a:r>
            <a:r>
              <a:rPr lang="en"/>
              <a:t>   -Reverse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463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Spearmint</vt:lpstr>
      <vt:lpstr>Data Types in Python</vt:lpstr>
      <vt:lpstr>Widely Used Data Types</vt:lpstr>
      <vt:lpstr>Strings in Python</vt:lpstr>
      <vt:lpstr>Strings ..</vt:lpstr>
      <vt:lpstr>Strings-Slicing</vt:lpstr>
      <vt:lpstr>String: Operations</vt:lpstr>
      <vt:lpstr>List</vt:lpstr>
      <vt:lpstr>List …..</vt:lpstr>
      <vt:lpstr>Lists Methods</vt:lpstr>
      <vt:lpstr>LIst Comprehension</vt:lpstr>
      <vt:lpstr>Examples of List Comprehension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Class3- Data Types in Python</dc:title>
  <cp:lastModifiedBy>Soni, Pankaj</cp:lastModifiedBy>
  <cp:revision>3</cp:revision>
  <dcterms:modified xsi:type="dcterms:W3CDTF">2018-09-23T14:32:25Z</dcterms:modified>
</cp:coreProperties>
</file>