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physics91si/2013/handouts/Pdb_Command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IH3E/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is a special sequence of characters that helps you match or find other strings or sets of strings, using a special syntax defined in a pattern.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</a:pPr>
            <a:r>
              <a:rPr lang="en-US" sz="1600" b="0" i="0" u="none" strike="noStrike" cap="none" dirty="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two important functions to achieve this: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</a:pPr>
            <a:r>
              <a:rPr lang="en-US" sz="1600" b="0" i="0" u="none" strike="noStrike" cap="none" dirty="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: </a:t>
            </a:r>
            <a:r>
              <a:rPr lang="en-US" sz="16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re.match</a:t>
            </a: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(pattern, string, flags=0)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 sz="1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</a:pPr>
            <a:r>
              <a:rPr lang="en-US" sz="1600" b="0" i="0" u="none" strike="noStrike" cap="none" dirty="0" err="1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Search:</a:t>
            </a:r>
            <a:r>
              <a:rPr lang="en-US" sz="16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re.search</a:t>
            </a: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(pattern, string, flags=0)</a:t>
            </a:r>
            <a:endParaRPr sz="1600" b="0" i="0" u="none" strike="noStrike" cap="none" dirty="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V/s Search</a:t>
            </a:r>
            <a:b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rgbClr val="FF770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match : </a:t>
            </a:r>
            <a:r>
              <a:rPr lang="en-US" sz="1050" b="0" i="0" u="none" strike="noStrike" cap="none" dirty="0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checks for a match only at the starting of the string</a:t>
            </a:r>
            <a:r>
              <a:rPr lang="en-US" sz="1050" b="1" i="0" u="none" strike="noStrike" cap="none" dirty="0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cap="none" dirty="0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while </a:t>
            </a:r>
            <a:endParaRPr sz="1050" b="0" i="0" u="none" strike="noStrike" cap="none" dirty="0">
              <a:solidFill>
                <a:schemeClr val="lt1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rgbClr val="FF770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search : </a:t>
            </a:r>
            <a:r>
              <a:rPr lang="en-US" sz="1050" b="0" i="0" u="none" strike="noStrike" cap="none" dirty="0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checks for a match anywhere in the string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Learnbay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Class";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matchObj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re.match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r'Learnbay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', line)</a:t>
            </a: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matchObj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"match --&gt; matchObj.group() : ", matchObj.group()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 match!!"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re.search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r'Learnbay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', line)</a:t>
            </a: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"search --&gt;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searchObj.group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 : ",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searchObj.group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 sz="10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63500" marR="635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36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and Replace</a:t>
            </a:r>
            <a:b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Syntax: 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re.sub(pattern, repl, string, count=0)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Learnbay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Class";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re.sub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r'Learnbay</a:t>
            </a: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', "LB", line);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0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endParaRPr sz="1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 and literal characters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Followings are meta characters: 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+ ? . * ^ $ ( ) [ ] { } | \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Except above characters, all characters match themselves.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make them available for match, we need to convert them to </a:t>
            </a:r>
            <a:r>
              <a:rPr lang="en-US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literal characters 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by using backward slash followed by meta character.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\+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\?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\* 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Learnbay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+ Class";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re.search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 r'\+', line)</a:t>
            </a: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"search --&gt;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searchObj.group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 : ",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searchObj.group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 Modifiers: Option Flags</a:t>
            </a:r>
            <a:b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29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By including option flags, we can control matching </a:t>
            </a:r>
            <a:r>
              <a:rPr lang="en-US" sz="18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behaviour</a:t>
            </a:r>
            <a:r>
              <a:rPr lang="en-US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Most used option flags are: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re.I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Performs case-insensitive matching.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re.S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re.DOTALL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Makes a period (dot) match any character, including a newline.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Learnbay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+ CLASS\n";</a:t>
            </a: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re.search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r'class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.',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line,re.I|re.S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"search --&gt;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searchObj.group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 : ", </a:t>
            </a:r>
            <a:r>
              <a:rPr lang="en-US" sz="9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searchObj.group</a:t>
            </a: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&amp; descriptions: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11700" y="1046300"/>
            <a:ext cx="8305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 :	Matches beginning of line.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:	Matches end of line.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:	Matches any single character except newline. Using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re.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DOTALL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re.S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flag allows it to match newline as 	well.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[…]: 	Matches any single character in brackets.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[^…]: 	Matches any single character not in brackets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:	Matches 0 or more occurrences of preceding expression.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:	Matches 1 or more occurrence of preceding expression.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:	Matches 0 or 1 occurrence of preceding expression.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{n} :	Matches exactly n number of occurrences of preceding expression.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{n,} :	Matches n or more occurrences of preceding expression.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:	Matches at least n and at most m occurrences of preceding expression.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a|b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	Matches either a or b.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(&lt;grouping&gt;) :Groups regular expressions and remembers matched text.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\w :	Matches word characters.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\W : 	Matches nonword characters.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\s :	Matches whitespace. Equivalent to [\t\n\r\f].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\S :	Matches nonwhitespace.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\d : 	Matches digits. Equivalent to [0-9].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\D :	Matches nondigits.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\1…\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 referencing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&amp; non-greedy option: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04800" y="777478"/>
            <a:ext cx="8305800" cy="436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.*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: Greedy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.*?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: Non Greedy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"This is Learnbay class1 class2 class3";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searchObj = re.search( r'</a:t>
            </a:r>
            <a:r>
              <a:rPr lang="en-US" sz="105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(class[0-9]).*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line)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Output: class1 class2 class3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"This is Learnbay class1 class2 class3";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searchObj = re.search( r'</a:t>
            </a:r>
            <a:r>
              <a:rPr lang="en-US" sz="1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(class[0-9]).*?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line)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Output: class1</a:t>
            </a:r>
            <a:endParaRPr sz="14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257800" y="1352550"/>
            <a:ext cx="27432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BACK REFERENCING: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"123123123123"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srchObj = re.search("(\d\d\d)\\1",line)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srchObj: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srchObj.group()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863</Words>
  <Application>Microsoft Office PowerPoint</Application>
  <PresentationFormat>On-screen Show (16:9)</PresentationFormat>
  <Paragraphs>113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Simple Dark</vt:lpstr>
      <vt:lpstr>Regular Expression</vt:lpstr>
      <vt:lpstr>Definition </vt:lpstr>
      <vt:lpstr>Match V/s Search </vt:lpstr>
      <vt:lpstr>Search and Replace </vt:lpstr>
      <vt:lpstr>Meta and literal characters</vt:lpstr>
      <vt:lpstr>Regular Expression Modifiers: Option Flags </vt:lpstr>
      <vt:lpstr>Patterns &amp; descriptions:</vt:lpstr>
      <vt:lpstr>Greedy &amp; non-greedy option: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cp:lastModifiedBy>VK</cp:lastModifiedBy>
  <cp:revision>5</cp:revision>
  <dcterms:modified xsi:type="dcterms:W3CDTF">2020-06-27T09:26:30Z</dcterms:modified>
</cp:coreProperties>
</file>