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EDFD-9162-46F7-8F33-FDD7A0A0EE49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B9B1-B667-413F-A47D-CF7E8310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EDFD-9162-46F7-8F33-FDD7A0A0EE49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B9B1-B667-413F-A47D-CF7E8310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EDFD-9162-46F7-8F33-FDD7A0A0EE49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B9B1-B667-413F-A47D-CF7E8310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2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EDFD-9162-46F7-8F33-FDD7A0A0EE49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B9B1-B667-413F-A47D-CF7E8310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8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EDFD-9162-46F7-8F33-FDD7A0A0EE49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B9B1-B667-413F-A47D-CF7E8310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6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EDFD-9162-46F7-8F33-FDD7A0A0EE49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B9B1-B667-413F-A47D-CF7E8310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3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EDFD-9162-46F7-8F33-FDD7A0A0EE49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B9B1-B667-413F-A47D-CF7E8310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2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EDFD-9162-46F7-8F33-FDD7A0A0EE49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B9B1-B667-413F-A47D-CF7E8310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7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EDFD-9162-46F7-8F33-FDD7A0A0EE49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B9B1-B667-413F-A47D-CF7E8310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7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EDFD-9162-46F7-8F33-FDD7A0A0EE49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B9B1-B667-413F-A47D-CF7E8310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EDFD-9162-46F7-8F33-FDD7A0A0EE49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B9B1-B667-413F-A47D-CF7E8310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6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EDFD-9162-46F7-8F33-FDD7A0A0EE49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DB9B1-B667-413F-A47D-CF7E8310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2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1891" y="19050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76200">
            <a:solidFill>
              <a:srgbClr val="0A1F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1587753" y="1961514"/>
            <a:ext cx="211010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/>
              <a:t>Agenda  </a:t>
            </a:r>
            <a:endParaRPr lang="en-US" spc="-5" dirty="0"/>
          </a:p>
        </p:txBody>
      </p:sp>
      <p:sp>
        <p:nvSpPr>
          <p:cNvPr id="5" name="object 4"/>
          <p:cNvSpPr txBox="1"/>
          <p:nvPr/>
        </p:nvSpPr>
        <p:spPr>
          <a:xfrm>
            <a:off x="1587753" y="2744041"/>
            <a:ext cx="4381500" cy="1097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600" spc="-5" dirty="0" smtClean="0">
                <a:solidFill>
                  <a:srgbClr val="003399"/>
                </a:solidFill>
                <a:latin typeface="Webdings"/>
                <a:cs typeface="Webdings"/>
              </a:rPr>
              <a:t></a:t>
            </a:r>
            <a:r>
              <a:rPr sz="1600" spc="-5" dirty="0" smtClean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Flow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Controls</a:t>
            </a:r>
            <a:endParaRPr sz="1600" dirty="0">
              <a:latin typeface="Arial"/>
              <a:cs typeface="Arial"/>
            </a:endParaRPr>
          </a:p>
          <a:p>
            <a:pPr marL="464820" indent="-215900">
              <a:lnSpc>
                <a:spcPct val="100000"/>
              </a:lnSpc>
              <a:spcBef>
                <a:spcPts val="500"/>
              </a:spcBef>
              <a:buClr>
                <a:srgbClr val="003399"/>
              </a:buClr>
              <a:buChar char="–"/>
              <a:tabLst>
                <a:tab pos="465455" algn="l"/>
              </a:tabLst>
            </a:pPr>
            <a:r>
              <a:rPr sz="1400" dirty="0">
                <a:latin typeface="Arial"/>
                <a:cs typeface="Arial"/>
              </a:rPr>
              <a:t>if .. else &amp;</a:t>
            </a:r>
            <a:r>
              <a:rPr sz="1400" spc="3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ifelse</a:t>
            </a:r>
          </a:p>
          <a:p>
            <a:pPr marL="464820" indent="-215900">
              <a:lnSpc>
                <a:spcPct val="100000"/>
              </a:lnSpc>
              <a:spcBef>
                <a:spcPts val="505"/>
              </a:spcBef>
              <a:buClr>
                <a:srgbClr val="003399"/>
              </a:buClr>
              <a:buChar char="–"/>
              <a:tabLst>
                <a:tab pos="465455" algn="l"/>
              </a:tabLst>
            </a:pPr>
            <a:r>
              <a:rPr sz="1400" dirty="0">
                <a:latin typeface="Arial"/>
                <a:cs typeface="Arial"/>
              </a:rPr>
              <a:t>Loops ( </a:t>
            </a:r>
            <a:r>
              <a:rPr sz="1400" spc="-5" dirty="0">
                <a:latin typeface="Arial"/>
                <a:cs typeface="Arial"/>
              </a:rPr>
              <a:t>For </a:t>
            </a:r>
            <a:r>
              <a:rPr sz="1400" dirty="0">
                <a:latin typeface="Arial"/>
                <a:cs typeface="Arial"/>
              </a:rPr>
              <a:t>, </a:t>
            </a:r>
            <a:r>
              <a:rPr sz="1400" spc="-5" dirty="0">
                <a:latin typeface="Arial"/>
                <a:cs typeface="Arial"/>
              </a:rPr>
              <a:t>while 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repeat)</a:t>
            </a:r>
          </a:p>
          <a:p>
            <a:pPr marL="464820" indent="-215900">
              <a:lnSpc>
                <a:spcPct val="100000"/>
              </a:lnSpc>
              <a:spcBef>
                <a:spcPts val="500"/>
              </a:spcBef>
              <a:buClr>
                <a:srgbClr val="003399"/>
              </a:buClr>
              <a:buChar char="–"/>
              <a:tabLst>
                <a:tab pos="465455" algn="l"/>
              </a:tabLst>
            </a:pPr>
            <a:r>
              <a:rPr sz="1400" spc="-5" dirty="0">
                <a:latin typeface="Arial"/>
                <a:cs typeface="Arial"/>
              </a:rPr>
              <a:t>next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break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622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4269524" y="194153"/>
            <a:ext cx="370249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/>
              <a:t>If ..</a:t>
            </a:r>
            <a:r>
              <a:rPr lang="en-US" spc="-60" dirty="0" smtClean="0"/>
              <a:t> </a:t>
            </a:r>
            <a:r>
              <a:rPr lang="en-US" spc="-5" dirty="0" smtClean="0"/>
              <a:t>else</a:t>
            </a:r>
            <a:endParaRPr lang="en-US" spc="-5" dirty="0"/>
          </a:p>
        </p:txBody>
      </p:sp>
      <p:sp>
        <p:nvSpPr>
          <p:cNvPr id="3" name="object 3"/>
          <p:cNvSpPr/>
          <p:nvPr/>
        </p:nvSpPr>
        <p:spPr>
          <a:xfrm>
            <a:off x="2877311" y="1600200"/>
            <a:ext cx="4148328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515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3254935" y="322941"/>
            <a:ext cx="524796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/>
              <a:t>Loops in</a:t>
            </a:r>
            <a:r>
              <a:rPr lang="en-US" spc="-30" dirty="0" smtClean="0"/>
              <a:t> </a:t>
            </a:r>
            <a:r>
              <a:rPr lang="en-US" spc="-5" dirty="0" smtClean="0"/>
              <a:t>R</a:t>
            </a:r>
            <a:endParaRPr lang="en-US" spc="-5" dirty="0"/>
          </a:p>
        </p:txBody>
      </p:sp>
      <p:sp>
        <p:nvSpPr>
          <p:cNvPr id="3" name="object 3"/>
          <p:cNvSpPr/>
          <p:nvPr/>
        </p:nvSpPr>
        <p:spPr>
          <a:xfrm>
            <a:off x="926547" y="1458685"/>
            <a:ext cx="8027111" cy="4204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911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3468885" y="129759"/>
            <a:ext cx="474783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/>
              <a:t>Next and</a:t>
            </a:r>
            <a:r>
              <a:rPr lang="en-US" spc="-35" dirty="0" smtClean="0"/>
              <a:t> </a:t>
            </a:r>
            <a:r>
              <a:rPr lang="en-US" spc="-5" dirty="0" smtClean="0"/>
              <a:t>break</a:t>
            </a:r>
            <a:endParaRPr lang="en-US" spc="-5" dirty="0"/>
          </a:p>
        </p:txBody>
      </p:sp>
      <p:sp>
        <p:nvSpPr>
          <p:cNvPr id="3" name="object 3"/>
          <p:cNvSpPr/>
          <p:nvPr/>
        </p:nvSpPr>
        <p:spPr>
          <a:xfrm>
            <a:off x="1217675" y="1600200"/>
            <a:ext cx="3048000" cy="4286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61076" y="1600200"/>
            <a:ext cx="3124200" cy="43936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41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29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Webdings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Saurav Vats</dc:creator>
  <cp:lastModifiedBy>Saurav Vats</cp:lastModifiedBy>
  <cp:revision>4</cp:revision>
  <dcterms:created xsi:type="dcterms:W3CDTF">2018-05-05T19:45:50Z</dcterms:created>
  <dcterms:modified xsi:type="dcterms:W3CDTF">2018-05-12T15:07:32Z</dcterms:modified>
</cp:coreProperties>
</file>