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9114-03FE-4505-8E80-10A1E529735A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875F-B591-49E9-ABDD-525436F02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212" y="5572125"/>
            <a:ext cx="5181600" cy="600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rm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8212" y="2667000"/>
            <a:ext cx="5181600" cy="266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rmAutofit/>
          </a:bodyPr>
          <a:lstStyle/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UDF in R (1/2)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46113" y="1381125"/>
            <a:ext cx="8763000" cy="4791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lvl="1" indent="-234950">
              <a:lnSpc>
                <a:spcPct val="100000"/>
              </a:lnSpc>
              <a:spcBef>
                <a:spcPct val="100000"/>
              </a:spcBef>
              <a:buFont typeface="Webdings" pitchFamily="18" charset="2"/>
              <a:buChar char="4"/>
            </a:pP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UDFs are written to make the code </a:t>
            </a:r>
            <a:r>
              <a:rPr lang="en-US" sz="1600" b="1" i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modular</a:t>
            </a: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and </a:t>
            </a:r>
            <a:r>
              <a:rPr lang="en-US" sz="1600" b="1" i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reusable</a:t>
            </a:r>
          </a:p>
          <a:p>
            <a:pPr marL="234950" lvl="1" indent="-234950">
              <a:lnSpc>
                <a:spcPct val="100000"/>
              </a:lnSpc>
              <a:spcBef>
                <a:spcPct val="100000"/>
              </a:spcBef>
              <a:buFont typeface="Webdings" pitchFamily="18" charset="2"/>
              <a:buChar char="4"/>
            </a:pPr>
            <a:r>
              <a:rPr lang="en-US" sz="1600" dirty="0" smtClean="0"/>
              <a:t>Components of a function: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en-US" sz="1500" dirty="0" smtClean="0"/>
              <a:t>		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en-US" sz="15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arg1, arg2,…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max(arg1,arg2)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return(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new_var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27,41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7770812" y="2819400"/>
            <a:ext cx="152400" cy="24384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7770812" y="5657850"/>
            <a:ext cx="152400" cy="4381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3790682"/>
            <a:ext cx="1447800" cy="552718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txBody>
          <a:bodyPr wrap="square" rtlCol="0" anchor="ctr">
            <a:normAutofit/>
          </a:bodyPr>
          <a:lstStyle/>
          <a:p>
            <a:r>
              <a:rPr lang="en-US" sz="1400" dirty="0" smtClean="0"/>
              <a:t>Function Declaration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166927" y="5595804"/>
            <a:ext cx="1447800" cy="552718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txBody>
          <a:bodyPr wrap="square" rtlCol="0" anchor="ctr">
            <a:normAutofit/>
          </a:bodyPr>
          <a:lstStyle/>
          <a:p>
            <a:r>
              <a:rPr lang="en-US" sz="1400" dirty="0" smtClean="0"/>
              <a:t>Function Call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57200" y="2881749"/>
            <a:ext cx="1219200" cy="619125"/>
          </a:xfrm>
          <a:prstGeom prst="wedgeRoundRectCallout">
            <a:avLst>
              <a:gd name="adj1" fmla="val 112264"/>
              <a:gd name="adj2" fmla="val -33188"/>
              <a:gd name="adj3" fmla="val 16667"/>
            </a:avLst>
          </a:prstGeom>
          <a:solidFill>
            <a:schemeClr val="accent3"/>
          </a:solidFill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Defined Function Name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037012" y="1818303"/>
            <a:ext cx="1219200" cy="619125"/>
          </a:xfrm>
          <a:prstGeom prst="wedgeRoundRectCallout">
            <a:avLst>
              <a:gd name="adj1" fmla="val -57806"/>
              <a:gd name="adj2" fmla="val 114504"/>
              <a:gd name="adj3" fmla="val 16667"/>
            </a:avLst>
          </a:prstGeom>
          <a:solidFill>
            <a:schemeClr val="accent3"/>
          </a:solidFill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Keyword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627297" y="1818302"/>
            <a:ext cx="1219200" cy="619125"/>
          </a:xfrm>
          <a:prstGeom prst="wedgeRoundRectCallout">
            <a:avLst>
              <a:gd name="adj1" fmla="val -157102"/>
              <a:gd name="adj2" fmla="val 126985"/>
              <a:gd name="adj3" fmla="val 16667"/>
            </a:avLst>
          </a:prstGeom>
          <a:solidFill>
            <a:schemeClr val="accent3"/>
          </a:solidFill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Arguments</a:t>
            </a:r>
          </a:p>
        </p:txBody>
      </p:sp>
      <p:sp>
        <p:nvSpPr>
          <p:cNvPr id="14" name="Right Brace 13"/>
          <p:cNvSpPr/>
          <p:nvPr/>
        </p:nvSpPr>
        <p:spPr bwMode="auto">
          <a:xfrm rot="10800000">
            <a:off x="2246313" y="3429000"/>
            <a:ext cx="152401" cy="15544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212" y="3929881"/>
            <a:ext cx="1447800" cy="552718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txBody>
          <a:bodyPr wrap="square" rtlCol="0" anchor="ctr">
            <a:normAutofit/>
          </a:bodyPr>
          <a:lstStyle/>
          <a:p>
            <a:r>
              <a:rPr lang="en-US" sz="1400" dirty="0" smtClean="0"/>
              <a:t>Body of a function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46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UDF in R (2/2)</a:t>
            </a:r>
            <a:endParaRPr lang="en-US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46113" y="1381125"/>
            <a:ext cx="8763000" cy="4791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lvl="1" indent="-234950">
              <a:lnSpc>
                <a:spcPct val="100000"/>
              </a:lnSpc>
              <a:spcBef>
                <a:spcPct val="100000"/>
              </a:spcBef>
              <a:buFont typeface="Webdings" pitchFamily="18" charset="2"/>
              <a:buChar char="4"/>
            </a:pPr>
            <a:r>
              <a:rPr lang="en-US" sz="16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Other properties of a function:</a:t>
            </a:r>
          </a:p>
          <a:p>
            <a:pPr marL="452438" lvl="2" indent="-285750">
              <a:lnSpc>
                <a:spcPct val="100000"/>
              </a:lnSpc>
              <a:spcBef>
                <a:spcPct val="100000"/>
              </a:spcBef>
              <a:buFont typeface="Verdana" panose="020B0604030504040204" pitchFamily="34" charset="0"/>
              <a:buChar char="-"/>
            </a:pP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The number of arguments can be zero to any numbers</a:t>
            </a:r>
          </a:p>
          <a:p>
            <a:pPr marL="452438" lvl="2" indent="-285750">
              <a:lnSpc>
                <a:spcPct val="100000"/>
              </a:lnSpc>
              <a:spcBef>
                <a:spcPct val="100000"/>
              </a:spcBef>
              <a:buFont typeface="Verdana" panose="020B0604030504040204" pitchFamily="34" charset="0"/>
              <a:buChar char="-"/>
            </a:pP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An argument can take any </a:t>
            </a:r>
            <a:r>
              <a:rPr lang="en-US" sz="14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type</a:t>
            </a: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(numeric, character, string, logical)</a:t>
            </a:r>
          </a:p>
          <a:p>
            <a:pPr marL="452438" lvl="2" indent="-285750">
              <a:lnSpc>
                <a:spcPct val="100000"/>
              </a:lnSpc>
              <a:spcBef>
                <a:spcPct val="100000"/>
              </a:spcBef>
              <a:buFont typeface="Verdana" panose="020B0604030504040204" pitchFamily="34" charset="0"/>
              <a:buChar char="-"/>
            </a:pP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An argument can be any </a:t>
            </a:r>
            <a:r>
              <a:rPr lang="en-US" sz="14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data object </a:t>
            </a: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(vector, matrix, data frame, etc.)</a:t>
            </a:r>
          </a:p>
          <a:p>
            <a:pPr marL="452438" lvl="2" indent="-285750">
              <a:lnSpc>
                <a:spcPct val="100000"/>
              </a:lnSpc>
              <a:spcBef>
                <a:spcPct val="100000"/>
              </a:spcBef>
              <a:buFont typeface="Verdana" panose="020B0604030504040204" pitchFamily="34" charset="0"/>
              <a:buChar char="-"/>
            </a:pP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 </a:t>
            </a:r>
            <a:r>
              <a:rPr lang="en-US" sz="14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can be given as an argument to another function</a:t>
            </a:r>
          </a:p>
          <a:p>
            <a:pPr marL="166688" lvl="2" indent="0">
              <a:lnSpc>
                <a:spcPct val="10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endParaRPr lang="en-US" sz="14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4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Verdana</vt:lpstr>
      <vt:lpstr>Webdings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Saurav Vats</cp:lastModifiedBy>
  <cp:revision>3</cp:revision>
  <dcterms:created xsi:type="dcterms:W3CDTF">2018-05-19T18:35:27Z</dcterms:created>
  <dcterms:modified xsi:type="dcterms:W3CDTF">2018-05-19T19:02:55Z</dcterms:modified>
</cp:coreProperties>
</file>