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12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66678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6929" marR="0" lvl="5" indent="-12429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3860" marR="0" lvl="6" indent="-1216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0789" marR="0" lvl="7" indent="-11889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7720" marR="0" lvl="8" indent="-1162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1312" marR="0" lvl="0" indent="-13811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1362" marR="0" lvl="1" indent="-106362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1412" marR="0" lvl="2" indent="-7461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98612" marR="0" lvl="3" indent="-10001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5812" marR="0" lvl="4" indent="-10001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3115" marR="0" lvl="5" indent="-112815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0044" marR="0" lvl="6" indent="-112544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6975" marR="0" lvl="7" indent="-112275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3905" marR="0" lvl="8" indent="-112005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5612" marR="0" lvl="1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2" marR="0" lvl="2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2" marR="0" lvl="3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2" marR="0" lvl="4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4412" marR="0" lvl="5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198812" marR="0" lvl="6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0412" marR="0" lvl="7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399212" marR="0" lvl="8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5612" marR="0" lvl="1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2" marR="0" lvl="2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2" marR="0" lvl="3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2" marR="0" lvl="4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4412" marR="0" lvl="5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198812" marR="0" lvl="6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0412" marR="0" lvl="7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399212" marR="0" lvl="8" indent="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  <a:endParaRPr lang="en-US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 rot="10800000" flipH="1">
            <a:off x="0" y="6857999"/>
            <a:ext cx="9144000" cy="46036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C2D1ED"/>
              </a:gs>
              <a:gs pos="100000">
                <a:srgbClr val="1F447F"/>
              </a:gs>
            </a:gsLst>
            <a:lin ang="10800000" scaled="0"/>
          </a:gradFill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4200" y="71436"/>
            <a:ext cx="2209799" cy="89534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152400" y="149225"/>
            <a:ext cx="6686549" cy="7397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lang="en-US" sz="3000" b="1" i="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Project Release Plan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3650187"/>
            <a:ext cx="8229600" cy="2547000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</a:rPr>
              <a:t>Jenny Kwok (Product Owner)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</a:rPr>
              <a:t>Nelson Ramirez (</a:t>
            </a:r>
            <a:r>
              <a:rPr lang="en-US" sz="1800"/>
              <a:t>I</a:t>
            </a:r>
            <a:r>
              <a:rPr lang="en-US" sz="1800" b="0" i="0" u="none" strike="noStrike" cap="none">
                <a:solidFill>
                  <a:schemeClr val="dk1"/>
                </a:solidFill>
              </a:rPr>
              <a:t>nitial Scrum Master)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</a:rPr>
              <a:t>Jonathan Beebout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</a:rPr>
              <a:t>Sveta Bodapati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</a:rPr>
              <a:t>Thais Aoki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008599"/>
            <a:ext cx="8229600" cy="1260600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000" b="1"/>
              <a:t>Vittles</a:t>
            </a:r>
            <a:r>
              <a:rPr lang="en-US" sz="4000" b="0" i="0" u="none" strike="noStrike" cap="none">
                <a:solidFill>
                  <a:schemeClr val="dk1"/>
                </a:solidFill>
              </a:rPr>
              <a:t/>
            </a:r>
            <a:br>
              <a:rPr lang="en-US" sz="4000" b="0" i="0" u="none" strike="noStrike" cap="none">
                <a:solidFill>
                  <a:schemeClr val="dk1"/>
                </a:solidFill>
              </a:rPr>
            </a:br>
            <a:r>
              <a:rPr lang="en-US" sz="3000" b="0" i="0" u="none" strike="noStrike" cap="none">
                <a:solidFill>
                  <a:schemeClr val="dk1"/>
                </a:solidFill>
              </a:rPr>
              <a:t>October 5, 2016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C2D1ED"/>
              </a:gs>
              <a:gs pos="100000">
                <a:srgbClr val="1F447F"/>
              </a:gs>
            </a:gsLst>
            <a:lin ang="10800000" scaled="0"/>
          </a:gradFill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C2D1ED"/>
              </a:gs>
              <a:gs pos="100000">
                <a:srgbClr val="1F447F"/>
              </a:gs>
            </a:gsLst>
            <a:lin ang="10800000" scaled="0"/>
          </a:gradFill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152400" y="149225"/>
            <a:ext cx="6686549" cy="7397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lang="en-US" sz="3000" b="1" i="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Project Release Plan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</a:rPr>
              <a:t>Vittles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2286000"/>
            <a:ext cx="8229600" cy="3840161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</a:rPr>
              <a:t>Menu focused food app to review and discover the best dishes nearby. </a:t>
            </a:r>
          </a:p>
          <a:p>
            <a:pPr marL="341312" marR="0" lvl="0" indent="-34131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</a:endParaRPr>
          </a:p>
          <a:p>
            <a:pPr marL="341312" marR="0" lvl="0" indent="-34131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</a:rPr>
              <a:t>Experience a detailed view of restaurant menus to help you decide what to eat.</a:t>
            </a:r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4200" y="71436"/>
            <a:ext cx="2209800" cy="8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C2D1ED"/>
              </a:gs>
              <a:gs pos="100000">
                <a:srgbClr val="1F447F"/>
              </a:gs>
            </a:gsLst>
            <a:lin ang="10800000" scaled="0"/>
          </a:gradFill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152400" y="149225"/>
            <a:ext cx="6686549" cy="7397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lang="en-US" sz="3000" b="1" i="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Project Release Plan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</a:rPr>
              <a:t>Vittles - Goals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2286000"/>
            <a:ext cx="8229600" cy="3840161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</a:rPr>
              <a:t>Help users find the best reviewed dishes of restaurants nearby</a:t>
            </a:r>
            <a:r>
              <a:rPr lang="en-US"/>
              <a:t> and lets users post reviews of dishes they had in a particular restaurant.</a:t>
            </a:r>
          </a:p>
          <a:p>
            <a:pPr marL="341312" marR="0" lvl="0" indent="-34131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/>
              <a:t>Implemented by </a:t>
            </a:r>
            <a:r>
              <a:rPr lang="en-US" sz="3200" b="0" i="0" u="none" strike="noStrike" cap="none">
                <a:solidFill>
                  <a:schemeClr val="dk1"/>
                </a:solidFill>
              </a:rPr>
              <a:t>integr</a:t>
            </a:r>
            <a:r>
              <a:rPr lang="en-US"/>
              <a:t>ating a </a:t>
            </a:r>
            <a:r>
              <a:rPr lang="en-US" sz="3200" b="0" i="0" u="none" strike="noStrike" cap="none">
                <a:solidFill>
                  <a:schemeClr val="dk1"/>
                </a:solidFill>
              </a:rPr>
              <a:t>Web Application with </a:t>
            </a:r>
            <a:r>
              <a:rPr lang="en-US"/>
              <a:t>an</a:t>
            </a:r>
            <a:r>
              <a:rPr lang="en-US" sz="3200" b="0" i="0" u="none" strike="noStrike" cap="none">
                <a:solidFill>
                  <a:schemeClr val="dk1"/>
                </a:solidFill>
              </a:rPr>
              <a:t> </a:t>
            </a:r>
            <a:r>
              <a:rPr lang="en-US"/>
              <a:t>i</a:t>
            </a:r>
            <a:r>
              <a:rPr lang="en-US" sz="3200" b="0" i="0" u="none" strike="noStrike" cap="none">
                <a:solidFill>
                  <a:schemeClr val="dk1"/>
                </a:solidFill>
              </a:rPr>
              <a:t>OS applicatio</a:t>
            </a:r>
            <a:r>
              <a:rPr lang="en-US"/>
              <a:t>n</a:t>
            </a: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4200" y="71436"/>
            <a:ext cx="2209800" cy="8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5150" y="76200"/>
            <a:ext cx="2209799" cy="89534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152400" y="149225"/>
            <a:ext cx="6686549" cy="58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lang="en-US" sz="3000" b="1" i="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Project Release Plan – User Stories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</a:rPr>
              <a:t>Vittles - Sprint 1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 I’d like to search by dish, restaurant, and location so I can find what I am specifically looking for.</a:t>
            </a:r>
          </a:p>
          <a:p>
            <a:pPr marL="341312" marR="0" lvl="0" indent="-34131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I’d like the website to have a similar appearance to the app so that it is easier to navigate in the product across platforms. </a:t>
            </a:r>
          </a:p>
          <a:p>
            <a:pPr marL="341312" marR="0" lvl="0" indent="-34131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I’d like to see reviews others users have posted so that I can make judgments on dishes that I am interested in. </a:t>
            </a:r>
          </a:p>
          <a:p>
            <a:pPr marL="341312" marR="0" lvl="0" indent="-34131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I’d like to be able to post reviews so that I can participate in the product that helped me make my decision(s). </a:t>
            </a:r>
          </a:p>
          <a:p>
            <a:pPr marL="341312" marR="0" lvl="0" indent="-34131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I’d like to be able to create an account so that I can write reviews and store favorite dishes. 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C2D1ED"/>
              </a:gs>
              <a:gs pos="100000">
                <a:srgbClr val="1F447F"/>
              </a:gs>
            </a:gsLst>
            <a:lin ang="10800000" scaled="0"/>
          </a:gradFill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5150" y="76200"/>
            <a:ext cx="2209799" cy="89534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152400" y="149225"/>
            <a:ext cx="6686549" cy="58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lang="en-US" sz="3000" b="1" i="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Project Release Plan – User Stories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</a:rPr>
              <a:t>Vittles - Sprint 2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34131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I’d like to be able to save a list of favorite dishes and/or restaurants so that I can reference the best ones in the future. </a:t>
            </a:r>
          </a:p>
          <a:p>
            <a:pPr marL="341312" marR="0" lvl="0" indent="-34131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34131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I’d like to be able to flag food items that are spam or incorrect to help maintain the platform’s quality. </a:t>
            </a:r>
          </a:p>
          <a:p>
            <a:pPr marL="341312" marR="0" lvl="0" indent="-34131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34131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restaurant owner, I’d like to be able to claim my restaurant so that I can get a better idea of what is popular at my place. </a:t>
            </a:r>
          </a:p>
          <a:p>
            <a:pPr marL="341313" marR="0" lvl="0" indent="-34131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C2D1ED"/>
              </a:gs>
              <a:gs pos="100000">
                <a:srgbClr val="1F447F"/>
              </a:gs>
            </a:gsLst>
            <a:lin ang="10800000" scaled="0"/>
          </a:gradFill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5150" y="76200"/>
            <a:ext cx="2209799" cy="89534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152400" y="149225"/>
            <a:ext cx="6686549" cy="58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lang="en-US" sz="3000" b="1" i="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Project Release Plan – User Stories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</a:rPr>
              <a:t>Vittles - Sprint 3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34131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34131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I’d like to be able to see a ‘trending’ section so that I can easily explore good dishes nearby. </a:t>
            </a:r>
          </a:p>
          <a:p>
            <a:pPr marL="341312" marR="0" lvl="0" indent="-34131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34131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I’d like to see a landing page that shows information about the product so that I quickly understand what the product is. </a:t>
            </a:r>
          </a:p>
          <a:p>
            <a:pPr marL="341312" marR="0" lvl="0" indent="-34131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34131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3" marR="0" lvl="0" indent="-34131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C2D1ED"/>
              </a:gs>
              <a:gs pos="100000">
                <a:srgbClr val="1F447F"/>
              </a:gs>
            </a:gsLst>
            <a:lin ang="10800000" scaled="0"/>
          </a:gradFill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5150" y="76200"/>
            <a:ext cx="2209799" cy="89534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152400" y="149225"/>
            <a:ext cx="6686549" cy="58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lang="en-US" sz="3000" b="1" i="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Project Release Plan – Architecture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</a:rPr>
              <a:t>Vittles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/>
              <a:t>Trending/Hot Dishes Nearby (Home Page)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Search Bar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/>
              <a:t>Restaurant Admin Dashboard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-US"/>
              <a:t>Restaurant Page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-US"/>
              <a:t>Dish Page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Account Settings Page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User Page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Splash Page</a:t>
            </a:r>
          </a:p>
          <a:p>
            <a:pPr marL="341312" marR="0" lvl="0" indent="-34131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0" i="0" u="none">
              <a:solidFill>
                <a:srgbClr val="FF0000"/>
              </a:solidFill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C2D1ED"/>
              </a:gs>
              <a:gs pos="100000">
                <a:srgbClr val="1F447F"/>
              </a:gs>
            </a:gsLst>
            <a:lin ang="10800000" scaled="0"/>
          </a:gradFill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5150" y="76200"/>
            <a:ext cx="2209799" cy="895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152400" y="149225"/>
            <a:ext cx="6762750" cy="58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lang="en-US" sz="3000" b="1" i="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Project Release Plan – Challenges/Risks 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</a:rPr>
              <a:t>Vittles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>
                <a:solidFill>
                  <a:schemeClr val="dk1"/>
                </a:solidFill>
              </a:rPr>
              <a:t>Two platforms </a:t>
            </a:r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</a:rPr>
              <a:t>iOS</a:t>
            </a:r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</a:rPr>
              <a:t>Web</a:t>
            </a:r>
          </a:p>
          <a:p>
            <a:pPr marL="341312" marR="0" lvl="0" indent="-34131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/>
              <a:t>Overestimating tasks</a:t>
            </a:r>
          </a:p>
          <a:p>
            <a:pPr marL="341312" marR="0" lvl="0" indent="-34131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>
                <a:solidFill>
                  <a:schemeClr val="dk1"/>
                </a:solidFill>
              </a:rPr>
              <a:t>Unfamiliar technologies</a:t>
            </a:r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</a:rPr>
              <a:t>Firebase</a:t>
            </a:r>
          </a:p>
          <a:p>
            <a:pPr marL="741362" marR="0" lvl="1" indent="-2841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</a:rPr>
              <a:t>Angular.js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C2D1ED"/>
              </a:gs>
              <a:gs pos="100000">
                <a:srgbClr val="1F447F"/>
              </a:gs>
            </a:gsLst>
            <a:lin ang="10800000" scaled="0"/>
          </a:gradFill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5150" y="76200"/>
            <a:ext cx="2209799" cy="89534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152400" y="149225"/>
            <a:ext cx="6762750" cy="58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lang="en-US" sz="3000" b="1" i="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Project Release Plan – Technologies 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</a:rPr>
              <a:t>Vittles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>
                <a:solidFill>
                  <a:schemeClr val="dk1"/>
                </a:solidFill>
              </a:rPr>
              <a:t>Programming languages</a:t>
            </a:r>
          </a:p>
          <a:p>
            <a:pPr marL="741362" marR="0" lvl="1" indent="-2714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</a:rPr>
              <a:t>Javascript</a:t>
            </a:r>
          </a:p>
          <a:p>
            <a:pPr marL="741362" marR="0" lvl="1" indent="-2714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</a:rPr>
              <a:t>HTML</a:t>
            </a:r>
          </a:p>
          <a:p>
            <a:pPr marL="741362" marR="0" lvl="1" indent="-2714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/>
              <a:t>Swift</a:t>
            </a:r>
          </a:p>
          <a:p>
            <a:pPr marL="341312" marR="0" lvl="0" indent="-34131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>
                <a:solidFill>
                  <a:schemeClr val="dk1"/>
                </a:solidFill>
              </a:rPr>
              <a:t>Web framework</a:t>
            </a:r>
          </a:p>
          <a:p>
            <a:pPr marL="741362" marR="0" lvl="1" indent="-2714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</a:rPr>
              <a:t>Angular.js</a:t>
            </a:r>
          </a:p>
          <a:p>
            <a:pPr marL="741362" marR="0" lvl="1" indent="-2714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</a:rPr>
              <a:t>Node.js</a:t>
            </a:r>
          </a:p>
          <a:p>
            <a:pPr marL="341312" marR="0" lvl="0" indent="-34131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>
                <a:solidFill>
                  <a:schemeClr val="dk1"/>
                </a:solidFill>
              </a:rPr>
              <a:t>Development environment</a:t>
            </a:r>
          </a:p>
          <a:p>
            <a:pPr marL="741362" marR="0" lvl="1" indent="-2714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</a:rPr>
              <a:t>Git</a:t>
            </a:r>
          </a:p>
          <a:p>
            <a:pPr marL="341313" marR="0" lvl="0" indent="-341313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C2D1ED"/>
              </a:gs>
              <a:gs pos="100000">
                <a:srgbClr val="1F447F"/>
              </a:gs>
            </a:gsLst>
            <a:lin ang="10800000" scaled="0"/>
          </a:gradFill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Microsoft Macintosh PowerPoint</Application>
  <PresentationFormat>On-screen Show (4:3)</PresentationFormat>
  <Paragraphs>69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simple-light-2</vt:lpstr>
      <vt:lpstr>Vittles October 5, 2016</vt:lpstr>
      <vt:lpstr>Vittles</vt:lpstr>
      <vt:lpstr>Vittles - Goals</vt:lpstr>
      <vt:lpstr>Vittles - Sprint 1</vt:lpstr>
      <vt:lpstr>Vittles - Sprint 2</vt:lpstr>
      <vt:lpstr>Vittles - Sprint 3</vt:lpstr>
      <vt:lpstr>Vittles</vt:lpstr>
      <vt:lpstr>Vittles</vt:lpstr>
      <vt:lpstr>Vittles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Vittles October 5, 2016</dc:title>
  <cp:lastModifiedBy>Thais Aoki</cp:lastModifiedBy>
  <cp:revision>1</cp:revision>
  <dcterms:modified xsi:type="dcterms:W3CDTF">2016-10-05T06:21:43Z</dcterms:modified>
</cp:coreProperties>
</file>