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3FD2F-FB92-4510-BD36-E7CBC7317EB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5BDD41-B26E-4E72-BEE3-2D28FB43ACBB}">
      <dgm:prSet phldrT="[Testo]"/>
      <dgm:spPr/>
      <dgm:t>
        <a:bodyPr/>
        <a:lstStyle/>
        <a:p>
          <a:r>
            <a:rPr lang="it-IT" dirty="0" err="1"/>
            <a:t>Config</a:t>
          </a:r>
          <a:endParaRPr lang="it-IT" dirty="0"/>
        </a:p>
      </dgm:t>
    </dgm:pt>
    <dgm:pt modelId="{FE000629-5BC6-4CB0-AFC0-9092CB18DDA3}" type="parTrans" cxnId="{E8670738-4935-48B7-B19A-23A5424EBC68}">
      <dgm:prSet/>
      <dgm:spPr/>
      <dgm:t>
        <a:bodyPr/>
        <a:lstStyle/>
        <a:p>
          <a:endParaRPr lang="it-IT"/>
        </a:p>
      </dgm:t>
    </dgm:pt>
    <dgm:pt modelId="{74CF843F-4E4E-415A-8EFA-5B255C69DDFC}" type="sibTrans" cxnId="{E8670738-4935-48B7-B19A-23A5424EBC68}">
      <dgm:prSet/>
      <dgm:spPr/>
      <dgm:t>
        <a:bodyPr/>
        <a:lstStyle/>
        <a:p>
          <a:endParaRPr lang="it-IT"/>
        </a:p>
      </dgm:t>
    </dgm:pt>
    <dgm:pt modelId="{E073E3E8-EBD1-41E3-B4E5-FF22780FB5E0}">
      <dgm:prSet phldrT="[Testo]"/>
      <dgm:spPr/>
      <dgm:t>
        <a:bodyPr/>
        <a:lstStyle/>
        <a:p>
          <a:r>
            <a:rPr lang="it-IT" dirty="0"/>
            <a:t>Mode1Config</a:t>
          </a:r>
        </a:p>
      </dgm:t>
    </dgm:pt>
    <dgm:pt modelId="{E455D2DC-8651-4036-B263-E35EBD59AAB7}" type="parTrans" cxnId="{FB68B3D2-3E30-4687-A2C1-DD99416F5B13}">
      <dgm:prSet/>
      <dgm:spPr/>
      <dgm:t>
        <a:bodyPr/>
        <a:lstStyle/>
        <a:p>
          <a:endParaRPr lang="it-IT"/>
        </a:p>
      </dgm:t>
    </dgm:pt>
    <dgm:pt modelId="{3166F1F1-4542-44B4-817C-C162FE0D0871}" type="sibTrans" cxnId="{FB68B3D2-3E30-4687-A2C1-DD99416F5B13}">
      <dgm:prSet/>
      <dgm:spPr/>
      <dgm:t>
        <a:bodyPr/>
        <a:lstStyle/>
        <a:p>
          <a:endParaRPr lang="it-IT"/>
        </a:p>
      </dgm:t>
    </dgm:pt>
    <dgm:pt modelId="{EDA4E989-6F0B-4F53-A934-18E4722DFFF6}">
      <dgm:prSet phldrT="[Testo]"/>
      <dgm:spPr/>
      <dgm:t>
        <a:bodyPr/>
        <a:lstStyle/>
        <a:p>
          <a:r>
            <a:rPr lang="it-IT" dirty="0" err="1"/>
            <a:t>EncryptConfig</a:t>
          </a:r>
          <a:endParaRPr lang="it-IT" dirty="0"/>
        </a:p>
      </dgm:t>
    </dgm:pt>
    <dgm:pt modelId="{5800BEFA-698A-4441-B121-0CF1B83CA6FB}" type="parTrans" cxnId="{8B320BD3-A335-4642-B154-1157C7AD72E9}">
      <dgm:prSet/>
      <dgm:spPr/>
      <dgm:t>
        <a:bodyPr/>
        <a:lstStyle/>
        <a:p>
          <a:endParaRPr lang="it-IT"/>
        </a:p>
      </dgm:t>
    </dgm:pt>
    <dgm:pt modelId="{46AF518D-0E19-4560-925A-F72B186DF027}" type="sibTrans" cxnId="{8B320BD3-A335-4642-B154-1157C7AD72E9}">
      <dgm:prSet/>
      <dgm:spPr/>
      <dgm:t>
        <a:bodyPr/>
        <a:lstStyle/>
        <a:p>
          <a:endParaRPr lang="it-IT"/>
        </a:p>
      </dgm:t>
    </dgm:pt>
    <dgm:pt modelId="{B43CB700-40CD-4227-ABF4-0B3AA422A73D}">
      <dgm:prSet phldrT="[Testo]"/>
      <dgm:spPr/>
      <dgm:t>
        <a:bodyPr/>
        <a:lstStyle/>
        <a:p>
          <a:r>
            <a:rPr lang="it-IT" dirty="0" err="1"/>
            <a:t>CompressConfig</a:t>
          </a:r>
          <a:endParaRPr lang="it-IT" dirty="0"/>
        </a:p>
      </dgm:t>
    </dgm:pt>
    <dgm:pt modelId="{94849547-B1AD-4762-B687-458E5E5BDB04}" type="parTrans" cxnId="{F5534D21-7658-4A4E-8794-45DA17C2EA3C}">
      <dgm:prSet/>
      <dgm:spPr/>
      <dgm:t>
        <a:bodyPr/>
        <a:lstStyle/>
        <a:p>
          <a:endParaRPr lang="it-IT"/>
        </a:p>
      </dgm:t>
    </dgm:pt>
    <dgm:pt modelId="{9BEC4B35-5D5F-4AB3-969E-4BB13A77EC9D}" type="sibTrans" cxnId="{F5534D21-7658-4A4E-8794-45DA17C2EA3C}">
      <dgm:prSet/>
      <dgm:spPr/>
      <dgm:t>
        <a:bodyPr/>
        <a:lstStyle/>
        <a:p>
          <a:endParaRPr lang="it-IT"/>
        </a:p>
      </dgm:t>
    </dgm:pt>
    <dgm:pt modelId="{F71F6AE4-B364-4521-BAA7-C636702AC68E}">
      <dgm:prSet phldrT="[Testo]"/>
      <dgm:spPr/>
      <dgm:t>
        <a:bodyPr/>
        <a:lstStyle/>
        <a:p>
          <a:r>
            <a:rPr lang="it-IT"/>
            <a:t>Mode2Config</a:t>
          </a:r>
          <a:endParaRPr lang="it-IT" dirty="0"/>
        </a:p>
      </dgm:t>
    </dgm:pt>
    <dgm:pt modelId="{993D085E-C03B-4338-85BE-D62FEC505DEC}" type="parTrans" cxnId="{A1F3CF86-120D-47E5-A9EF-A1B08E948C9E}">
      <dgm:prSet/>
      <dgm:spPr/>
      <dgm:t>
        <a:bodyPr/>
        <a:lstStyle/>
        <a:p>
          <a:endParaRPr lang="it-IT"/>
        </a:p>
      </dgm:t>
    </dgm:pt>
    <dgm:pt modelId="{0904BC60-82F9-4DB4-981F-08C140613DD1}" type="sibTrans" cxnId="{A1F3CF86-120D-47E5-A9EF-A1B08E948C9E}">
      <dgm:prSet/>
      <dgm:spPr/>
      <dgm:t>
        <a:bodyPr/>
        <a:lstStyle/>
        <a:p>
          <a:endParaRPr lang="it-IT"/>
        </a:p>
      </dgm:t>
    </dgm:pt>
    <dgm:pt modelId="{A9774F71-3530-4803-B330-08DEAF7E1CE6}" type="pres">
      <dgm:prSet presAssocID="{E3D3FD2F-FB92-4510-BD36-E7CBC7317E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DEFDEB-3853-46BB-B586-4E99EAB50E9A}" type="pres">
      <dgm:prSet presAssocID="{235BDD41-B26E-4E72-BEE3-2D28FB43ACBB}" presName="root1" presStyleCnt="0"/>
      <dgm:spPr/>
    </dgm:pt>
    <dgm:pt modelId="{D19522A0-9E1C-4402-B343-D2CA037A8006}" type="pres">
      <dgm:prSet presAssocID="{235BDD41-B26E-4E72-BEE3-2D28FB43ACBB}" presName="LevelOneTextNode" presStyleLbl="node0" presStyleIdx="0" presStyleCnt="1">
        <dgm:presLayoutVars>
          <dgm:chPref val="3"/>
        </dgm:presLayoutVars>
      </dgm:prSet>
      <dgm:spPr/>
    </dgm:pt>
    <dgm:pt modelId="{B3E7D2B1-21FA-4943-9E52-E0F1D13FCF3D}" type="pres">
      <dgm:prSet presAssocID="{235BDD41-B26E-4E72-BEE3-2D28FB43ACBB}" presName="level2hierChild" presStyleCnt="0"/>
      <dgm:spPr/>
    </dgm:pt>
    <dgm:pt modelId="{513E4649-685A-4F48-B7CA-8B5581849049}" type="pres">
      <dgm:prSet presAssocID="{E455D2DC-8651-4036-B263-E35EBD59AAB7}" presName="conn2-1" presStyleLbl="parChTrans1D2" presStyleIdx="0" presStyleCnt="2"/>
      <dgm:spPr/>
    </dgm:pt>
    <dgm:pt modelId="{F53102EC-2712-4B9D-86ED-87F77F3141FF}" type="pres">
      <dgm:prSet presAssocID="{E455D2DC-8651-4036-B263-E35EBD59AAB7}" presName="connTx" presStyleLbl="parChTrans1D2" presStyleIdx="0" presStyleCnt="2"/>
      <dgm:spPr/>
    </dgm:pt>
    <dgm:pt modelId="{6824BA49-2830-4F59-9665-367696E4C67E}" type="pres">
      <dgm:prSet presAssocID="{E073E3E8-EBD1-41E3-B4E5-FF22780FB5E0}" presName="root2" presStyleCnt="0"/>
      <dgm:spPr/>
    </dgm:pt>
    <dgm:pt modelId="{2A5855F5-499F-417C-ADE4-1B7CD86E6798}" type="pres">
      <dgm:prSet presAssocID="{E073E3E8-EBD1-41E3-B4E5-FF22780FB5E0}" presName="LevelTwoTextNode" presStyleLbl="node2" presStyleIdx="0" presStyleCnt="2">
        <dgm:presLayoutVars>
          <dgm:chPref val="3"/>
        </dgm:presLayoutVars>
      </dgm:prSet>
      <dgm:spPr/>
    </dgm:pt>
    <dgm:pt modelId="{B8CEB824-ED43-4F5A-AE42-EA1BDD66CD3F}" type="pres">
      <dgm:prSet presAssocID="{E073E3E8-EBD1-41E3-B4E5-FF22780FB5E0}" presName="level3hierChild" presStyleCnt="0"/>
      <dgm:spPr/>
    </dgm:pt>
    <dgm:pt modelId="{8184A821-476B-4B31-A000-002E5DC8648E}" type="pres">
      <dgm:prSet presAssocID="{5800BEFA-698A-4441-B121-0CF1B83CA6FB}" presName="conn2-1" presStyleLbl="parChTrans1D3" presStyleIdx="0" presStyleCnt="2"/>
      <dgm:spPr/>
    </dgm:pt>
    <dgm:pt modelId="{3E69954B-F670-4482-948B-02919EC1C231}" type="pres">
      <dgm:prSet presAssocID="{5800BEFA-698A-4441-B121-0CF1B83CA6FB}" presName="connTx" presStyleLbl="parChTrans1D3" presStyleIdx="0" presStyleCnt="2"/>
      <dgm:spPr/>
    </dgm:pt>
    <dgm:pt modelId="{65C9952B-E5AF-4F70-B291-2777356683F1}" type="pres">
      <dgm:prSet presAssocID="{EDA4E989-6F0B-4F53-A934-18E4722DFFF6}" presName="root2" presStyleCnt="0"/>
      <dgm:spPr/>
    </dgm:pt>
    <dgm:pt modelId="{6ACB83B6-7326-421E-AF65-46C7A9D76149}" type="pres">
      <dgm:prSet presAssocID="{EDA4E989-6F0B-4F53-A934-18E4722DFFF6}" presName="LevelTwoTextNode" presStyleLbl="node3" presStyleIdx="0" presStyleCnt="2">
        <dgm:presLayoutVars>
          <dgm:chPref val="3"/>
        </dgm:presLayoutVars>
      </dgm:prSet>
      <dgm:spPr/>
    </dgm:pt>
    <dgm:pt modelId="{F58888EA-3D80-49B5-92AE-2226B17C4027}" type="pres">
      <dgm:prSet presAssocID="{EDA4E989-6F0B-4F53-A934-18E4722DFFF6}" presName="level3hierChild" presStyleCnt="0"/>
      <dgm:spPr/>
    </dgm:pt>
    <dgm:pt modelId="{DA76770E-4646-4E9F-B442-809B3D9E0A88}" type="pres">
      <dgm:prSet presAssocID="{94849547-B1AD-4762-B687-458E5E5BDB04}" presName="conn2-1" presStyleLbl="parChTrans1D3" presStyleIdx="1" presStyleCnt="2"/>
      <dgm:spPr/>
    </dgm:pt>
    <dgm:pt modelId="{C78D5158-692D-4B4D-879F-6A013F117485}" type="pres">
      <dgm:prSet presAssocID="{94849547-B1AD-4762-B687-458E5E5BDB04}" presName="connTx" presStyleLbl="parChTrans1D3" presStyleIdx="1" presStyleCnt="2"/>
      <dgm:spPr/>
    </dgm:pt>
    <dgm:pt modelId="{318D4A63-ED3C-46E3-82E4-B532F4A4681C}" type="pres">
      <dgm:prSet presAssocID="{B43CB700-40CD-4227-ABF4-0B3AA422A73D}" presName="root2" presStyleCnt="0"/>
      <dgm:spPr/>
    </dgm:pt>
    <dgm:pt modelId="{3E49C010-7D46-4FCA-BB12-C8133961A3F8}" type="pres">
      <dgm:prSet presAssocID="{B43CB700-40CD-4227-ABF4-0B3AA422A73D}" presName="LevelTwoTextNode" presStyleLbl="node3" presStyleIdx="1" presStyleCnt="2">
        <dgm:presLayoutVars>
          <dgm:chPref val="3"/>
        </dgm:presLayoutVars>
      </dgm:prSet>
      <dgm:spPr/>
    </dgm:pt>
    <dgm:pt modelId="{88EB8227-2089-4FAA-A7AC-E918AA5A22CA}" type="pres">
      <dgm:prSet presAssocID="{B43CB700-40CD-4227-ABF4-0B3AA422A73D}" presName="level3hierChild" presStyleCnt="0"/>
      <dgm:spPr/>
    </dgm:pt>
    <dgm:pt modelId="{C0580028-8B8F-411C-9B8B-DABB534C0D13}" type="pres">
      <dgm:prSet presAssocID="{993D085E-C03B-4338-85BE-D62FEC505DEC}" presName="conn2-1" presStyleLbl="parChTrans1D2" presStyleIdx="1" presStyleCnt="2"/>
      <dgm:spPr/>
    </dgm:pt>
    <dgm:pt modelId="{7D7985DA-3919-4A58-B2DA-E0DD41E36981}" type="pres">
      <dgm:prSet presAssocID="{993D085E-C03B-4338-85BE-D62FEC505DEC}" presName="connTx" presStyleLbl="parChTrans1D2" presStyleIdx="1" presStyleCnt="2"/>
      <dgm:spPr/>
    </dgm:pt>
    <dgm:pt modelId="{AA3497C5-9B4F-47B4-BF01-CC8BC0B150C3}" type="pres">
      <dgm:prSet presAssocID="{F71F6AE4-B364-4521-BAA7-C636702AC68E}" presName="root2" presStyleCnt="0"/>
      <dgm:spPr/>
    </dgm:pt>
    <dgm:pt modelId="{8552F3E4-E31D-4D81-8F45-800F71D03FC2}" type="pres">
      <dgm:prSet presAssocID="{F71F6AE4-B364-4521-BAA7-C636702AC68E}" presName="LevelTwoTextNode" presStyleLbl="node2" presStyleIdx="1" presStyleCnt="2">
        <dgm:presLayoutVars>
          <dgm:chPref val="3"/>
        </dgm:presLayoutVars>
      </dgm:prSet>
      <dgm:spPr/>
    </dgm:pt>
    <dgm:pt modelId="{9D5B12AC-EC9D-45D7-82A2-7123EDA6106D}" type="pres">
      <dgm:prSet presAssocID="{F71F6AE4-B364-4521-BAA7-C636702AC68E}" presName="level3hierChild" presStyleCnt="0"/>
      <dgm:spPr/>
    </dgm:pt>
  </dgm:ptLst>
  <dgm:cxnLst>
    <dgm:cxn modelId="{56F9250F-D6B0-4153-9D3D-A1D12A924E8B}" type="presOf" srcId="{993D085E-C03B-4338-85BE-D62FEC505DEC}" destId="{7D7985DA-3919-4A58-B2DA-E0DD41E36981}" srcOrd="1" destOrd="0" presId="urn:microsoft.com/office/officeart/2005/8/layout/hierarchy2"/>
    <dgm:cxn modelId="{F5534D21-7658-4A4E-8794-45DA17C2EA3C}" srcId="{E073E3E8-EBD1-41E3-B4E5-FF22780FB5E0}" destId="{B43CB700-40CD-4227-ABF4-0B3AA422A73D}" srcOrd="1" destOrd="0" parTransId="{94849547-B1AD-4762-B687-458E5E5BDB04}" sibTransId="{9BEC4B35-5D5F-4AB3-969E-4BB13A77EC9D}"/>
    <dgm:cxn modelId="{83468E23-C652-4238-9D7D-ABF0281F05EA}" type="presOf" srcId="{5800BEFA-698A-4441-B121-0CF1B83CA6FB}" destId="{3E69954B-F670-4482-948B-02919EC1C231}" srcOrd="1" destOrd="0" presId="urn:microsoft.com/office/officeart/2005/8/layout/hierarchy2"/>
    <dgm:cxn modelId="{E8670738-4935-48B7-B19A-23A5424EBC68}" srcId="{E3D3FD2F-FB92-4510-BD36-E7CBC7317EB7}" destId="{235BDD41-B26E-4E72-BEE3-2D28FB43ACBB}" srcOrd="0" destOrd="0" parTransId="{FE000629-5BC6-4CB0-AFC0-9092CB18DDA3}" sibTransId="{74CF843F-4E4E-415A-8EFA-5B255C69DDFC}"/>
    <dgm:cxn modelId="{B7A8563B-933B-4674-8F0F-994E84318B73}" type="presOf" srcId="{E073E3E8-EBD1-41E3-B4E5-FF22780FB5E0}" destId="{2A5855F5-499F-417C-ADE4-1B7CD86E6798}" srcOrd="0" destOrd="0" presId="urn:microsoft.com/office/officeart/2005/8/layout/hierarchy2"/>
    <dgm:cxn modelId="{AB6CEC3E-967B-441A-96C7-0420CC69B053}" type="presOf" srcId="{B43CB700-40CD-4227-ABF4-0B3AA422A73D}" destId="{3E49C010-7D46-4FCA-BB12-C8133961A3F8}" srcOrd="0" destOrd="0" presId="urn:microsoft.com/office/officeart/2005/8/layout/hierarchy2"/>
    <dgm:cxn modelId="{3F682C5B-5136-40EF-AB84-5B2AEB7E4FD1}" type="presOf" srcId="{EDA4E989-6F0B-4F53-A934-18E4722DFFF6}" destId="{6ACB83B6-7326-421E-AF65-46C7A9D76149}" srcOrd="0" destOrd="0" presId="urn:microsoft.com/office/officeart/2005/8/layout/hierarchy2"/>
    <dgm:cxn modelId="{F7D4D65C-6897-4A1C-9E4D-E8786DD53E83}" type="presOf" srcId="{94849547-B1AD-4762-B687-458E5E5BDB04}" destId="{DA76770E-4646-4E9F-B442-809B3D9E0A88}" srcOrd="0" destOrd="0" presId="urn:microsoft.com/office/officeart/2005/8/layout/hierarchy2"/>
    <dgm:cxn modelId="{0249C550-AF22-4A57-9E14-88A51413AC45}" type="presOf" srcId="{E455D2DC-8651-4036-B263-E35EBD59AAB7}" destId="{513E4649-685A-4F48-B7CA-8B5581849049}" srcOrd="0" destOrd="0" presId="urn:microsoft.com/office/officeart/2005/8/layout/hierarchy2"/>
    <dgm:cxn modelId="{C44AEB52-C1E5-43BC-A360-2A2977B49595}" type="presOf" srcId="{E3D3FD2F-FB92-4510-BD36-E7CBC7317EB7}" destId="{A9774F71-3530-4803-B330-08DEAF7E1CE6}" srcOrd="0" destOrd="0" presId="urn:microsoft.com/office/officeart/2005/8/layout/hierarchy2"/>
    <dgm:cxn modelId="{AC31A184-06A1-48F3-87E3-2371D23011DF}" type="presOf" srcId="{F71F6AE4-B364-4521-BAA7-C636702AC68E}" destId="{8552F3E4-E31D-4D81-8F45-800F71D03FC2}" srcOrd="0" destOrd="0" presId="urn:microsoft.com/office/officeart/2005/8/layout/hierarchy2"/>
    <dgm:cxn modelId="{A1F3CF86-120D-47E5-A9EF-A1B08E948C9E}" srcId="{235BDD41-B26E-4E72-BEE3-2D28FB43ACBB}" destId="{F71F6AE4-B364-4521-BAA7-C636702AC68E}" srcOrd="1" destOrd="0" parTransId="{993D085E-C03B-4338-85BE-D62FEC505DEC}" sibTransId="{0904BC60-82F9-4DB4-981F-08C140613DD1}"/>
    <dgm:cxn modelId="{4108888E-9628-435E-937B-21BA6C7ABFBA}" type="presOf" srcId="{993D085E-C03B-4338-85BE-D62FEC505DEC}" destId="{C0580028-8B8F-411C-9B8B-DABB534C0D13}" srcOrd="0" destOrd="0" presId="urn:microsoft.com/office/officeart/2005/8/layout/hierarchy2"/>
    <dgm:cxn modelId="{0D399692-CD38-469A-80C0-6743596BF568}" type="presOf" srcId="{235BDD41-B26E-4E72-BEE3-2D28FB43ACBB}" destId="{D19522A0-9E1C-4402-B343-D2CA037A8006}" srcOrd="0" destOrd="0" presId="urn:microsoft.com/office/officeart/2005/8/layout/hierarchy2"/>
    <dgm:cxn modelId="{5A8C3AB5-CBDE-4C6A-9406-F1D1E4DFDF8C}" type="presOf" srcId="{5800BEFA-698A-4441-B121-0CF1B83CA6FB}" destId="{8184A821-476B-4B31-A000-002E5DC8648E}" srcOrd="0" destOrd="0" presId="urn:microsoft.com/office/officeart/2005/8/layout/hierarchy2"/>
    <dgm:cxn modelId="{DE9DC6C9-FD48-4BC5-9DF3-9AD83D262D9F}" type="presOf" srcId="{94849547-B1AD-4762-B687-458E5E5BDB04}" destId="{C78D5158-692D-4B4D-879F-6A013F117485}" srcOrd="1" destOrd="0" presId="urn:microsoft.com/office/officeart/2005/8/layout/hierarchy2"/>
    <dgm:cxn modelId="{FB68B3D2-3E30-4687-A2C1-DD99416F5B13}" srcId="{235BDD41-B26E-4E72-BEE3-2D28FB43ACBB}" destId="{E073E3E8-EBD1-41E3-B4E5-FF22780FB5E0}" srcOrd="0" destOrd="0" parTransId="{E455D2DC-8651-4036-B263-E35EBD59AAB7}" sibTransId="{3166F1F1-4542-44B4-817C-C162FE0D0871}"/>
    <dgm:cxn modelId="{8B320BD3-A335-4642-B154-1157C7AD72E9}" srcId="{E073E3E8-EBD1-41E3-B4E5-FF22780FB5E0}" destId="{EDA4E989-6F0B-4F53-A934-18E4722DFFF6}" srcOrd="0" destOrd="0" parTransId="{5800BEFA-698A-4441-B121-0CF1B83CA6FB}" sibTransId="{46AF518D-0E19-4560-925A-F72B186DF027}"/>
    <dgm:cxn modelId="{0F189BDE-B693-447C-B88E-FD61626C786C}" type="presOf" srcId="{E455D2DC-8651-4036-B263-E35EBD59AAB7}" destId="{F53102EC-2712-4B9D-86ED-87F77F3141FF}" srcOrd="1" destOrd="0" presId="urn:microsoft.com/office/officeart/2005/8/layout/hierarchy2"/>
    <dgm:cxn modelId="{FC89AE75-CA8E-4677-82FB-1BDD992126C2}" type="presParOf" srcId="{A9774F71-3530-4803-B330-08DEAF7E1CE6}" destId="{6EDEFDEB-3853-46BB-B586-4E99EAB50E9A}" srcOrd="0" destOrd="0" presId="urn:microsoft.com/office/officeart/2005/8/layout/hierarchy2"/>
    <dgm:cxn modelId="{96881C4C-7172-426D-9BAE-80D9A0EE8B71}" type="presParOf" srcId="{6EDEFDEB-3853-46BB-B586-4E99EAB50E9A}" destId="{D19522A0-9E1C-4402-B343-D2CA037A8006}" srcOrd="0" destOrd="0" presId="urn:microsoft.com/office/officeart/2005/8/layout/hierarchy2"/>
    <dgm:cxn modelId="{A2699555-8FB2-4644-A9D1-BD6205059575}" type="presParOf" srcId="{6EDEFDEB-3853-46BB-B586-4E99EAB50E9A}" destId="{B3E7D2B1-21FA-4943-9E52-E0F1D13FCF3D}" srcOrd="1" destOrd="0" presId="urn:microsoft.com/office/officeart/2005/8/layout/hierarchy2"/>
    <dgm:cxn modelId="{220256E9-8E5E-4B03-A56A-07CCC8F3F65C}" type="presParOf" srcId="{B3E7D2B1-21FA-4943-9E52-E0F1D13FCF3D}" destId="{513E4649-685A-4F48-B7CA-8B5581849049}" srcOrd="0" destOrd="0" presId="urn:microsoft.com/office/officeart/2005/8/layout/hierarchy2"/>
    <dgm:cxn modelId="{3022468E-373A-42DD-9C48-A29DF70DAFCA}" type="presParOf" srcId="{513E4649-685A-4F48-B7CA-8B5581849049}" destId="{F53102EC-2712-4B9D-86ED-87F77F3141FF}" srcOrd="0" destOrd="0" presId="urn:microsoft.com/office/officeart/2005/8/layout/hierarchy2"/>
    <dgm:cxn modelId="{5AAA9EBE-C7ED-40D6-8CB4-5EFBE446E9F6}" type="presParOf" srcId="{B3E7D2B1-21FA-4943-9E52-E0F1D13FCF3D}" destId="{6824BA49-2830-4F59-9665-367696E4C67E}" srcOrd="1" destOrd="0" presId="urn:microsoft.com/office/officeart/2005/8/layout/hierarchy2"/>
    <dgm:cxn modelId="{AF6279CD-D62F-49A7-9059-46C723FF0703}" type="presParOf" srcId="{6824BA49-2830-4F59-9665-367696E4C67E}" destId="{2A5855F5-499F-417C-ADE4-1B7CD86E6798}" srcOrd="0" destOrd="0" presId="urn:microsoft.com/office/officeart/2005/8/layout/hierarchy2"/>
    <dgm:cxn modelId="{E5BC1017-B351-4727-B65F-914B6C4B51E1}" type="presParOf" srcId="{6824BA49-2830-4F59-9665-367696E4C67E}" destId="{B8CEB824-ED43-4F5A-AE42-EA1BDD66CD3F}" srcOrd="1" destOrd="0" presId="urn:microsoft.com/office/officeart/2005/8/layout/hierarchy2"/>
    <dgm:cxn modelId="{9625F462-9367-459A-9CF7-3328015D5359}" type="presParOf" srcId="{B8CEB824-ED43-4F5A-AE42-EA1BDD66CD3F}" destId="{8184A821-476B-4B31-A000-002E5DC8648E}" srcOrd="0" destOrd="0" presId="urn:microsoft.com/office/officeart/2005/8/layout/hierarchy2"/>
    <dgm:cxn modelId="{6C8D0225-49B3-42BB-9616-26A8C4EFEEF3}" type="presParOf" srcId="{8184A821-476B-4B31-A000-002E5DC8648E}" destId="{3E69954B-F670-4482-948B-02919EC1C231}" srcOrd="0" destOrd="0" presId="urn:microsoft.com/office/officeart/2005/8/layout/hierarchy2"/>
    <dgm:cxn modelId="{0DD52480-BBB9-48AF-BB75-D3F6156448E8}" type="presParOf" srcId="{B8CEB824-ED43-4F5A-AE42-EA1BDD66CD3F}" destId="{65C9952B-E5AF-4F70-B291-2777356683F1}" srcOrd="1" destOrd="0" presId="urn:microsoft.com/office/officeart/2005/8/layout/hierarchy2"/>
    <dgm:cxn modelId="{ECD9DFBE-018E-48DB-820F-81817280C0C1}" type="presParOf" srcId="{65C9952B-E5AF-4F70-B291-2777356683F1}" destId="{6ACB83B6-7326-421E-AF65-46C7A9D76149}" srcOrd="0" destOrd="0" presId="urn:microsoft.com/office/officeart/2005/8/layout/hierarchy2"/>
    <dgm:cxn modelId="{0DD5FE97-CDFF-4BD1-8EE8-FFAFB67CC116}" type="presParOf" srcId="{65C9952B-E5AF-4F70-B291-2777356683F1}" destId="{F58888EA-3D80-49B5-92AE-2226B17C4027}" srcOrd="1" destOrd="0" presId="urn:microsoft.com/office/officeart/2005/8/layout/hierarchy2"/>
    <dgm:cxn modelId="{6E5B86FF-6732-4667-9FF5-147293FF5643}" type="presParOf" srcId="{B8CEB824-ED43-4F5A-AE42-EA1BDD66CD3F}" destId="{DA76770E-4646-4E9F-B442-809B3D9E0A88}" srcOrd="2" destOrd="0" presId="urn:microsoft.com/office/officeart/2005/8/layout/hierarchy2"/>
    <dgm:cxn modelId="{1B89C2CA-2383-4BA3-AC05-8DE66AD396F4}" type="presParOf" srcId="{DA76770E-4646-4E9F-B442-809B3D9E0A88}" destId="{C78D5158-692D-4B4D-879F-6A013F117485}" srcOrd="0" destOrd="0" presId="urn:microsoft.com/office/officeart/2005/8/layout/hierarchy2"/>
    <dgm:cxn modelId="{79421736-088D-473F-ABAD-D0E120443F6E}" type="presParOf" srcId="{B8CEB824-ED43-4F5A-AE42-EA1BDD66CD3F}" destId="{318D4A63-ED3C-46E3-82E4-B532F4A4681C}" srcOrd="3" destOrd="0" presId="urn:microsoft.com/office/officeart/2005/8/layout/hierarchy2"/>
    <dgm:cxn modelId="{9EF2C23F-3253-4EB6-A449-C2324EE3AD34}" type="presParOf" srcId="{318D4A63-ED3C-46E3-82E4-B532F4A4681C}" destId="{3E49C010-7D46-4FCA-BB12-C8133961A3F8}" srcOrd="0" destOrd="0" presId="urn:microsoft.com/office/officeart/2005/8/layout/hierarchy2"/>
    <dgm:cxn modelId="{31594ECE-73D8-439E-ADF3-7DD87BA743B9}" type="presParOf" srcId="{318D4A63-ED3C-46E3-82E4-B532F4A4681C}" destId="{88EB8227-2089-4FAA-A7AC-E918AA5A22CA}" srcOrd="1" destOrd="0" presId="urn:microsoft.com/office/officeart/2005/8/layout/hierarchy2"/>
    <dgm:cxn modelId="{9CEC4C2E-4F69-46B3-A5B4-CF161BFC826C}" type="presParOf" srcId="{B3E7D2B1-21FA-4943-9E52-E0F1D13FCF3D}" destId="{C0580028-8B8F-411C-9B8B-DABB534C0D13}" srcOrd="2" destOrd="0" presId="urn:microsoft.com/office/officeart/2005/8/layout/hierarchy2"/>
    <dgm:cxn modelId="{B6319ED2-BF3C-4484-8720-6D21E5AE0C3B}" type="presParOf" srcId="{C0580028-8B8F-411C-9B8B-DABB534C0D13}" destId="{7D7985DA-3919-4A58-B2DA-E0DD41E36981}" srcOrd="0" destOrd="0" presId="urn:microsoft.com/office/officeart/2005/8/layout/hierarchy2"/>
    <dgm:cxn modelId="{86F65F2E-7F4E-42D2-ADEF-3010D0FC6CBD}" type="presParOf" srcId="{B3E7D2B1-21FA-4943-9E52-E0F1D13FCF3D}" destId="{AA3497C5-9B4F-47B4-BF01-CC8BC0B150C3}" srcOrd="3" destOrd="0" presId="urn:microsoft.com/office/officeart/2005/8/layout/hierarchy2"/>
    <dgm:cxn modelId="{AC31FA73-BEE0-40FD-AF01-464D7EF5A770}" type="presParOf" srcId="{AA3497C5-9B4F-47B4-BF01-CC8BC0B150C3}" destId="{8552F3E4-E31D-4D81-8F45-800F71D03FC2}" srcOrd="0" destOrd="0" presId="urn:microsoft.com/office/officeart/2005/8/layout/hierarchy2"/>
    <dgm:cxn modelId="{A5A35DE0-8BF5-449A-AB67-9DA4F7F78D33}" type="presParOf" srcId="{AA3497C5-9B4F-47B4-BF01-CC8BC0B150C3}" destId="{9D5B12AC-EC9D-45D7-82A2-7123EDA610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56F9B-4998-4B18-8751-A12FC9FE4BB6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B50FFC14-717D-4145-BCA0-F88E2A197B91}">
      <dgm:prSet phldrT="[Testo]" custT="1"/>
      <dgm:spPr/>
      <dgm:t>
        <a:bodyPr/>
        <a:lstStyle/>
        <a:p>
          <a:r>
            <a:rPr lang="it-IT" sz="1700" dirty="0" err="1"/>
            <a:t>Thread</a:t>
          </a:r>
          <a:endParaRPr lang="it-IT" sz="1700" dirty="0"/>
        </a:p>
      </dgm:t>
    </dgm:pt>
    <dgm:pt modelId="{FC340FF1-1BBF-4813-838F-617FA6F95E5D}" type="parTrans" cxnId="{ADAF9058-DC13-46BC-B76E-7F4183BDAD77}">
      <dgm:prSet/>
      <dgm:spPr/>
      <dgm:t>
        <a:bodyPr/>
        <a:lstStyle/>
        <a:p>
          <a:endParaRPr lang="it-IT"/>
        </a:p>
      </dgm:t>
    </dgm:pt>
    <dgm:pt modelId="{12BDEB2A-C73E-4580-84B5-FEB71C8A248E}" type="sibTrans" cxnId="{ADAF9058-DC13-46BC-B76E-7F4183BDAD77}">
      <dgm:prSet/>
      <dgm:spPr/>
      <dgm:t>
        <a:bodyPr/>
        <a:lstStyle/>
        <a:p>
          <a:endParaRPr lang="it-IT"/>
        </a:p>
      </dgm:t>
    </dgm:pt>
    <dgm:pt modelId="{14D6AB37-5D2B-4A93-A89A-6021A6E8EB97}">
      <dgm:prSet phldrT="[Testo]" custT="1"/>
      <dgm:spPr/>
      <dgm:t>
        <a:bodyPr/>
        <a:lstStyle/>
        <a:p>
          <a:r>
            <a:rPr lang="it-IT" sz="1800" dirty="0" err="1"/>
            <a:t>GenericMode</a:t>
          </a:r>
          <a:endParaRPr lang="it-IT" sz="1800" dirty="0"/>
        </a:p>
        <a:p>
          <a:r>
            <a:rPr lang="it-IT" sz="1800" dirty="0" err="1"/>
            <a:t>Thread</a:t>
          </a:r>
          <a:endParaRPr lang="it-IT" sz="1800" dirty="0"/>
        </a:p>
      </dgm:t>
    </dgm:pt>
    <dgm:pt modelId="{5DE577B6-901D-4A82-B435-5D624229F42D}" type="parTrans" cxnId="{C4391051-88B8-45B9-8EEE-434E34B61D1E}">
      <dgm:prSet/>
      <dgm:spPr/>
      <dgm:t>
        <a:bodyPr/>
        <a:lstStyle/>
        <a:p>
          <a:endParaRPr lang="it-IT"/>
        </a:p>
      </dgm:t>
    </dgm:pt>
    <dgm:pt modelId="{976C7C2F-4B30-439F-A31D-7C3E9BFC51A7}" type="sibTrans" cxnId="{C4391051-88B8-45B9-8EEE-434E34B61D1E}">
      <dgm:prSet/>
      <dgm:spPr/>
      <dgm:t>
        <a:bodyPr/>
        <a:lstStyle/>
        <a:p>
          <a:endParaRPr lang="it-IT"/>
        </a:p>
      </dgm:t>
    </dgm:pt>
    <dgm:pt modelId="{A5B8D9C3-B5FD-4FF3-9F3E-E148259EC0A3}">
      <dgm:prSet phldrT="[Testo]" custT="1"/>
      <dgm:spPr/>
      <dgm:t>
        <a:bodyPr/>
        <a:lstStyle/>
        <a:p>
          <a:r>
            <a:rPr lang="it-IT" sz="1800" dirty="0" err="1"/>
            <a:t>FirstMode</a:t>
          </a:r>
          <a:endParaRPr lang="it-IT" sz="1800" dirty="0"/>
        </a:p>
        <a:p>
          <a:r>
            <a:rPr lang="it-IT" sz="1800" dirty="0" err="1"/>
            <a:t>Thread</a:t>
          </a:r>
          <a:endParaRPr lang="it-IT" sz="1200" dirty="0"/>
        </a:p>
      </dgm:t>
    </dgm:pt>
    <dgm:pt modelId="{21969D54-EAD5-42A9-BB4C-19E87616E1FE}" type="parTrans" cxnId="{44259D23-8A1A-4D55-96CC-3738A0F72121}">
      <dgm:prSet/>
      <dgm:spPr/>
      <dgm:t>
        <a:bodyPr/>
        <a:lstStyle/>
        <a:p>
          <a:endParaRPr lang="it-IT"/>
        </a:p>
      </dgm:t>
    </dgm:pt>
    <dgm:pt modelId="{83FF7E50-D51D-477B-8286-737C2AD4E8C2}" type="sibTrans" cxnId="{44259D23-8A1A-4D55-96CC-3738A0F72121}">
      <dgm:prSet/>
      <dgm:spPr/>
      <dgm:t>
        <a:bodyPr/>
        <a:lstStyle/>
        <a:p>
          <a:endParaRPr lang="it-IT"/>
        </a:p>
      </dgm:t>
    </dgm:pt>
    <dgm:pt modelId="{E6F71DDE-4D6B-4264-9394-0F8D86AA71E7}">
      <dgm:prSet phldrT="[Testo]" custT="1"/>
      <dgm:spPr/>
      <dgm:t>
        <a:bodyPr/>
        <a:lstStyle/>
        <a:p>
          <a:r>
            <a:rPr lang="it-IT" sz="1800" dirty="0" err="1"/>
            <a:t>SecondMode</a:t>
          </a:r>
          <a:endParaRPr lang="it-IT" sz="1800" dirty="0"/>
        </a:p>
        <a:p>
          <a:r>
            <a:rPr lang="it-IT" sz="1800" dirty="0" err="1"/>
            <a:t>Thread</a:t>
          </a:r>
          <a:endParaRPr lang="it-IT" sz="1200" dirty="0"/>
        </a:p>
      </dgm:t>
    </dgm:pt>
    <dgm:pt modelId="{EC94B158-8001-45E4-B0D8-8222AB138001}" type="parTrans" cxnId="{563A2E2D-7920-4388-9E57-0FE8065C47C2}">
      <dgm:prSet/>
      <dgm:spPr/>
      <dgm:t>
        <a:bodyPr/>
        <a:lstStyle/>
        <a:p>
          <a:endParaRPr lang="it-IT"/>
        </a:p>
      </dgm:t>
    </dgm:pt>
    <dgm:pt modelId="{4E4F9393-9F50-4271-B3C9-08098C2FBA8A}" type="sibTrans" cxnId="{563A2E2D-7920-4388-9E57-0FE8065C47C2}">
      <dgm:prSet/>
      <dgm:spPr/>
      <dgm:t>
        <a:bodyPr/>
        <a:lstStyle/>
        <a:p>
          <a:endParaRPr lang="it-IT"/>
        </a:p>
      </dgm:t>
    </dgm:pt>
    <dgm:pt modelId="{46FC123F-A339-4798-8102-C8ED1F8E64D9}">
      <dgm:prSet phldrT="[Testo]" custT="1"/>
      <dgm:spPr/>
      <dgm:t>
        <a:bodyPr/>
        <a:lstStyle/>
        <a:p>
          <a:r>
            <a:rPr lang="it-IT" sz="1800" dirty="0" err="1"/>
            <a:t>MergeNormal</a:t>
          </a:r>
          <a:endParaRPr lang="it-IT" sz="1800" dirty="0"/>
        </a:p>
        <a:p>
          <a:r>
            <a:rPr lang="it-IT" sz="1800" dirty="0" err="1"/>
            <a:t>ModeThread</a:t>
          </a:r>
          <a:endParaRPr lang="it-IT" sz="900" dirty="0"/>
        </a:p>
      </dgm:t>
    </dgm:pt>
    <dgm:pt modelId="{9D08E101-BA35-49EC-963E-D665C80294A2}" type="parTrans" cxnId="{9B2471D6-2E99-4DD5-BBC6-FE0ABBEA920E}">
      <dgm:prSet/>
      <dgm:spPr/>
      <dgm:t>
        <a:bodyPr/>
        <a:lstStyle/>
        <a:p>
          <a:endParaRPr lang="it-IT"/>
        </a:p>
      </dgm:t>
    </dgm:pt>
    <dgm:pt modelId="{B0CEA1ED-4F70-41E6-8E39-CD766436CBDF}" type="sibTrans" cxnId="{9B2471D6-2E99-4DD5-BBC6-FE0ABBEA920E}">
      <dgm:prSet/>
      <dgm:spPr/>
      <dgm:t>
        <a:bodyPr/>
        <a:lstStyle/>
        <a:p>
          <a:endParaRPr lang="it-IT"/>
        </a:p>
      </dgm:t>
    </dgm:pt>
    <dgm:pt modelId="{CD52F2F0-8375-4E5F-B2C5-D23E376B22C1}">
      <dgm:prSet phldrT="[Testo]" custT="1"/>
      <dgm:spPr/>
      <dgm:t>
        <a:bodyPr/>
        <a:lstStyle/>
        <a:p>
          <a:r>
            <a:rPr lang="it-IT" sz="1800" dirty="0" err="1"/>
            <a:t>DecryptMode</a:t>
          </a:r>
          <a:endParaRPr lang="it-IT" sz="1800" dirty="0"/>
        </a:p>
        <a:p>
          <a:r>
            <a:rPr lang="it-IT" sz="1800" dirty="0" err="1"/>
            <a:t>Thread</a:t>
          </a:r>
          <a:endParaRPr lang="it-IT" sz="1200" dirty="0"/>
        </a:p>
      </dgm:t>
    </dgm:pt>
    <dgm:pt modelId="{2C1082CC-272D-4249-8538-11E24A85FC83}" type="parTrans" cxnId="{71188BAD-3B78-44BC-8AE9-5FECD11E3B30}">
      <dgm:prSet/>
      <dgm:spPr/>
      <dgm:t>
        <a:bodyPr/>
        <a:lstStyle/>
        <a:p>
          <a:endParaRPr lang="it-IT"/>
        </a:p>
      </dgm:t>
    </dgm:pt>
    <dgm:pt modelId="{1784DEBA-F589-4F37-AD7F-2FBC48AF05DE}" type="sibTrans" cxnId="{71188BAD-3B78-44BC-8AE9-5FECD11E3B30}">
      <dgm:prSet/>
      <dgm:spPr/>
      <dgm:t>
        <a:bodyPr/>
        <a:lstStyle/>
        <a:p>
          <a:endParaRPr lang="it-IT"/>
        </a:p>
      </dgm:t>
    </dgm:pt>
    <dgm:pt modelId="{C40965C6-FE83-4411-AAEC-60CFA964515A}">
      <dgm:prSet phldrT="[Testo]"/>
      <dgm:spPr/>
      <dgm:t>
        <a:bodyPr/>
        <a:lstStyle/>
        <a:p>
          <a:r>
            <a:rPr lang="it-IT" dirty="0" err="1"/>
            <a:t>EncryptMode</a:t>
          </a:r>
          <a:endParaRPr lang="it-IT" dirty="0"/>
        </a:p>
        <a:p>
          <a:r>
            <a:rPr lang="it-IT" dirty="0" err="1"/>
            <a:t>Thread</a:t>
          </a:r>
          <a:endParaRPr lang="it-IT" dirty="0"/>
        </a:p>
      </dgm:t>
    </dgm:pt>
    <dgm:pt modelId="{9D26EB65-073B-45A9-B628-085DB64F2BE9}" type="parTrans" cxnId="{ACC55A52-80CC-4E4A-A764-555B4A83005F}">
      <dgm:prSet/>
      <dgm:spPr/>
      <dgm:t>
        <a:bodyPr/>
        <a:lstStyle/>
        <a:p>
          <a:endParaRPr lang="it-IT"/>
        </a:p>
      </dgm:t>
    </dgm:pt>
    <dgm:pt modelId="{4400D8A4-E3C7-46DF-9D4E-0786ED33212F}" type="sibTrans" cxnId="{ACC55A52-80CC-4E4A-A764-555B4A83005F}">
      <dgm:prSet/>
      <dgm:spPr/>
      <dgm:t>
        <a:bodyPr/>
        <a:lstStyle/>
        <a:p>
          <a:endParaRPr lang="it-IT"/>
        </a:p>
      </dgm:t>
    </dgm:pt>
    <dgm:pt modelId="{D0D4FB21-17D3-4AF6-8A1D-BD9269BF5D17}">
      <dgm:prSet phldrT="[Testo]" custT="1"/>
      <dgm:spPr/>
      <dgm:t>
        <a:bodyPr/>
        <a:lstStyle/>
        <a:p>
          <a:r>
            <a:rPr lang="it-IT" sz="1600" dirty="0" err="1"/>
            <a:t>UnzipMode</a:t>
          </a:r>
          <a:endParaRPr lang="it-IT" sz="1600" dirty="0"/>
        </a:p>
        <a:p>
          <a:r>
            <a:rPr lang="it-IT" sz="1600" dirty="0" err="1"/>
            <a:t>Thread</a:t>
          </a:r>
          <a:endParaRPr lang="it-IT" sz="1300" dirty="0"/>
        </a:p>
      </dgm:t>
    </dgm:pt>
    <dgm:pt modelId="{C8E362CB-E3F7-4389-A1E6-AF91A7ED8C73}" type="parTrans" cxnId="{EF0F9773-5637-4F75-AADC-FB141D93763F}">
      <dgm:prSet/>
      <dgm:spPr/>
      <dgm:t>
        <a:bodyPr/>
        <a:lstStyle/>
        <a:p>
          <a:endParaRPr lang="it-IT"/>
        </a:p>
      </dgm:t>
    </dgm:pt>
    <dgm:pt modelId="{29C63EA5-A84C-4E14-8F86-69954FA8E8CF}" type="sibTrans" cxnId="{EF0F9773-5637-4F75-AADC-FB141D93763F}">
      <dgm:prSet/>
      <dgm:spPr/>
      <dgm:t>
        <a:bodyPr/>
        <a:lstStyle/>
        <a:p>
          <a:endParaRPr lang="it-IT"/>
        </a:p>
      </dgm:t>
    </dgm:pt>
    <dgm:pt modelId="{7971DF18-0121-46FD-9533-43838777C463}">
      <dgm:prSet phldrT="[Testo]"/>
      <dgm:spPr/>
      <dgm:t>
        <a:bodyPr/>
        <a:lstStyle/>
        <a:p>
          <a:r>
            <a:rPr lang="it-IT" dirty="0" err="1"/>
            <a:t>ZipMode</a:t>
          </a:r>
          <a:endParaRPr lang="it-IT" dirty="0"/>
        </a:p>
        <a:p>
          <a:r>
            <a:rPr lang="it-IT" dirty="0" err="1"/>
            <a:t>Thread</a:t>
          </a:r>
          <a:endParaRPr lang="it-IT" dirty="0"/>
        </a:p>
      </dgm:t>
    </dgm:pt>
    <dgm:pt modelId="{FA57A60D-C87B-4F0A-9AB0-470259AE6211}" type="parTrans" cxnId="{DCD348D6-EF73-48DF-9A6C-2C47B0D7A1C4}">
      <dgm:prSet/>
      <dgm:spPr/>
      <dgm:t>
        <a:bodyPr/>
        <a:lstStyle/>
        <a:p>
          <a:endParaRPr lang="it-IT"/>
        </a:p>
      </dgm:t>
    </dgm:pt>
    <dgm:pt modelId="{DCB77ED0-6B16-478B-8CEC-7803E907B82A}" type="sibTrans" cxnId="{DCD348D6-EF73-48DF-9A6C-2C47B0D7A1C4}">
      <dgm:prSet/>
      <dgm:spPr/>
      <dgm:t>
        <a:bodyPr/>
        <a:lstStyle/>
        <a:p>
          <a:endParaRPr lang="it-IT"/>
        </a:p>
      </dgm:t>
    </dgm:pt>
    <dgm:pt modelId="{74C73146-16C1-4132-BDD4-9447633339DE}" type="pres">
      <dgm:prSet presAssocID="{E5156F9B-4998-4B18-8751-A12FC9FE4B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B46208-EA2B-4681-A9BC-57092C03A91C}" type="pres">
      <dgm:prSet presAssocID="{B50FFC14-717D-4145-BCA0-F88E2A197B91}" presName="root1" presStyleCnt="0"/>
      <dgm:spPr/>
    </dgm:pt>
    <dgm:pt modelId="{4EA74D9D-5F79-4B3F-B1C5-6277B33CE1F5}" type="pres">
      <dgm:prSet presAssocID="{B50FFC14-717D-4145-BCA0-F88E2A197B91}" presName="LevelOneTextNode" presStyleLbl="node0" presStyleIdx="0" presStyleCnt="1">
        <dgm:presLayoutVars>
          <dgm:chPref val="3"/>
        </dgm:presLayoutVars>
      </dgm:prSet>
      <dgm:spPr/>
    </dgm:pt>
    <dgm:pt modelId="{CD3243E9-2A8A-49F3-931F-8D4948C7E610}" type="pres">
      <dgm:prSet presAssocID="{B50FFC14-717D-4145-BCA0-F88E2A197B91}" presName="level2hierChild" presStyleCnt="0"/>
      <dgm:spPr/>
    </dgm:pt>
    <dgm:pt modelId="{388E2CDB-878F-4E64-9A99-89CD41339330}" type="pres">
      <dgm:prSet presAssocID="{5DE577B6-901D-4A82-B435-5D624229F42D}" presName="conn2-1" presStyleLbl="parChTrans1D2" presStyleIdx="0" presStyleCnt="2"/>
      <dgm:spPr/>
    </dgm:pt>
    <dgm:pt modelId="{5DB795B3-2C36-485E-8D5D-2ED8B7365993}" type="pres">
      <dgm:prSet presAssocID="{5DE577B6-901D-4A82-B435-5D624229F42D}" presName="connTx" presStyleLbl="parChTrans1D2" presStyleIdx="0" presStyleCnt="2"/>
      <dgm:spPr/>
    </dgm:pt>
    <dgm:pt modelId="{43EF06E9-90B7-4B57-B53D-8DB5A6B3EAD5}" type="pres">
      <dgm:prSet presAssocID="{14D6AB37-5D2B-4A93-A89A-6021A6E8EB97}" presName="root2" presStyleCnt="0"/>
      <dgm:spPr/>
    </dgm:pt>
    <dgm:pt modelId="{61900412-FD94-499F-AB2F-3749BC6AFFFD}" type="pres">
      <dgm:prSet presAssocID="{14D6AB37-5D2B-4A93-A89A-6021A6E8EB97}" presName="LevelTwoTextNode" presStyleLbl="node2" presStyleIdx="0" presStyleCnt="2" custLinFactNeighborX="-149" custLinFactNeighborY="957">
        <dgm:presLayoutVars>
          <dgm:chPref val="3"/>
        </dgm:presLayoutVars>
      </dgm:prSet>
      <dgm:spPr/>
    </dgm:pt>
    <dgm:pt modelId="{4DA879D9-FAD6-46CE-B910-9368D770A5D0}" type="pres">
      <dgm:prSet presAssocID="{14D6AB37-5D2B-4A93-A89A-6021A6E8EB97}" presName="level3hierChild" presStyleCnt="0"/>
      <dgm:spPr/>
    </dgm:pt>
    <dgm:pt modelId="{0534F273-4F82-4599-942D-794AB5B41E3E}" type="pres">
      <dgm:prSet presAssocID="{21969D54-EAD5-42A9-BB4C-19E87616E1FE}" presName="conn2-1" presStyleLbl="parChTrans1D3" presStyleIdx="0" presStyleCnt="4"/>
      <dgm:spPr/>
    </dgm:pt>
    <dgm:pt modelId="{801B4721-28D5-4BC4-8636-E89A3226EE20}" type="pres">
      <dgm:prSet presAssocID="{21969D54-EAD5-42A9-BB4C-19E87616E1FE}" presName="connTx" presStyleLbl="parChTrans1D3" presStyleIdx="0" presStyleCnt="4"/>
      <dgm:spPr/>
    </dgm:pt>
    <dgm:pt modelId="{C9E55977-34ED-4B38-A3E7-7C6C43D30B9C}" type="pres">
      <dgm:prSet presAssocID="{A5B8D9C3-B5FD-4FF3-9F3E-E148259EC0A3}" presName="root2" presStyleCnt="0"/>
      <dgm:spPr/>
    </dgm:pt>
    <dgm:pt modelId="{1351433C-A2D9-4FB3-A9D4-C38E26D13591}" type="pres">
      <dgm:prSet presAssocID="{A5B8D9C3-B5FD-4FF3-9F3E-E148259EC0A3}" presName="LevelTwoTextNode" presStyleLbl="node3" presStyleIdx="0" presStyleCnt="4">
        <dgm:presLayoutVars>
          <dgm:chPref val="3"/>
        </dgm:presLayoutVars>
      </dgm:prSet>
      <dgm:spPr/>
    </dgm:pt>
    <dgm:pt modelId="{E2EE2A2E-96C9-4255-A35F-96377ACDF980}" type="pres">
      <dgm:prSet presAssocID="{A5B8D9C3-B5FD-4FF3-9F3E-E148259EC0A3}" presName="level3hierChild" presStyleCnt="0"/>
      <dgm:spPr/>
    </dgm:pt>
    <dgm:pt modelId="{84EC2EE0-8E1E-40CC-90F6-226F538C13FD}" type="pres">
      <dgm:prSet presAssocID="{9D26EB65-073B-45A9-B628-085DB64F2BE9}" presName="conn2-1" presStyleLbl="parChTrans1D4" presStyleIdx="0" presStyleCnt="2"/>
      <dgm:spPr/>
    </dgm:pt>
    <dgm:pt modelId="{7D6093E5-DB29-4049-9D6F-F40710936A03}" type="pres">
      <dgm:prSet presAssocID="{9D26EB65-073B-45A9-B628-085DB64F2BE9}" presName="connTx" presStyleLbl="parChTrans1D4" presStyleIdx="0" presStyleCnt="2"/>
      <dgm:spPr/>
    </dgm:pt>
    <dgm:pt modelId="{260CAFFA-4278-4F1B-B89B-9C9CD415B894}" type="pres">
      <dgm:prSet presAssocID="{C40965C6-FE83-4411-AAEC-60CFA964515A}" presName="root2" presStyleCnt="0"/>
      <dgm:spPr/>
    </dgm:pt>
    <dgm:pt modelId="{F02E1243-3AB7-407B-9197-3F6A0B6587D7}" type="pres">
      <dgm:prSet presAssocID="{C40965C6-FE83-4411-AAEC-60CFA964515A}" presName="LevelTwoTextNode" presStyleLbl="node4" presStyleIdx="0" presStyleCnt="2">
        <dgm:presLayoutVars>
          <dgm:chPref val="3"/>
        </dgm:presLayoutVars>
      </dgm:prSet>
      <dgm:spPr/>
    </dgm:pt>
    <dgm:pt modelId="{01D60EFC-EBEC-46F7-A1E8-0A0A0CD4BC42}" type="pres">
      <dgm:prSet presAssocID="{C40965C6-FE83-4411-AAEC-60CFA964515A}" presName="level3hierChild" presStyleCnt="0"/>
      <dgm:spPr/>
    </dgm:pt>
    <dgm:pt modelId="{D9C8FA68-93BE-4E46-AE61-A8EB7BFA8C08}" type="pres">
      <dgm:prSet presAssocID="{FA57A60D-C87B-4F0A-9AB0-470259AE6211}" presName="conn2-1" presStyleLbl="parChTrans1D4" presStyleIdx="1" presStyleCnt="2"/>
      <dgm:spPr/>
    </dgm:pt>
    <dgm:pt modelId="{53FC4F3B-6CE4-4247-993F-98B18D50265A}" type="pres">
      <dgm:prSet presAssocID="{FA57A60D-C87B-4F0A-9AB0-470259AE6211}" presName="connTx" presStyleLbl="parChTrans1D4" presStyleIdx="1" presStyleCnt="2"/>
      <dgm:spPr/>
    </dgm:pt>
    <dgm:pt modelId="{558F4536-2476-4A51-AE5C-566705C901E7}" type="pres">
      <dgm:prSet presAssocID="{7971DF18-0121-46FD-9533-43838777C463}" presName="root2" presStyleCnt="0"/>
      <dgm:spPr/>
    </dgm:pt>
    <dgm:pt modelId="{AFEC0E53-4233-48A0-88BD-A46497CB67CD}" type="pres">
      <dgm:prSet presAssocID="{7971DF18-0121-46FD-9533-43838777C463}" presName="LevelTwoTextNode" presStyleLbl="node4" presStyleIdx="1" presStyleCnt="2">
        <dgm:presLayoutVars>
          <dgm:chPref val="3"/>
        </dgm:presLayoutVars>
      </dgm:prSet>
      <dgm:spPr/>
    </dgm:pt>
    <dgm:pt modelId="{838A8FC6-6D90-4AC2-89B0-7C3E29777D1F}" type="pres">
      <dgm:prSet presAssocID="{7971DF18-0121-46FD-9533-43838777C463}" presName="level3hierChild" presStyleCnt="0"/>
      <dgm:spPr/>
    </dgm:pt>
    <dgm:pt modelId="{6E3B990F-7166-4CF2-B676-EB6054F44CF4}" type="pres">
      <dgm:prSet presAssocID="{EC94B158-8001-45E4-B0D8-8222AB138001}" presName="conn2-1" presStyleLbl="parChTrans1D3" presStyleIdx="1" presStyleCnt="4"/>
      <dgm:spPr/>
    </dgm:pt>
    <dgm:pt modelId="{803EC65F-F5C6-4B42-9088-2209B033C61B}" type="pres">
      <dgm:prSet presAssocID="{EC94B158-8001-45E4-B0D8-8222AB138001}" presName="connTx" presStyleLbl="parChTrans1D3" presStyleIdx="1" presStyleCnt="4"/>
      <dgm:spPr/>
    </dgm:pt>
    <dgm:pt modelId="{63AB253A-F693-4A51-8008-E31B9A38C077}" type="pres">
      <dgm:prSet presAssocID="{E6F71DDE-4D6B-4264-9394-0F8D86AA71E7}" presName="root2" presStyleCnt="0"/>
      <dgm:spPr/>
    </dgm:pt>
    <dgm:pt modelId="{36B8A0D4-A2D2-453B-8076-2D310E0D6E10}" type="pres">
      <dgm:prSet presAssocID="{E6F71DDE-4D6B-4264-9394-0F8D86AA71E7}" presName="LevelTwoTextNode" presStyleLbl="node3" presStyleIdx="1" presStyleCnt="4">
        <dgm:presLayoutVars>
          <dgm:chPref val="3"/>
        </dgm:presLayoutVars>
      </dgm:prSet>
      <dgm:spPr/>
    </dgm:pt>
    <dgm:pt modelId="{3D303F8E-CECE-487E-A66B-76F63407B8F8}" type="pres">
      <dgm:prSet presAssocID="{E6F71DDE-4D6B-4264-9394-0F8D86AA71E7}" presName="level3hierChild" presStyleCnt="0"/>
      <dgm:spPr/>
    </dgm:pt>
    <dgm:pt modelId="{CF6E949E-A918-483C-B891-FE58A9798D9A}" type="pres">
      <dgm:prSet presAssocID="{9D08E101-BA35-49EC-963E-D665C80294A2}" presName="conn2-1" presStyleLbl="parChTrans1D2" presStyleIdx="1" presStyleCnt="2"/>
      <dgm:spPr/>
    </dgm:pt>
    <dgm:pt modelId="{A44B0ED1-A8A9-4AFD-A56D-753A74C645DA}" type="pres">
      <dgm:prSet presAssocID="{9D08E101-BA35-49EC-963E-D665C80294A2}" presName="connTx" presStyleLbl="parChTrans1D2" presStyleIdx="1" presStyleCnt="2"/>
      <dgm:spPr/>
    </dgm:pt>
    <dgm:pt modelId="{6ACFB912-CEA1-472C-AD0D-E99415C5EAC9}" type="pres">
      <dgm:prSet presAssocID="{46FC123F-A339-4798-8102-C8ED1F8E64D9}" presName="root2" presStyleCnt="0"/>
      <dgm:spPr/>
    </dgm:pt>
    <dgm:pt modelId="{5E3CADBD-31CA-4EC8-9FF7-FC3A1F71429A}" type="pres">
      <dgm:prSet presAssocID="{46FC123F-A339-4798-8102-C8ED1F8E64D9}" presName="LevelTwoTextNode" presStyleLbl="node2" presStyleIdx="1" presStyleCnt="2">
        <dgm:presLayoutVars>
          <dgm:chPref val="3"/>
        </dgm:presLayoutVars>
      </dgm:prSet>
      <dgm:spPr/>
    </dgm:pt>
    <dgm:pt modelId="{5747CB73-5BC8-49E0-88DD-1ED3A922E0E4}" type="pres">
      <dgm:prSet presAssocID="{46FC123F-A339-4798-8102-C8ED1F8E64D9}" presName="level3hierChild" presStyleCnt="0"/>
      <dgm:spPr/>
    </dgm:pt>
    <dgm:pt modelId="{EC29DA70-7DB1-438F-A360-02A93801B0AD}" type="pres">
      <dgm:prSet presAssocID="{2C1082CC-272D-4249-8538-11E24A85FC83}" presName="conn2-1" presStyleLbl="parChTrans1D3" presStyleIdx="2" presStyleCnt="4"/>
      <dgm:spPr/>
    </dgm:pt>
    <dgm:pt modelId="{6D5F6560-8F50-40A2-8D60-BBE80C6E2024}" type="pres">
      <dgm:prSet presAssocID="{2C1082CC-272D-4249-8538-11E24A85FC83}" presName="connTx" presStyleLbl="parChTrans1D3" presStyleIdx="2" presStyleCnt="4"/>
      <dgm:spPr/>
    </dgm:pt>
    <dgm:pt modelId="{3678B3AD-39E1-4DFD-A5AC-155404C52716}" type="pres">
      <dgm:prSet presAssocID="{CD52F2F0-8375-4E5F-B2C5-D23E376B22C1}" presName="root2" presStyleCnt="0"/>
      <dgm:spPr/>
    </dgm:pt>
    <dgm:pt modelId="{B22D8118-20D0-4A26-8539-C1BF48646895}" type="pres">
      <dgm:prSet presAssocID="{CD52F2F0-8375-4E5F-B2C5-D23E376B22C1}" presName="LevelTwoTextNode" presStyleLbl="node3" presStyleIdx="2" presStyleCnt="4">
        <dgm:presLayoutVars>
          <dgm:chPref val="3"/>
        </dgm:presLayoutVars>
      </dgm:prSet>
      <dgm:spPr/>
    </dgm:pt>
    <dgm:pt modelId="{B5DCA7E3-B3AE-4883-BD06-4D6708150FB3}" type="pres">
      <dgm:prSet presAssocID="{CD52F2F0-8375-4E5F-B2C5-D23E376B22C1}" presName="level3hierChild" presStyleCnt="0"/>
      <dgm:spPr/>
    </dgm:pt>
    <dgm:pt modelId="{C99A2820-40C6-449E-8F5E-EE73840D1A33}" type="pres">
      <dgm:prSet presAssocID="{C8E362CB-E3F7-4389-A1E6-AF91A7ED8C73}" presName="conn2-1" presStyleLbl="parChTrans1D3" presStyleIdx="3" presStyleCnt="4"/>
      <dgm:spPr/>
    </dgm:pt>
    <dgm:pt modelId="{6EEE39F9-B355-40D3-8F3D-671A77261FD8}" type="pres">
      <dgm:prSet presAssocID="{C8E362CB-E3F7-4389-A1E6-AF91A7ED8C73}" presName="connTx" presStyleLbl="parChTrans1D3" presStyleIdx="3" presStyleCnt="4"/>
      <dgm:spPr/>
    </dgm:pt>
    <dgm:pt modelId="{F79D8E67-4647-4206-8962-A0B11DE95EA6}" type="pres">
      <dgm:prSet presAssocID="{D0D4FB21-17D3-4AF6-8A1D-BD9269BF5D17}" presName="root2" presStyleCnt="0"/>
      <dgm:spPr/>
    </dgm:pt>
    <dgm:pt modelId="{53EFEF7B-A8A5-4F0A-B323-292F1A25DA0A}" type="pres">
      <dgm:prSet presAssocID="{D0D4FB21-17D3-4AF6-8A1D-BD9269BF5D17}" presName="LevelTwoTextNode" presStyleLbl="node3" presStyleIdx="3" presStyleCnt="4">
        <dgm:presLayoutVars>
          <dgm:chPref val="3"/>
        </dgm:presLayoutVars>
      </dgm:prSet>
      <dgm:spPr/>
    </dgm:pt>
    <dgm:pt modelId="{64C5558C-C983-4ADE-9AAC-03F55399DA77}" type="pres">
      <dgm:prSet presAssocID="{D0D4FB21-17D3-4AF6-8A1D-BD9269BF5D17}" presName="level3hierChild" presStyleCnt="0"/>
      <dgm:spPr/>
    </dgm:pt>
  </dgm:ptLst>
  <dgm:cxnLst>
    <dgm:cxn modelId="{CC142302-43E8-4D79-978A-8414B6892477}" type="presOf" srcId="{21969D54-EAD5-42A9-BB4C-19E87616E1FE}" destId="{0534F273-4F82-4599-942D-794AB5B41E3E}" srcOrd="0" destOrd="0" presId="urn:microsoft.com/office/officeart/2005/8/layout/hierarchy2"/>
    <dgm:cxn modelId="{CA639112-CA63-4E20-89B1-96A6F6602D99}" type="presOf" srcId="{D0D4FB21-17D3-4AF6-8A1D-BD9269BF5D17}" destId="{53EFEF7B-A8A5-4F0A-B323-292F1A25DA0A}" srcOrd="0" destOrd="0" presId="urn:microsoft.com/office/officeart/2005/8/layout/hierarchy2"/>
    <dgm:cxn modelId="{44259D23-8A1A-4D55-96CC-3738A0F72121}" srcId="{14D6AB37-5D2B-4A93-A89A-6021A6E8EB97}" destId="{A5B8D9C3-B5FD-4FF3-9F3E-E148259EC0A3}" srcOrd="0" destOrd="0" parTransId="{21969D54-EAD5-42A9-BB4C-19E87616E1FE}" sibTransId="{83FF7E50-D51D-477B-8286-737C2AD4E8C2}"/>
    <dgm:cxn modelId="{563A2E2D-7920-4388-9E57-0FE8065C47C2}" srcId="{14D6AB37-5D2B-4A93-A89A-6021A6E8EB97}" destId="{E6F71DDE-4D6B-4264-9394-0F8D86AA71E7}" srcOrd="1" destOrd="0" parTransId="{EC94B158-8001-45E4-B0D8-8222AB138001}" sibTransId="{4E4F9393-9F50-4271-B3C9-08098C2FBA8A}"/>
    <dgm:cxn modelId="{F89CF831-0B54-409E-A354-2E42A51D0D96}" type="presOf" srcId="{E5156F9B-4998-4B18-8751-A12FC9FE4BB6}" destId="{74C73146-16C1-4132-BDD4-9447633339DE}" srcOrd="0" destOrd="0" presId="urn:microsoft.com/office/officeart/2005/8/layout/hierarchy2"/>
    <dgm:cxn modelId="{DFAC1635-6C25-4BC9-8D50-E5FDDD8B7E8D}" type="presOf" srcId="{CD52F2F0-8375-4E5F-B2C5-D23E376B22C1}" destId="{B22D8118-20D0-4A26-8539-C1BF48646895}" srcOrd="0" destOrd="0" presId="urn:microsoft.com/office/officeart/2005/8/layout/hierarchy2"/>
    <dgm:cxn modelId="{C8BEDC39-B930-4480-BB1C-FE3EA8C2E50E}" type="presOf" srcId="{FA57A60D-C87B-4F0A-9AB0-470259AE6211}" destId="{D9C8FA68-93BE-4E46-AE61-A8EB7BFA8C08}" srcOrd="0" destOrd="0" presId="urn:microsoft.com/office/officeart/2005/8/layout/hierarchy2"/>
    <dgm:cxn modelId="{459B693C-8295-496C-8DEE-FF639AB46510}" type="presOf" srcId="{B50FFC14-717D-4145-BCA0-F88E2A197B91}" destId="{4EA74D9D-5F79-4B3F-B1C5-6277B33CE1F5}" srcOrd="0" destOrd="0" presId="urn:microsoft.com/office/officeart/2005/8/layout/hierarchy2"/>
    <dgm:cxn modelId="{B3FA7C40-BFC0-432A-A890-4BD839BF5F4D}" type="presOf" srcId="{FA57A60D-C87B-4F0A-9AB0-470259AE6211}" destId="{53FC4F3B-6CE4-4247-993F-98B18D50265A}" srcOrd="1" destOrd="0" presId="urn:microsoft.com/office/officeart/2005/8/layout/hierarchy2"/>
    <dgm:cxn modelId="{997BA85F-5526-4AF6-893C-856222EF81AD}" type="presOf" srcId="{21969D54-EAD5-42A9-BB4C-19E87616E1FE}" destId="{801B4721-28D5-4BC4-8636-E89A3226EE20}" srcOrd="1" destOrd="0" presId="urn:microsoft.com/office/officeart/2005/8/layout/hierarchy2"/>
    <dgm:cxn modelId="{4B777C67-843C-4C2E-AE71-229286CC59DF}" type="presOf" srcId="{9D26EB65-073B-45A9-B628-085DB64F2BE9}" destId="{7D6093E5-DB29-4049-9D6F-F40710936A03}" srcOrd="1" destOrd="0" presId="urn:microsoft.com/office/officeart/2005/8/layout/hierarchy2"/>
    <dgm:cxn modelId="{136D446D-45BE-4C08-A0B3-1513FD5EA729}" type="presOf" srcId="{46FC123F-A339-4798-8102-C8ED1F8E64D9}" destId="{5E3CADBD-31CA-4EC8-9FF7-FC3A1F71429A}" srcOrd="0" destOrd="0" presId="urn:microsoft.com/office/officeart/2005/8/layout/hierarchy2"/>
    <dgm:cxn modelId="{C4391051-88B8-45B9-8EEE-434E34B61D1E}" srcId="{B50FFC14-717D-4145-BCA0-F88E2A197B91}" destId="{14D6AB37-5D2B-4A93-A89A-6021A6E8EB97}" srcOrd="0" destOrd="0" parTransId="{5DE577B6-901D-4A82-B435-5D624229F42D}" sibTransId="{976C7C2F-4B30-439F-A31D-7C3E9BFC51A7}"/>
    <dgm:cxn modelId="{ACC55A52-80CC-4E4A-A764-555B4A83005F}" srcId="{A5B8D9C3-B5FD-4FF3-9F3E-E148259EC0A3}" destId="{C40965C6-FE83-4411-AAEC-60CFA964515A}" srcOrd="0" destOrd="0" parTransId="{9D26EB65-073B-45A9-B628-085DB64F2BE9}" sibTransId="{4400D8A4-E3C7-46DF-9D4E-0786ED33212F}"/>
    <dgm:cxn modelId="{EF0F9773-5637-4F75-AADC-FB141D93763F}" srcId="{46FC123F-A339-4798-8102-C8ED1F8E64D9}" destId="{D0D4FB21-17D3-4AF6-8A1D-BD9269BF5D17}" srcOrd="1" destOrd="0" parTransId="{C8E362CB-E3F7-4389-A1E6-AF91A7ED8C73}" sibTransId="{29C63EA5-A84C-4E14-8F86-69954FA8E8CF}"/>
    <dgm:cxn modelId="{ADAF9058-DC13-46BC-B76E-7F4183BDAD77}" srcId="{E5156F9B-4998-4B18-8751-A12FC9FE4BB6}" destId="{B50FFC14-717D-4145-BCA0-F88E2A197B91}" srcOrd="0" destOrd="0" parTransId="{FC340FF1-1BBF-4813-838F-617FA6F95E5D}" sibTransId="{12BDEB2A-C73E-4580-84B5-FEB71C8A248E}"/>
    <dgm:cxn modelId="{9AA9FC78-AF0B-4F3F-8DF1-E784DD265D3B}" type="presOf" srcId="{EC94B158-8001-45E4-B0D8-8222AB138001}" destId="{6E3B990F-7166-4CF2-B676-EB6054F44CF4}" srcOrd="0" destOrd="0" presId="urn:microsoft.com/office/officeart/2005/8/layout/hierarchy2"/>
    <dgm:cxn modelId="{F2538E81-B1EB-4E3C-AA3A-B30A6F81408A}" type="presOf" srcId="{EC94B158-8001-45E4-B0D8-8222AB138001}" destId="{803EC65F-F5C6-4B42-9088-2209B033C61B}" srcOrd="1" destOrd="0" presId="urn:microsoft.com/office/officeart/2005/8/layout/hierarchy2"/>
    <dgm:cxn modelId="{44A39A92-4E22-4E8F-BD20-79CC639BAA9A}" type="presOf" srcId="{C8E362CB-E3F7-4389-A1E6-AF91A7ED8C73}" destId="{6EEE39F9-B355-40D3-8F3D-671A77261FD8}" srcOrd="1" destOrd="0" presId="urn:microsoft.com/office/officeart/2005/8/layout/hierarchy2"/>
    <dgm:cxn modelId="{69165399-86FF-4366-AC5F-8406C707E1FD}" type="presOf" srcId="{9D08E101-BA35-49EC-963E-D665C80294A2}" destId="{CF6E949E-A918-483C-B891-FE58A9798D9A}" srcOrd="0" destOrd="0" presId="urn:microsoft.com/office/officeart/2005/8/layout/hierarchy2"/>
    <dgm:cxn modelId="{3A3B9D9B-9830-4507-9E33-EB2424339343}" type="presOf" srcId="{9D26EB65-073B-45A9-B628-085DB64F2BE9}" destId="{84EC2EE0-8E1E-40CC-90F6-226F538C13FD}" srcOrd="0" destOrd="0" presId="urn:microsoft.com/office/officeart/2005/8/layout/hierarchy2"/>
    <dgm:cxn modelId="{1C84B19B-699E-450D-8E5E-BD7099952566}" type="presOf" srcId="{9D08E101-BA35-49EC-963E-D665C80294A2}" destId="{A44B0ED1-A8A9-4AFD-A56D-753A74C645DA}" srcOrd="1" destOrd="0" presId="urn:microsoft.com/office/officeart/2005/8/layout/hierarchy2"/>
    <dgm:cxn modelId="{C51B3FA1-286A-4C90-A56D-2C1AD6A84C38}" type="presOf" srcId="{14D6AB37-5D2B-4A93-A89A-6021A6E8EB97}" destId="{61900412-FD94-499F-AB2F-3749BC6AFFFD}" srcOrd="0" destOrd="0" presId="urn:microsoft.com/office/officeart/2005/8/layout/hierarchy2"/>
    <dgm:cxn modelId="{5787D1A6-CF2A-4646-81CA-5B53F55EC30C}" type="presOf" srcId="{C8E362CB-E3F7-4389-A1E6-AF91A7ED8C73}" destId="{C99A2820-40C6-449E-8F5E-EE73840D1A33}" srcOrd="0" destOrd="0" presId="urn:microsoft.com/office/officeart/2005/8/layout/hierarchy2"/>
    <dgm:cxn modelId="{3E9D6AAD-1690-4644-91EB-E39456297F69}" type="presOf" srcId="{5DE577B6-901D-4A82-B435-5D624229F42D}" destId="{5DB795B3-2C36-485E-8D5D-2ED8B7365993}" srcOrd="1" destOrd="0" presId="urn:microsoft.com/office/officeart/2005/8/layout/hierarchy2"/>
    <dgm:cxn modelId="{71188BAD-3B78-44BC-8AE9-5FECD11E3B30}" srcId="{46FC123F-A339-4798-8102-C8ED1F8E64D9}" destId="{CD52F2F0-8375-4E5F-B2C5-D23E376B22C1}" srcOrd="0" destOrd="0" parTransId="{2C1082CC-272D-4249-8538-11E24A85FC83}" sibTransId="{1784DEBA-F589-4F37-AD7F-2FBC48AF05DE}"/>
    <dgm:cxn modelId="{5F996EC4-85A9-423E-879B-AC8D93D72943}" type="presOf" srcId="{7971DF18-0121-46FD-9533-43838777C463}" destId="{AFEC0E53-4233-48A0-88BD-A46497CB67CD}" srcOrd="0" destOrd="0" presId="urn:microsoft.com/office/officeart/2005/8/layout/hierarchy2"/>
    <dgm:cxn modelId="{FAC785C6-7C29-465E-8600-AC6FFDB080C8}" type="presOf" srcId="{2C1082CC-272D-4249-8538-11E24A85FC83}" destId="{6D5F6560-8F50-40A2-8D60-BBE80C6E2024}" srcOrd="1" destOrd="0" presId="urn:microsoft.com/office/officeart/2005/8/layout/hierarchy2"/>
    <dgm:cxn modelId="{237697CA-EBF8-44AB-B1A0-381FA5B3357D}" type="presOf" srcId="{E6F71DDE-4D6B-4264-9394-0F8D86AA71E7}" destId="{36B8A0D4-A2D2-453B-8076-2D310E0D6E10}" srcOrd="0" destOrd="0" presId="urn:microsoft.com/office/officeart/2005/8/layout/hierarchy2"/>
    <dgm:cxn modelId="{4FB403CE-3F3C-4C45-B37C-8CAB6AC69727}" type="presOf" srcId="{A5B8D9C3-B5FD-4FF3-9F3E-E148259EC0A3}" destId="{1351433C-A2D9-4FB3-A9D4-C38E26D13591}" srcOrd="0" destOrd="0" presId="urn:microsoft.com/office/officeart/2005/8/layout/hierarchy2"/>
    <dgm:cxn modelId="{DCD348D6-EF73-48DF-9A6C-2C47B0D7A1C4}" srcId="{A5B8D9C3-B5FD-4FF3-9F3E-E148259EC0A3}" destId="{7971DF18-0121-46FD-9533-43838777C463}" srcOrd="1" destOrd="0" parTransId="{FA57A60D-C87B-4F0A-9AB0-470259AE6211}" sibTransId="{DCB77ED0-6B16-478B-8CEC-7803E907B82A}"/>
    <dgm:cxn modelId="{9B2471D6-2E99-4DD5-BBC6-FE0ABBEA920E}" srcId="{B50FFC14-717D-4145-BCA0-F88E2A197B91}" destId="{46FC123F-A339-4798-8102-C8ED1F8E64D9}" srcOrd="1" destOrd="0" parTransId="{9D08E101-BA35-49EC-963E-D665C80294A2}" sibTransId="{B0CEA1ED-4F70-41E6-8E39-CD766436CBDF}"/>
    <dgm:cxn modelId="{074896DE-C360-4167-9A26-B39C87F035DE}" type="presOf" srcId="{5DE577B6-901D-4A82-B435-5D624229F42D}" destId="{388E2CDB-878F-4E64-9A99-89CD41339330}" srcOrd="0" destOrd="0" presId="urn:microsoft.com/office/officeart/2005/8/layout/hierarchy2"/>
    <dgm:cxn modelId="{A1B58BE2-94C1-415E-99A2-581F8C81D23B}" type="presOf" srcId="{C40965C6-FE83-4411-AAEC-60CFA964515A}" destId="{F02E1243-3AB7-407B-9197-3F6A0B6587D7}" srcOrd="0" destOrd="0" presId="urn:microsoft.com/office/officeart/2005/8/layout/hierarchy2"/>
    <dgm:cxn modelId="{264C1CF5-8AD5-42E4-91C1-AD1D95F3924F}" type="presOf" srcId="{2C1082CC-272D-4249-8538-11E24A85FC83}" destId="{EC29DA70-7DB1-438F-A360-02A93801B0AD}" srcOrd="0" destOrd="0" presId="urn:microsoft.com/office/officeart/2005/8/layout/hierarchy2"/>
    <dgm:cxn modelId="{3ED96FF5-43AF-440B-B193-2F5A54ACD566}" type="presParOf" srcId="{74C73146-16C1-4132-BDD4-9447633339DE}" destId="{A9B46208-EA2B-4681-A9BC-57092C03A91C}" srcOrd="0" destOrd="0" presId="urn:microsoft.com/office/officeart/2005/8/layout/hierarchy2"/>
    <dgm:cxn modelId="{D5B8E938-0B05-48F1-BED5-A4DB758E9C25}" type="presParOf" srcId="{A9B46208-EA2B-4681-A9BC-57092C03A91C}" destId="{4EA74D9D-5F79-4B3F-B1C5-6277B33CE1F5}" srcOrd="0" destOrd="0" presId="urn:microsoft.com/office/officeart/2005/8/layout/hierarchy2"/>
    <dgm:cxn modelId="{45DAB035-69D3-443A-981D-EEECEE49EFB6}" type="presParOf" srcId="{A9B46208-EA2B-4681-A9BC-57092C03A91C}" destId="{CD3243E9-2A8A-49F3-931F-8D4948C7E610}" srcOrd="1" destOrd="0" presId="urn:microsoft.com/office/officeart/2005/8/layout/hierarchy2"/>
    <dgm:cxn modelId="{723262FE-8CD9-4EB4-B740-A652F40BF652}" type="presParOf" srcId="{CD3243E9-2A8A-49F3-931F-8D4948C7E610}" destId="{388E2CDB-878F-4E64-9A99-89CD41339330}" srcOrd="0" destOrd="0" presId="urn:microsoft.com/office/officeart/2005/8/layout/hierarchy2"/>
    <dgm:cxn modelId="{71BA78E6-A17C-4D33-912C-4D8BCE54B1F2}" type="presParOf" srcId="{388E2CDB-878F-4E64-9A99-89CD41339330}" destId="{5DB795B3-2C36-485E-8D5D-2ED8B7365993}" srcOrd="0" destOrd="0" presId="urn:microsoft.com/office/officeart/2005/8/layout/hierarchy2"/>
    <dgm:cxn modelId="{6FC04666-267B-47AF-8CED-CCFDD81D4D3C}" type="presParOf" srcId="{CD3243E9-2A8A-49F3-931F-8D4948C7E610}" destId="{43EF06E9-90B7-4B57-B53D-8DB5A6B3EAD5}" srcOrd="1" destOrd="0" presId="urn:microsoft.com/office/officeart/2005/8/layout/hierarchy2"/>
    <dgm:cxn modelId="{2E1F80E4-29AF-4397-8FEC-9FE6EBC8DB0D}" type="presParOf" srcId="{43EF06E9-90B7-4B57-B53D-8DB5A6B3EAD5}" destId="{61900412-FD94-499F-AB2F-3749BC6AFFFD}" srcOrd="0" destOrd="0" presId="urn:microsoft.com/office/officeart/2005/8/layout/hierarchy2"/>
    <dgm:cxn modelId="{0D24ED8A-31BC-4378-84E5-26AD1CA614E4}" type="presParOf" srcId="{43EF06E9-90B7-4B57-B53D-8DB5A6B3EAD5}" destId="{4DA879D9-FAD6-46CE-B910-9368D770A5D0}" srcOrd="1" destOrd="0" presId="urn:microsoft.com/office/officeart/2005/8/layout/hierarchy2"/>
    <dgm:cxn modelId="{3DBAAC10-7736-4DB2-AD5A-74B38E021544}" type="presParOf" srcId="{4DA879D9-FAD6-46CE-B910-9368D770A5D0}" destId="{0534F273-4F82-4599-942D-794AB5B41E3E}" srcOrd="0" destOrd="0" presId="urn:microsoft.com/office/officeart/2005/8/layout/hierarchy2"/>
    <dgm:cxn modelId="{F33756C1-A4AE-4730-8CEC-9FC10EF45E9F}" type="presParOf" srcId="{0534F273-4F82-4599-942D-794AB5B41E3E}" destId="{801B4721-28D5-4BC4-8636-E89A3226EE20}" srcOrd="0" destOrd="0" presId="urn:microsoft.com/office/officeart/2005/8/layout/hierarchy2"/>
    <dgm:cxn modelId="{FC152DFE-FF5C-47D4-B5FA-C4A788514FCC}" type="presParOf" srcId="{4DA879D9-FAD6-46CE-B910-9368D770A5D0}" destId="{C9E55977-34ED-4B38-A3E7-7C6C43D30B9C}" srcOrd="1" destOrd="0" presId="urn:microsoft.com/office/officeart/2005/8/layout/hierarchy2"/>
    <dgm:cxn modelId="{6144F4D8-4838-4BC7-8525-DA347E628B93}" type="presParOf" srcId="{C9E55977-34ED-4B38-A3E7-7C6C43D30B9C}" destId="{1351433C-A2D9-4FB3-A9D4-C38E26D13591}" srcOrd="0" destOrd="0" presId="urn:microsoft.com/office/officeart/2005/8/layout/hierarchy2"/>
    <dgm:cxn modelId="{20233462-064D-4D28-BADB-9BCE0DCDF49B}" type="presParOf" srcId="{C9E55977-34ED-4B38-A3E7-7C6C43D30B9C}" destId="{E2EE2A2E-96C9-4255-A35F-96377ACDF980}" srcOrd="1" destOrd="0" presId="urn:microsoft.com/office/officeart/2005/8/layout/hierarchy2"/>
    <dgm:cxn modelId="{62309E63-917C-4233-AF63-E8EF41375443}" type="presParOf" srcId="{E2EE2A2E-96C9-4255-A35F-96377ACDF980}" destId="{84EC2EE0-8E1E-40CC-90F6-226F538C13FD}" srcOrd="0" destOrd="0" presId="urn:microsoft.com/office/officeart/2005/8/layout/hierarchy2"/>
    <dgm:cxn modelId="{2EDA76EC-B24A-4CF5-9859-DBEC1E2C25A5}" type="presParOf" srcId="{84EC2EE0-8E1E-40CC-90F6-226F538C13FD}" destId="{7D6093E5-DB29-4049-9D6F-F40710936A03}" srcOrd="0" destOrd="0" presId="urn:microsoft.com/office/officeart/2005/8/layout/hierarchy2"/>
    <dgm:cxn modelId="{97790474-0CF7-4732-89BD-C4FC5C2D2E8F}" type="presParOf" srcId="{E2EE2A2E-96C9-4255-A35F-96377ACDF980}" destId="{260CAFFA-4278-4F1B-B89B-9C9CD415B894}" srcOrd="1" destOrd="0" presId="urn:microsoft.com/office/officeart/2005/8/layout/hierarchy2"/>
    <dgm:cxn modelId="{6F70A403-6D97-47A4-A6F6-E49CCA6FD935}" type="presParOf" srcId="{260CAFFA-4278-4F1B-B89B-9C9CD415B894}" destId="{F02E1243-3AB7-407B-9197-3F6A0B6587D7}" srcOrd="0" destOrd="0" presId="urn:microsoft.com/office/officeart/2005/8/layout/hierarchy2"/>
    <dgm:cxn modelId="{FEE19475-FD57-4105-8613-52CB5504B9CE}" type="presParOf" srcId="{260CAFFA-4278-4F1B-B89B-9C9CD415B894}" destId="{01D60EFC-EBEC-46F7-A1E8-0A0A0CD4BC42}" srcOrd="1" destOrd="0" presId="urn:microsoft.com/office/officeart/2005/8/layout/hierarchy2"/>
    <dgm:cxn modelId="{96A1C66B-4588-42F1-ACA5-55EAF03B2237}" type="presParOf" srcId="{E2EE2A2E-96C9-4255-A35F-96377ACDF980}" destId="{D9C8FA68-93BE-4E46-AE61-A8EB7BFA8C08}" srcOrd="2" destOrd="0" presId="urn:microsoft.com/office/officeart/2005/8/layout/hierarchy2"/>
    <dgm:cxn modelId="{F54D6EAD-4E18-4B85-B645-6E77A93F88B5}" type="presParOf" srcId="{D9C8FA68-93BE-4E46-AE61-A8EB7BFA8C08}" destId="{53FC4F3B-6CE4-4247-993F-98B18D50265A}" srcOrd="0" destOrd="0" presId="urn:microsoft.com/office/officeart/2005/8/layout/hierarchy2"/>
    <dgm:cxn modelId="{104E3ACC-EA14-4255-B8CF-5617096A7300}" type="presParOf" srcId="{E2EE2A2E-96C9-4255-A35F-96377ACDF980}" destId="{558F4536-2476-4A51-AE5C-566705C901E7}" srcOrd="3" destOrd="0" presId="urn:microsoft.com/office/officeart/2005/8/layout/hierarchy2"/>
    <dgm:cxn modelId="{250D451B-2A15-42A2-946D-AEC94415F638}" type="presParOf" srcId="{558F4536-2476-4A51-AE5C-566705C901E7}" destId="{AFEC0E53-4233-48A0-88BD-A46497CB67CD}" srcOrd="0" destOrd="0" presId="urn:microsoft.com/office/officeart/2005/8/layout/hierarchy2"/>
    <dgm:cxn modelId="{55D8C47D-FDA3-4B3D-98C3-52A5C29E4880}" type="presParOf" srcId="{558F4536-2476-4A51-AE5C-566705C901E7}" destId="{838A8FC6-6D90-4AC2-89B0-7C3E29777D1F}" srcOrd="1" destOrd="0" presId="urn:microsoft.com/office/officeart/2005/8/layout/hierarchy2"/>
    <dgm:cxn modelId="{17EE55D8-CD6A-4983-BD0B-24C6DB1921B6}" type="presParOf" srcId="{4DA879D9-FAD6-46CE-B910-9368D770A5D0}" destId="{6E3B990F-7166-4CF2-B676-EB6054F44CF4}" srcOrd="2" destOrd="0" presId="urn:microsoft.com/office/officeart/2005/8/layout/hierarchy2"/>
    <dgm:cxn modelId="{11A43C00-720D-4CC0-98C8-D777BA9934C8}" type="presParOf" srcId="{6E3B990F-7166-4CF2-B676-EB6054F44CF4}" destId="{803EC65F-F5C6-4B42-9088-2209B033C61B}" srcOrd="0" destOrd="0" presId="urn:microsoft.com/office/officeart/2005/8/layout/hierarchy2"/>
    <dgm:cxn modelId="{59A801F1-543E-401D-98CB-2208F8CBAAAE}" type="presParOf" srcId="{4DA879D9-FAD6-46CE-B910-9368D770A5D0}" destId="{63AB253A-F693-4A51-8008-E31B9A38C077}" srcOrd="3" destOrd="0" presId="urn:microsoft.com/office/officeart/2005/8/layout/hierarchy2"/>
    <dgm:cxn modelId="{8FC92473-4FA5-497B-A2F8-742101FBC07E}" type="presParOf" srcId="{63AB253A-F693-4A51-8008-E31B9A38C077}" destId="{36B8A0D4-A2D2-453B-8076-2D310E0D6E10}" srcOrd="0" destOrd="0" presId="urn:microsoft.com/office/officeart/2005/8/layout/hierarchy2"/>
    <dgm:cxn modelId="{CA6C6896-C6CE-487C-8E63-3B6DEB34131D}" type="presParOf" srcId="{63AB253A-F693-4A51-8008-E31B9A38C077}" destId="{3D303F8E-CECE-487E-A66B-76F63407B8F8}" srcOrd="1" destOrd="0" presId="urn:microsoft.com/office/officeart/2005/8/layout/hierarchy2"/>
    <dgm:cxn modelId="{A4F67641-D780-466B-9F80-006428A92545}" type="presParOf" srcId="{CD3243E9-2A8A-49F3-931F-8D4948C7E610}" destId="{CF6E949E-A918-483C-B891-FE58A9798D9A}" srcOrd="2" destOrd="0" presId="urn:microsoft.com/office/officeart/2005/8/layout/hierarchy2"/>
    <dgm:cxn modelId="{0DDC3267-0F5E-49E3-8AD9-5850D8F5142C}" type="presParOf" srcId="{CF6E949E-A918-483C-B891-FE58A9798D9A}" destId="{A44B0ED1-A8A9-4AFD-A56D-753A74C645DA}" srcOrd="0" destOrd="0" presId="urn:microsoft.com/office/officeart/2005/8/layout/hierarchy2"/>
    <dgm:cxn modelId="{80F28437-2DF8-4EC9-8C3E-89EDA209211C}" type="presParOf" srcId="{CD3243E9-2A8A-49F3-931F-8D4948C7E610}" destId="{6ACFB912-CEA1-472C-AD0D-E99415C5EAC9}" srcOrd="3" destOrd="0" presId="urn:microsoft.com/office/officeart/2005/8/layout/hierarchy2"/>
    <dgm:cxn modelId="{941A7C80-3DE5-4311-A1DC-D0127A731AA2}" type="presParOf" srcId="{6ACFB912-CEA1-472C-AD0D-E99415C5EAC9}" destId="{5E3CADBD-31CA-4EC8-9FF7-FC3A1F71429A}" srcOrd="0" destOrd="0" presId="urn:microsoft.com/office/officeart/2005/8/layout/hierarchy2"/>
    <dgm:cxn modelId="{355C4D80-0EEE-4BDE-BF5C-C64A901AE6EC}" type="presParOf" srcId="{6ACFB912-CEA1-472C-AD0D-E99415C5EAC9}" destId="{5747CB73-5BC8-49E0-88DD-1ED3A922E0E4}" srcOrd="1" destOrd="0" presId="urn:microsoft.com/office/officeart/2005/8/layout/hierarchy2"/>
    <dgm:cxn modelId="{D6314387-4F4B-4113-A3DD-B4C86615A952}" type="presParOf" srcId="{5747CB73-5BC8-49E0-88DD-1ED3A922E0E4}" destId="{EC29DA70-7DB1-438F-A360-02A93801B0AD}" srcOrd="0" destOrd="0" presId="urn:microsoft.com/office/officeart/2005/8/layout/hierarchy2"/>
    <dgm:cxn modelId="{6CE4D005-34C1-4D03-BC5C-A41F3FCE23B9}" type="presParOf" srcId="{EC29DA70-7DB1-438F-A360-02A93801B0AD}" destId="{6D5F6560-8F50-40A2-8D60-BBE80C6E2024}" srcOrd="0" destOrd="0" presId="urn:microsoft.com/office/officeart/2005/8/layout/hierarchy2"/>
    <dgm:cxn modelId="{014D1C57-F21E-4490-839B-B0B7EE1C39D1}" type="presParOf" srcId="{5747CB73-5BC8-49E0-88DD-1ED3A922E0E4}" destId="{3678B3AD-39E1-4DFD-A5AC-155404C52716}" srcOrd="1" destOrd="0" presId="urn:microsoft.com/office/officeart/2005/8/layout/hierarchy2"/>
    <dgm:cxn modelId="{2FB7890F-498C-4FFE-BBB2-7E84FF39A124}" type="presParOf" srcId="{3678B3AD-39E1-4DFD-A5AC-155404C52716}" destId="{B22D8118-20D0-4A26-8539-C1BF48646895}" srcOrd="0" destOrd="0" presId="urn:microsoft.com/office/officeart/2005/8/layout/hierarchy2"/>
    <dgm:cxn modelId="{7BB0D35B-EAAD-4341-AD07-FBED93584A56}" type="presParOf" srcId="{3678B3AD-39E1-4DFD-A5AC-155404C52716}" destId="{B5DCA7E3-B3AE-4883-BD06-4D6708150FB3}" srcOrd="1" destOrd="0" presId="urn:microsoft.com/office/officeart/2005/8/layout/hierarchy2"/>
    <dgm:cxn modelId="{BECEBC24-4E35-4A66-AB17-1315813137FD}" type="presParOf" srcId="{5747CB73-5BC8-49E0-88DD-1ED3A922E0E4}" destId="{C99A2820-40C6-449E-8F5E-EE73840D1A33}" srcOrd="2" destOrd="0" presId="urn:microsoft.com/office/officeart/2005/8/layout/hierarchy2"/>
    <dgm:cxn modelId="{C7B79A30-D940-4700-B5FA-E21E874CC713}" type="presParOf" srcId="{C99A2820-40C6-449E-8F5E-EE73840D1A33}" destId="{6EEE39F9-B355-40D3-8F3D-671A77261FD8}" srcOrd="0" destOrd="0" presId="urn:microsoft.com/office/officeart/2005/8/layout/hierarchy2"/>
    <dgm:cxn modelId="{26EED58F-FA60-44EA-B93A-E894F5AAA896}" type="presParOf" srcId="{5747CB73-5BC8-49E0-88DD-1ED3A922E0E4}" destId="{F79D8E67-4647-4206-8962-A0B11DE95EA6}" srcOrd="3" destOrd="0" presId="urn:microsoft.com/office/officeart/2005/8/layout/hierarchy2"/>
    <dgm:cxn modelId="{1A29A537-6B18-4914-AFE7-E96EA8884363}" type="presParOf" srcId="{F79D8E67-4647-4206-8962-A0B11DE95EA6}" destId="{53EFEF7B-A8A5-4F0A-B323-292F1A25DA0A}" srcOrd="0" destOrd="0" presId="urn:microsoft.com/office/officeart/2005/8/layout/hierarchy2"/>
    <dgm:cxn modelId="{5E567266-25F3-4ADB-8F27-D9B8707EB819}" type="presParOf" srcId="{F79D8E67-4647-4206-8962-A0B11DE95EA6}" destId="{64C5558C-C983-4ADE-9AAC-03F55399DA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522A0-9E1C-4402-B343-D2CA037A8006}">
      <dsp:nvSpPr>
        <dsp:cNvPr id="0" name=""/>
        <dsp:cNvSpPr/>
      </dsp:nvSpPr>
      <dsp:spPr>
        <a:xfrm>
          <a:off x="883301" y="847608"/>
          <a:ext cx="1472801" cy="73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Config</a:t>
          </a:r>
          <a:endParaRPr lang="it-IT" sz="1700" kern="1200" dirty="0"/>
        </a:p>
      </dsp:txBody>
      <dsp:txXfrm>
        <a:off x="904869" y="869176"/>
        <a:ext cx="1429665" cy="693264"/>
      </dsp:txXfrm>
    </dsp:sp>
    <dsp:sp modelId="{513E4649-685A-4F48-B7CA-8B5581849049}">
      <dsp:nvSpPr>
        <dsp:cNvPr id="0" name=""/>
        <dsp:cNvSpPr/>
      </dsp:nvSpPr>
      <dsp:spPr>
        <a:xfrm rot="19457599">
          <a:off x="2287911" y="971091"/>
          <a:ext cx="72550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25504" y="330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632526" y="985956"/>
        <a:ext cx="36275" cy="36275"/>
      </dsp:txXfrm>
    </dsp:sp>
    <dsp:sp modelId="{2A5855F5-499F-417C-ADE4-1B7CD86E6798}">
      <dsp:nvSpPr>
        <dsp:cNvPr id="0" name=""/>
        <dsp:cNvSpPr/>
      </dsp:nvSpPr>
      <dsp:spPr>
        <a:xfrm>
          <a:off x="2945224" y="424178"/>
          <a:ext cx="1472801" cy="73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Mode1Config</a:t>
          </a:r>
        </a:p>
      </dsp:txBody>
      <dsp:txXfrm>
        <a:off x="2966792" y="445746"/>
        <a:ext cx="1429665" cy="693264"/>
      </dsp:txXfrm>
    </dsp:sp>
    <dsp:sp modelId="{8184A821-476B-4B31-A000-002E5DC8648E}">
      <dsp:nvSpPr>
        <dsp:cNvPr id="0" name=""/>
        <dsp:cNvSpPr/>
      </dsp:nvSpPr>
      <dsp:spPr>
        <a:xfrm rot="19457599">
          <a:off x="4349834" y="547660"/>
          <a:ext cx="72550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25504" y="330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694448" y="562525"/>
        <a:ext cx="36275" cy="36275"/>
      </dsp:txXfrm>
    </dsp:sp>
    <dsp:sp modelId="{6ACB83B6-7326-421E-AF65-46C7A9D76149}">
      <dsp:nvSpPr>
        <dsp:cNvPr id="0" name=""/>
        <dsp:cNvSpPr/>
      </dsp:nvSpPr>
      <dsp:spPr>
        <a:xfrm>
          <a:off x="5007146" y="747"/>
          <a:ext cx="1472801" cy="73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EncryptConfig</a:t>
          </a:r>
          <a:endParaRPr lang="it-IT" sz="1700" kern="1200" dirty="0"/>
        </a:p>
      </dsp:txBody>
      <dsp:txXfrm>
        <a:off x="5028714" y="22315"/>
        <a:ext cx="1429665" cy="693264"/>
      </dsp:txXfrm>
    </dsp:sp>
    <dsp:sp modelId="{DA76770E-4646-4E9F-B442-809B3D9E0A88}">
      <dsp:nvSpPr>
        <dsp:cNvPr id="0" name=""/>
        <dsp:cNvSpPr/>
      </dsp:nvSpPr>
      <dsp:spPr>
        <a:xfrm rot="2142401">
          <a:off x="4349834" y="971091"/>
          <a:ext cx="72550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25504" y="330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694448" y="985956"/>
        <a:ext cx="36275" cy="36275"/>
      </dsp:txXfrm>
    </dsp:sp>
    <dsp:sp modelId="{3E49C010-7D46-4FCA-BB12-C8133961A3F8}">
      <dsp:nvSpPr>
        <dsp:cNvPr id="0" name=""/>
        <dsp:cNvSpPr/>
      </dsp:nvSpPr>
      <dsp:spPr>
        <a:xfrm>
          <a:off x="5007146" y="847608"/>
          <a:ext cx="1472801" cy="73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CompressConfig</a:t>
          </a:r>
          <a:endParaRPr lang="it-IT" sz="1700" kern="1200" dirty="0"/>
        </a:p>
      </dsp:txBody>
      <dsp:txXfrm>
        <a:off x="5028714" y="869176"/>
        <a:ext cx="1429665" cy="693264"/>
      </dsp:txXfrm>
    </dsp:sp>
    <dsp:sp modelId="{C0580028-8B8F-411C-9B8B-DABB534C0D13}">
      <dsp:nvSpPr>
        <dsp:cNvPr id="0" name=""/>
        <dsp:cNvSpPr/>
      </dsp:nvSpPr>
      <dsp:spPr>
        <a:xfrm rot="2142401">
          <a:off x="2287911" y="1394521"/>
          <a:ext cx="72550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25504" y="330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632526" y="1409386"/>
        <a:ext cx="36275" cy="36275"/>
      </dsp:txXfrm>
    </dsp:sp>
    <dsp:sp modelId="{8552F3E4-E31D-4D81-8F45-800F71D03FC2}">
      <dsp:nvSpPr>
        <dsp:cNvPr id="0" name=""/>
        <dsp:cNvSpPr/>
      </dsp:nvSpPr>
      <dsp:spPr>
        <a:xfrm>
          <a:off x="2945224" y="1271039"/>
          <a:ext cx="1472801" cy="73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Mode2Config</a:t>
          </a:r>
          <a:endParaRPr lang="it-IT" sz="1700" kern="1200" dirty="0"/>
        </a:p>
      </dsp:txBody>
      <dsp:txXfrm>
        <a:off x="2966792" y="1292607"/>
        <a:ext cx="1429665" cy="693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74D9D-5F79-4B3F-B1C5-6277B33CE1F5}">
      <dsp:nvSpPr>
        <dsp:cNvPr id="0" name=""/>
        <dsp:cNvSpPr/>
      </dsp:nvSpPr>
      <dsp:spPr>
        <a:xfrm>
          <a:off x="2212" y="1735419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Thread</a:t>
          </a:r>
          <a:endParaRPr lang="it-IT" sz="1700" kern="1200" dirty="0"/>
        </a:p>
      </dsp:txBody>
      <dsp:txXfrm>
        <a:off x="22923" y="1756130"/>
        <a:ext cx="1372841" cy="665709"/>
      </dsp:txXfrm>
    </dsp:sp>
    <dsp:sp modelId="{388E2CDB-878F-4E64-9A99-89CD41339330}">
      <dsp:nvSpPr>
        <dsp:cNvPr id="0" name=""/>
        <dsp:cNvSpPr/>
      </dsp:nvSpPr>
      <dsp:spPr>
        <a:xfrm rot="18296928">
          <a:off x="1206345" y="1668893"/>
          <a:ext cx="983859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983859" y="16875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673678" y="1661171"/>
        <a:ext cx="49192" cy="49192"/>
      </dsp:txXfrm>
    </dsp:sp>
    <dsp:sp modelId="{61900412-FD94-499F-AB2F-3749BC6AFFFD}">
      <dsp:nvSpPr>
        <dsp:cNvPr id="0" name=""/>
        <dsp:cNvSpPr/>
      </dsp:nvSpPr>
      <dsp:spPr>
        <a:xfrm>
          <a:off x="1980074" y="928985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GenericMode</a:t>
          </a:r>
          <a:endParaRPr lang="it-IT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Thread</a:t>
          </a:r>
          <a:endParaRPr lang="it-IT" sz="1800" kern="1200" dirty="0"/>
        </a:p>
      </dsp:txBody>
      <dsp:txXfrm>
        <a:off x="2000785" y="949696"/>
        <a:ext cx="1372841" cy="665709"/>
      </dsp:txXfrm>
    </dsp:sp>
    <dsp:sp modelId="{0534F273-4F82-4599-942D-794AB5B41E3E}">
      <dsp:nvSpPr>
        <dsp:cNvPr id="0" name=""/>
        <dsp:cNvSpPr/>
      </dsp:nvSpPr>
      <dsp:spPr>
        <a:xfrm rot="19436721">
          <a:off x="3327073" y="1058991"/>
          <a:ext cx="702342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702342" y="1687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660685" y="1058308"/>
        <a:ext cx="35117" cy="35117"/>
      </dsp:txXfrm>
    </dsp:sp>
    <dsp:sp modelId="{1351433C-A2D9-4FB3-A9D4-C38E26D13591}">
      <dsp:nvSpPr>
        <dsp:cNvPr id="0" name=""/>
        <dsp:cNvSpPr/>
      </dsp:nvSpPr>
      <dsp:spPr>
        <a:xfrm>
          <a:off x="3962150" y="515616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FirstMode</a:t>
          </a:r>
          <a:endParaRPr lang="it-IT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Thread</a:t>
          </a:r>
          <a:endParaRPr lang="it-IT" sz="1200" kern="1200" dirty="0"/>
        </a:p>
      </dsp:txBody>
      <dsp:txXfrm>
        <a:off x="3982861" y="536327"/>
        <a:ext cx="1372841" cy="665709"/>
      </dsp:txXfrm>
    </dsp:sp>
    <dsp:sp modelId="{84EC2EE0-8E1E-40CC-90F6-226F538C13FD}">
      <dsp:nvSpPr>
        <dsp:cNvPr id="0" name=""/>
        <dsp:cNvSpPr/>
      </dsp:nvSpPr>
      <dsp:spPr>
        <a:xfrm rot="19457599">
          <a:off x="5310933" y="649007"/>
          <a:ext cx="69666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96668" y="1687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641850" y="648465"/>
        <a:ext cx="34833" cy="34833"/>
      </dsp:txXfrm>
    </dsp:sp>
    <dsp:sp modelId="{F02E1243-3AB7-407B-9197-3F6A0B6587D7}">
      <dsp:nvSpPr>
        <dsp:cNvPr id="0" name=""/>
        <dsp:cNvSpPr/>
      </dsp:nvSpPr>
      <dsp:spPr>
        <a:xfrm>
          <a:off x="5942119" y="109016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EncryptMode</a:t>
          </a:r>
          <a:endParaRPr lang="it-I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Thread</a:t>
          </a:r>
          <a:endParaRPr lang="it-IT" sz="2000" kern="1200" dirty="0"/>
        </a:p>
      </dsp:txBody>
      <dsp:txXfrm>
        <a:off x="5962830" y="129727"/>
        <a:ext cx="1372841" cy="665709"/>
      </dsp:txXfrm>
    </dsp:sp>
    <dsp:sp modelId="{D9C8FA68-93BE-4E46-AE61-A8EB7BFA8C08}">
      <dsp:nvSpPr>
        <dsp:cNvPr id="0" name=""/>
        <dsp:cNvSpPr/>
      </dsp:nvSpPr>
      <dsp:spPr>
        <a:xfrm rot="2142401">
          <a:off x="5310933" y="1055608"/>
          <a:ext cx="69666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96668" y="1687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641850" y="1055066"/>
        <a:ext cx="34833" cy="34833"/>
      </dsp:txXfrm>
    </dsp:sp>
    <dsp:sp modelId="{AFEC0E53-4233-48A0-88BD-A46497CB67CD}">
      <dsp:nvSpPr>
        <dsp:cNvPr id="0" name=""/>
        <dsp:cNvSpPr/>
      </dsp:nvSpPr>
      <dsp:spPr>
        <a:xfrm>
          <a:off x="5942119" y="922217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ZipMode</a:t>
          </a:r>
          <a:endParaRPr lang="it-I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Thread</a:t>
          </a:r>
          <a:endParaRPr lang="it-IT" sz="2000" kern="1200" dirty="0"/>
        </a:p>
      </dsp:txBody>
      <dsp:txXfrm>
        <a:off x="5962830" y="942928"/>
        <a:ext cx="1372841" cy="665709"/>
      </dsp:txXfrm>
    </dsp:sp>
    <dsp:sp modelId="{6E3B990F-7166-4CF2-B676-EB6054F44CF4}">
      <dsp:nvSpPr>
        <dsp:cNvPr id="0" name=""/>
        <dsp:cNvSpPr/>
      </dsp:nvSpPr>
      <dsp:spPr>
        <a:xfrm rot="2109111">
          <a:off x="3331013" y="1465592"/>
          <a:ext cx="694462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94462" y="1687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660882" y="1465106"/>
        <a:ext cx="34723" cy="34723"/>
      </dsp:txXfrm>
    </dsp:sp>
    <dsp:sp modelId="{36B8A0D4-A2D2-453B-8076-2D310E0D6E10}">
      <dsp:nvSpPr>
        <dsp:cNvPr id="0" name=""/>
        <dsp:cNvSpPr/>
      </dsp:nvSpPr>
      <dsp:spPr>
        <a:xfrm>
          <a:off x="3962150" y="1328818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SecondMode</a:t>
          </a:r>
          <a:endParaRPr lang="it-IT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Thread</a:t>
          </a:r>
          <a:endParaRPr lang="it-IT" sz="1200" kern="1200" dirty="0"/>
        </a:p>
      </dsp:txBody>
      <dsp:txXfrm>
        <a:off x="3982861" y="1349529"/>
        <a:ext cx="1372841" cy="665709"/>
      </dsp:txXfrm>
    </dsp:sp>
    <dsp:sp modelId="{CF6E949E-A918-483C-B891-FE58A9798D9A}">
      <dsp:nvSpPr>
        <dsp:cNvPr id="0" name=""/>
        <dsp:cNvSpPr/>
      </dsp:nvSpPr>
      <dsp:spPr>
        <a:xfrm rot="3310531">
          <a:off x="1204020" y="2478711"/>
          <a:ext cx="990615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990615" y="16875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674563" y="2470820"/>
        <a:ext cx="49530" cy="49530"/>
      </dsp:txXfrm>
    </dsp:sp>
    <dsp:sp modelId="{5E3CADBD-31CA-4EC8-9FF7-FC3A1F71429A}">
      <dsp:nvSpPr>
        <dsp:cNvPr id="0" name=""/>
        <dsp:cNvSpPr/>
      </dsp:nvSpPr>
      <dsp:spPr>
        <a:xfrm>
          <a:off x="1982181" y="2548621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MergeNormal</a:t>
          </a:r>
          <a:endParaRPr lang="it-IT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ModeThread</a:t>
          </a:r>
          <a:endParaRPr lang="it-IT" sz="900" kern="1200" dirty="0"/>
        </a:p>
      </dsp:txBody>
      <dsp:txXfrm>
        <a:off x="2002892" y="2569332"/>
        <a:ext cx="1372841" cy="665709"/>
      </dsp:txXfrm>
    </dsp:sp>
    <dsp:sp modelId="{EC29DA70-7DB1-438F-A360-02A93801B0AD}">
      <dsp:nvSpPr>
        <dsp:cNvPr id="0" name=""/>
        <dsp:cNvSpPr/>
      </dsp:nvSpPr>
      <dsp:spPr>
        <a:xfrm rot="19457599">
          <a:off x="3330963" y="2682011"/>
          <a:ext cx="69666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96668" y="1687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661881" y="2681469"/>
        <a:ext cx="34833" cy="34833"/>
      </dsp:txXfrm>
    </dsp:sp>
    <dsp:sp modelId="{B22D8118-20D0-4A26-8539-C1BF48646895}">
      <dsp:nvSpPr>
        <dsp:cNvPr id="0" name=""/>
        <dsp:cNvSpPr/>
      </dsp:nvSpPr>
      <dsp:spPr>
        <a:xfrm>
          <a:off x="3962150" y="2142020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DecryptMode</a:t>
          </a:r>
          <a:endParaRPr lang="it-IT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Thread</a:t>
          </a:r>
          <a:endParaRPr lang="it-IT" sz="1200" kern="1200" dirty="0"/>
        </a:p>
      </dsp:txBody>
      <dsp:txXfrm>
        <a:off x="3982861" y="2162731"/>
        <a:ext cx="1372841" cy="665709"/>
      </dsp:txXfrm>
    </dsp:sp>
    <dsp:sp modelId="{C99A2820-40C6-449E-8F5E-EE73840D1A33}">
      <dsp:nvSpPr>
        <dsp:cNvPr id="0" name=""/>
        <dsp:cNvSpPr/>
      </dsp:nvSpPr>
      <dsp:spPr>
        <a:xfrm rot="2142401">
          <a:off x="3330963" y="3088612"/>
          <a:ext cx="69666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96668" y="1687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661881" y="3088070"/>
        <a:ext cx="34833" cy="34833"/>
      </dsp:txXfrm>
    </dsp:sp>
    <dsp:sp modelId="{53EFEF7B-A8A5-4F0A-B323-292F1A25DA0A}">
      <dsp:nvSpPr>
        <dsp:cNvPr id="0" name=""/>
        <dsp:cNvSpPr/>
      </dsp:nvSpPr>
      <dsp:spPr>
        <a:xfrm>
          <a:off x="3962150" y="2955221"/>
          <a:ext cx="1414263" cy="707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UnzipMode</a:t>
          </a:r>
          <a:endParaRPr lang="it-IT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Thread</a:t>
          </a:r>
          <a:endParaRPr lang="it-IT" sz="1300" kern="1200" dirty="0"/>
        </a:p>
      </dsp:txBody>
      <dsp:txXfrm>
        <a:off x="3982861" y="2975932"/>
        <a:ext cx="1372841" cy="665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77A1A-359E-4DD7-8909-51C1AC282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File splitter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358371-779A-474C-874E-C6EB1D0DC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Java realizzato per il corso di Programmazione a oggetti</a:t>
            </a:r>
          </a:p>
          <a:p>
            <a:r>
              <a:rPr lang="it-IT" dirty="0"/>
              <a:t>Corso di laurea informatica - </a:t>
            </a:r>
            <a:r>
              <a:rPr lang="it-IT" dirty="0" err="1"/>
              <a:t>unimore</a:t>
            </a:r>
            <a:endParaRPr lang="it-IT" dirty="0"/>
          </a:p>
          <a:p>
            <a:r>
              <a:rPr lang="it-IT" dirty="0"/>
              <a:t>- Vittoria cantarelli - </a:t>
            </a:r>
          </a:p>
        </p:txBody>
      </p:sp>
    </p:spTree>
    <p:extLst>
      <p:ext uri="{BB962C8B-B14F-4D97-AF65-F5344CB8AC3E}">
        <p14:creationId xmlns:p14="http://schemas.microsoft.com/office/powerpoint/2010/main" val="30430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5A118E-014B-4646-9048-B70A3FE3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5" y="171147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Implementazione </a:t>
            </a:r>
            <a:r>
              <a:rPr lang="it-IT" dirty="0" err="1"/>
              <a:t>gui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10C0EB-5A39-47F6-B0FF-D8A26D64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9717"/>
            <a:ext cx="4630123" cy="4766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400" dirty="0"/>
              <a:t>L’implementazione della GUI è partita dalla classe </a:t>
            </a:r>
            <a:r>
              <a:rPr lang="it-IT" sz="1400" b="1" dirty="0" err="1"/>
              <a:t>TempleteRow</a:t>
            </a:r>
            <a:r>
              <a:rPr lang="it-IT" sz="1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it-IT" sz="1400" dirty="0"/>
              <a:t>Di tipo astratto</a:t>
            </a:r>
          </a:p>
          <a:p>
            <a:pPr lvl="1">
              <a:lnSpc>
                <a:spcPct val="110000"/>
              </a:lnSpc>
            </a:pPr>
            <a:r>
              <a:rPr lang="it-IT" sz="1400" dirty="0"/>
              <a:t>Estende </a:t>
            </a:r>
            <a:r>
              <a:rPr lang="it-IT" sz="1400" dirty="0" err="1"/>
              <a:t>JPanel</a:t>
            </a:r>
            <a:endParaRPr lang="it-IT" sz="1400" dirty="0"/>
          </a:p>
          <a:p>
            <a:pPr lvl="1">
              <a:lnSpc>
                <a:spcPct val="110000"/>
              </a:lnSpc>
            </a:pPr>
            <a:r>
              <a:rPr lang="it-IT" sz="1400" dirty="0"/>
              <a:t>Setta l’allineamento orizzontale e a sinistra</a:t>
            </a:r>
          </a:p>
          <a:p>
            <a:pPr lvl="1">
              <a:lnSpc>
                <a:spcPct val="110000"/>
              </a:lnSpc>
            </a:pPr>
            <a:r>
              <a:rPr lang="it-IT" sz="1400" dirty="0"/>
              <a:t>Viene utilizzata da tutte le classi del package </a:t>
            </a:r>
            <a:r>
              <a:rPr lang="it-IT" sz="1400" dirty="0" err="1"/>
              <a:t>filesplitter.gui.panels.rows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 err="1"/>
              <a:t>MergeModeSelectFile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permette di scegliere il file con estensione </a:t>
            </a:r>
            <a:r>
              <a:rPr lang="it-IT" sz="1400" i="1" dirty="0">
                <a:sym typeface="Wingdings" panose="05000000000000000000" pitchFamily="2" charset="2"/>
              </a:rPr>
              <a:t>.1.par (o.1.zip.par o .1.crypt.par</a:t>
            </a:r>
            <a:r>
              <a:rPr lang="it-IT" sz="1400" dirty="0">
                <a:sym typeface="Wingdings" panose="05000000000000000000" pitchFamily="2" charset="2"/>
              </a:rPr>
              <a:t>) e lo inserisce, assieme alle parti successive in una </a:t>
            </a:r>
            <a:r>
              <a:rPr lang="it-IT" sz="1400" dirty="0" err="1">
                <a:sym typeface="Wingdings" panose="05000000000000000000" pitchFamily="2" charset="2"/>
              </a:rPr>
              <a:t>FileTableModel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 err="1"/>
              <a:t>MergeModeKey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abilita il campo password per file criptati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 err="1"/>
              <a:t>MergeModeStart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il </a:t>
            </a:r>
            <a:r>
              <a:rPr lang="it-IT" sz="1400" dirty="0" err="1">
                <a:sym typeface="Wingdings" panose="05000000000000000000" pitchFamily="2" charset="2"/>
              </a:rPr>
              <a:t>JButton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i="1" dirty="0">
                <a:sym typeface="Wingdings" panose="05000000000000000000" pitchFamily="2" charset="2"/>
              </a:rPr>
              <a:t>Start</a:t>
            </a:r>
            <a:r>
              <a:rPr lang="it-IT" sz="1400" dirty="0">
                <a:sym typeface="Wingdings" panose="05000000000000000000" pitchFamily="2" charset="2"/>
              </a:rPr>
              <a:t>, inserisce una </a:t>
            </a:r>
            <a:r>
              <a:rPr lang="it-IT" sz="1400" dirty="0" err="1">
                <a:sym typeface="Wingdings" panose="05000000000000000000" pitchFamily="2" charset="2"/>
              </a:rPr>
              <a:t>JProgressBar</a:t>
            </a:r>
            <a:r>
              <a:rPr lang="it-IT" sz="1400" dirty="0">
                <a:sym typeface="Wingdings" panose="05000000000000000000" pitchFamily="2" charset="2"/>
              </a:rPr>
              <a:t> e aggiorna la </a:t>
            </a:r>
            <a:r>
              <a:rPr lang="it-IT" sz="1400" dirty="0" err="1">
                <a:sym typeface="Wingdings" panose="05000000000000000000" pitchFamily="2" charset="2"/>
              </a:rPr>
              <a:t>FileTableModel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 err="1"/>
              <a:t>RestartButton</a:t>
            </a:r>
            <a:r>
              <a:rPr lang="it-IT" sz="1400" b="1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un </a:t>
            </a:r>
            <a:r>
              <a:rPr lang="it-IT" sz="1400" dirty="0" err="1">
                <a:sym typeface="Wingdings" panose="05000000000000000000" pitchFamily="2" charset="2"/>
              </a:rPr>
              <a:t>Jbutton</a:t>
            </a:r>
            <a:r>
              <a:rPr lang="it-IT" sz="1400" dirty="0">
                <a:sym typeface="Wingdings" panose="05000000000000000000" pitchFamily="2" charset="2"/>
              </a:rPr>
              <a:t> per resettare le </a:t>
            </a:r>
            <a:r>
              <a:rPr lang="it-IT" sz="1400" dirty="0" err="1">
                <a:sym typeface="Wingdings" panose="05000000000000000000" pitchFamily="2" charset="2"/>
              </a:rPr>
              <a:t>JProgressBars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endParaRPr lang="it-IT" sz="14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6" name="Segnaposto contenuto 2">
            <a:extLst>
              <a:ext uri="{FF2B5EF4-FFF2-40B4-BE49-F238E27FC236}">
                <a16:creationId xmlns:a16="http://schemas.microsoft.com/office/drawing/2014/main" id="{A31ECF6A-B6BF-4096-900D-0B4B0B6E0673}"/>
              </a:ext>
            </a:extLst>
          </p:cNvPr>
          <p:cNvSpPr txBox="1">
            <a:spLocks/>
          </p:cNvSpPr>
          <p:nvPr/>
        </p:nvSpPr>
        <p:spPr>
          <a:xfrm>
            <a:off x="6193631" y="1539875"/>
            <a:ext cx="4630123" cy="50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it-IT" sz="1400" b="1" dirty="0" err="1"/>
              <a:t>SelectFile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permette di scegliere uno o più file dal file system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/>
              <a:t>SplitMode1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implementa le modalità per scegliere la divisione per dimensione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/>
              <a:t>SplitMode1Compress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il </a:t>
            </a:r>
            <a:r>
              <a:rPr lang="it-IT" sz="1400" dirty="0" err="1"/>
              <a:t>JRadioButton</a:t>
            </a:r>
            <a:r>
              <a:rPr lang="it-IT" sz="1400" dirty="0"/>
              <a:t> </a:t>
            </a:r>
            <a:r>
              <a:rPr lang="it-IT" sz="1400" i="1" dirty="0" err="1"/>
              <a:t>Compress</a:t>
            </a:r>
            <a:endParaRPr lang="it-IT" sz="1400" i="1" dirty="0"/>
          </a:p>
          <a:p>
            <a:pPr>
              <a:lnSpc>
                <a:spcPct val="110000"/>
              </a:lnSpc>
            </a:pPr>
            <a:r>
              <a:rPr lang="it-IT" sz="1400" b="1" dirty="0"/>
              <a:t>SplitMode1Encrypt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il </a:t>
            </a:r>
            <a:r>
              <a:rPr lang="it-IT" sz="1400" dirty="0" err="1"/>
              <a:t>JRadioButton</a:t>
            </a:r>
            <a:r>
              <a:rPr lang="it-IT" sz="1400" dirty="0"/>
              <a:t> </a:t>
            </a:r>
            <a:r>
              <a:rPr lang="it-IT" sz="1400" i="1" dirty="0" err="1"/>
              <a:t>Protect</a:t>
            </a:r>
            <a:r>
              <a:rPr lang="it-IT" sz="1400" i="1" dirty="0"/>
              <a:t> with a key e aggiunge un </a:t>
            </a:r>
            <a:r>
              <a:rPr lang="it-IT" sz="1400" i="1" dirty="0" err="1"/>
              <a:t>JPasswordField</a:t>
            </a:r>
            <a:r>
              <a:rPr lang="it-IT" sz="1400" i="1" dirty="0"/>
              <a:t> e </a:t>
            </a:r>
            <a:r>
              <a:rPr lang="it-IT" sz="1400" i="1" dirty="0" err="1"/>
              <a:t>JCheckBox</a:t>
            </a:r>
            <a:r>
              <a:rPr lang="it-IT" sz="1400" i="1" dirty="0"/>
              <a:t> per la creazione della password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/>
              <a:t>SplitMode1Default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il </a:t>
            </a:r>
            <a:r>
              <a:rPr lang="it-IT" sz="1400" dirty="0" err="1"/>
              <a:t>JRadioButton</a:t>
            </a:r>
            <a:r>
              <a:rPr lang="it-IT" sz="1400" dirty="0"/>
              <a:t> </a:t>
            </a:r>
            <a:r>
              <a:rPr lang="it-IT" sz="1400" i="1" dirty="0"/>
              <a:t>Default</a:t>
            </a:r>
          </a:p>
          <a:p>
            <a:pPr>
              <a:lnSpc>
                <a:spcPct val="110000"/>
              </a:lnSpc>
            </a:pPr>
            <a:r>
              <a:rPr lang="it-IT" sz="1400" b="1" dirty="0"/>
              <a:t>SplitMode2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</a:t>
            </a:r>
            <a:r>
              <a:rPr lang="it-IT" sz="1400" dirty="0"/>
              <a:t> implementa le modalità per scegliere la divisione per numero di parti</a:t>
            </a:r>
          </a:p>
          <a:p>
            <a:pPr>
              <a:lnSpc>
                <a:spcPct val="110000"/>
              </a:lnSpc>
            </a:pPr>
            <a:r>
              <a:rPr lang="it-IT" sz="1400" b="1" dirty="0" err="1"/>
              <a:t>SplitModeLabel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la </a:t>
            </a:r>
            <a:r>
              <a:rPr lang="it-IT" sz="1400" dirty="0" err="1">
                <a:sym typeface="Wingdings" panose="05000000000000000000" pitchFamily="2" charset="2"/>
              </a:rPr>
              <a:t>Jlabel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en-US" sz="1400" i="1" dirty="0"/>
              <a:t>Select a splitting mode:</a:t>
            </a:r>
            <a:endParaRPr lang="it-IT" sz="1400" i="1" dirty="0"/>
          </a:p>
          <a:p>
            <a:pPr>
              <a:lnSpc>
                <a:spcPct val="110000"/>
              </a:lnSpc>
            </a:pPr>
            <a:r>
              <a:rPr lang="it-IT" sz="1400" b="1" dirty="0" err="1"/>
              <a:t>AddFileToQueue</a:t>
            </a:r>
            <a:r>
              <a:rPr lang="it-IT" sz="1400" b="1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e implementa il </a:t>
            </a:r>
            <a:r>
              <a:rPr lang="it-IT" sz="1400" dirty="0" err="1">
                <a:sym typeface="Wingdings" panose="05000000000000000000" pitchFamily="2" charset="2"/>
              </a:rPr>
              <a:t>JButton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i="1" dirty="0">
                <a:sym typeface="Wingdings" panose="05000000000000000000" pitchFamily="2" charset="2"/>
              </a:rPr>
              <a:t>+ ADD FILE </a:t>
            </a:r>
            <a:r>
              <a:rPr lang="it-IT" sz="1400" dirty="0">
                <a:sym typeface="Wingdings" panose="05000000000000000000" pitchFamily="2" charset="2"/>
              </a:rPr>
              <a:t>per aggiungere un file in coda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1400" b="1" dirty="0" err="1"/>
              <a:t>SplitOperations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crea e implementa i </a:t>
            </a:r>
            <a:r>
              <a:rPr lang="it-IT" sz="1400" dirty="0" err="1">
                <a:sym typeface="Wingdings" panose="05000000000000000000" pitchFamily="2" charset="2"/>
              </a:rPr>
              <a:t>JButtons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i="1" dirty="0">
                <a:sym typeface="Wingdings" panose="05000000000000000000" pitchFamily="2" charset="2"/>
              </a:rPr>
              <a:t>Start </a:t>
            </a:r>
            <a:r>
              <a:rPr lang="it-IT" sz="1400" i="1" dirty="0" err="1">
                <a:sym typeface="Wingdings" panose="05000000000000000000" pitchFamily="2" charset="2"/>
              </a:rPr>
              <a:t>Remove</a:t>
            </a:r>
            <a:r>
              <a:rPr lang="it-IT" sz="1400" i="1" dirty="0">
                <a:sym typeface="Wingdings" panose="05000000000000000000" pitchFamily="2" charset="2"/>
              </a:rPr>
              <a:t> </a:t>
            </a:r>
            <a:r>
              <a:rPr lang="it-IT" sz="1400" i="1" dirty="0" err="1">
                <a:sym typeface="Wingdings" panose="05000000000000000000" pitchFamily="2" charset="2"/>
              </a:rPr>
              <a:t>Change</a:t>
            </a:r>
            <a:r>
              <a:rPr lang="it-IT" sz="1400" dirty="0">
                <a:sym typeface="Wingdings" panose="05000000000000000000" pitchFamily="2" charset="2"/>
              </a:rPr>
              <a:t> e aggiunge la </a:t>
            </a:r>
            <a:r>
              <a:rPr lang="it-IT" sz="1400" dirty="0" err="1">
                <a:sym typeface="Wingdings" panose="05000000000000000000" pitchFamily="2" charset="2"/>
              </a:rPr>
              <a:t>JProgressBar</a:t>
            </a:r>
            <a:endParaRPr lang="it-IT" sz="1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409C350-E3E2-4F66-9563-6186032C10A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45214" y="1649717"/>
            <a:ext cx="59317" cy="4609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3689B4-D94F-470F-966A-93E2208D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703005"/>
            <a:ext cx="4275155" cy="612561"/>
          </a:xfrm>
        </p:spPr>
        <p:txBody>
          <a:bodyPr/>
          <a:lstStyle/>
          <a:p>
            <a:r>
              <a:rPr lang="it-IT" dirty="0"/>
              <a:t>IMPLEMENTAZIONE GUI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7ECF50-0E28-4D89-BE60-F992A870B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882974"/>
            <a:ext cx="6889072" cy="3313373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9BFDB6-6977-4ABD-BBB8-3D9DE07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587" y="1661653"/>
            <a:ext cx="4275155" cy="44933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creata la tabella </a:t>
            </a:r>
            <a:r>
              <a:rPr lang="it-IT" b="1" dirty="0" err="1"/>
              <a:t>FileTableModel</a:t>
            </a:r>
            <a:r>
              <a:rPr lang="it-IT" dirty="0"/>
              <a:t>, ovvero una </a:t>
            </a:r>
            <a:r>
              <a:rPr lang="it-IT" dirty="0" err="1"/>
              <a:t>DefaultTableModel</a:t>
            </a:r>
            <a:r>
              <a:rPr lang="it-IT" dirty="0"/>
              <a:t> con celle non editabili, che sarà utilizzata come modello per la </a:t>
            </a:r>
            <a:r>
              <a:rPr lang="it-IT" dirty="0" err="1"/>
              <a:t>JTable</a:t>
            </a:r>
            <a:r>
              <a:rPr lang="it-IT" dirty="0"/>
              <a:t> per la gestione dei file da dividere (</a:t>
            </a:r>
            <a:r>
              <a:rPr lang="it-IT" dirty="0" err="1"/>
              <a:t>TableQueue</a:t>
            </a:r>
            <a:r>
              <a:rPr lang="it-IT" dirty="0"/>
              <a:t>) e quella per i file da unire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Vengono unite le rispettive componenti in un </a:t>
            </a:r>
            <a:r>
              <a:rPr lang="it-IT" dirty="0" err="1"/>
              <a:t>JPanel</a:t>
            </a:r>
            <a:r>
              <a:rPr lang="it-IT" dirty="0"/>
              <a:t> per lo split e uno per il merge, creati due </a:t>
            </a:r>
            <a:r>
              <a:rPr lang="it-IT" dirty="0" err="1"/>
              <a:t>JPanels</a:t>
            </a:r>
            <a:r>
              <a:rPr lang="it-IT" dirty="0"/>
              <a:t> per i titoli  e due per il box istruzioni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i componenti vengono uniti in un unico </a:t>
            </a:r>
            <a:r>
              <a:rPr lang="it-IT" dirty="0" err="1"/>
              <a:t>JFrame</a:t>
            </a:r>
            <a:r>
              <a:rPr lang="it-IT" dirty="0"/>
              <a:t> utilizzando un layout di tipo </a:t>
            </a:r>
            <a:r>
              <a:rPr lang="it-IT" dirty="0" err="1"/>
              <a:t>BoxLayout</a:t>
            </a:r>
            <a:r>
              <a:rPr lang="it-IT" dirty="0"/>
              <a:t> con allineamento X_AXIS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55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124B3D0-86E3-422C-B739-8B2FF3A9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LOGICA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C03B01-85E2-4857-93D6-C0738312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60" y="2187344"/>
            <a:ext cx="10017819" cy="40521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Viene creata una classe astratta </a:t>
            </a:r>
            <a:r>
              <a:rPr lang="it-IT" b="1" dirty="0" err="1"/>
              <a:t>Config</a:t>
            </a:r>
            <a:r>
              <a:rPr lang="it-IT" dirty="0"/>
              <a:t> che verrà specializzata per le quattro modalità di splitting</a:t>
            </a:r>
          </a:p>
          <a:p>
            <a:r>
              <a:rPr lang="it-IT" dirty="0"/>
              <a:t>Viene creato un file di configurazione (</a:t>
            </a:r>
            <a:r>
              <a:rPr lang="it-IT" b="1" dirty="0" err="1"/>
              <a:t>FileConfig</a:t>
            </a:r>
            <a:r>
              <a:rPr lang="it-IT" dirty="0"/>
              <a:t>) che salva le scelte fatte dall’utente tramite le GUI.  In particolare, si scorrono le scelte sulla GUI tramite enumerazione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Enumeration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AbstractButton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SplitPanel.</a:t>
            </a:r>
            <a:r>
              <a:rPr lang="it-IT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splitModeGroup</a:t>
            </a:r>
            <a:r>
              <a:rPr lang="it-IT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.getElements</a:t>
            </a:r>
            <a:r>
              <a:rPr lang="it-IT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dirty="0"/>
              <a:t>Viene infine creato il vero e proprio file di splitting nella classe </a:t>
            </a:r>
            <a:r>
              <a:rPr lang="it-IT" b="1" dirty="0" err="1"/>
              <a:t>SplitFile</a:t>
            </a:r>
            <a:endParaRPr lang="it-IT" b="1" dirty="0"/>
          </a:p>
          <a:p>
            <a:pPr marL="457200" lvl="1" indent="0">
              <a:buNone/>
            </a:pPr>
            <a:r>
              <a:rPr lang="it-IT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SplitFile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it-IT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File </a:t>
            </a:r>
            <a:r>
              <a:rPr lang="it-IT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FileConfig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437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87F8837-EB64-4428-9680-FF36DDF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LOGICA - THREAD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1A8A54-2FC9-4EA7-9E12-20383BAE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40" y="1837529"/>
            <a:ext cx="4649783" cy="823912"/>
          </a:xfrm>
        </p:spPr>
        <p:txBody>
          <a:bodyPr/>
          <a:lstStyle/>
          <a:p>
            <a:r>
              <a:rPr lang="it-IT" b="1" dirty="0"/>
              <a:t>SPLIT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7EA1B0-D25D-48C4-8B59-B810372C0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La superclasse astratta </a:t>
            </a:r>
            <a:r>
              <a:rPr lang="it-IT" b="1" dirty="0" err="1"/>
              <a:t>GenericModeThread</a:t>
            </a:r>
            <a:r>
              <a:rPr lang="it-IT" dirty="0"/>
              <a:t> esegue la divisione</a:t>
            </a:r>
          </a:p>
          <a:p>
            <a:r>
              <a:rPr lang="it-IT" b="1" dirty="0" err="1"/>
              <a:t>FirstModeThread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SecondModeThread</a:t>
            </a:r>
            <a:r>
              <a:rPr lang="it-IT" dirty="0"/>
              <a:t> sono sue estensioni e richiamano il costruttore della classe padre passandogli i parametri corretti</a:t>
            </a:r>
          </a:p>
          <a:p>
            <a:r>
              <a:rPr lang="it-IT" b="1" dirty="0" err="1"/>
              <a:t>EncryptModeThread</a:t>
            </a:r>
            <a:r>
              <a:rPr lang="it-IT" dirty="0"/>
              <a:t> e </a:t>
            </a:r>
            <a:r>
              <a:rPr lang="it-IT" b="1" dirty="0" err="1"/>
              <a:t>ZipModeThread</a:t>
            </a:r>
            <a:r>
              <a:rPr lang="it-IT" dirty="0"/>
              <a:t> si occupano dell’eventuale protezione o compressione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64E30AF-10B7-4F97-B4B0-9C9C3759E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837529"/>
            <a:ext cx="4646602" cy="823912"/>
          </a:xfrm>
        </p:spPr>
        <p:txBody>
          <a:bodyPr/>
          <a:lstStyle/>
          <a:p>
            <a:r>
              <a:rPr lang="it-IT" b="1" dirty="0"/>
              <a:t>MERGE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66F26E1-523A-4FCE-97DD-C87FDD8F64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La classe principale preposta al </a:t>
            </a:r>
            <a:r>
              <a:rPr lang="it-IT" dirty="0" err="1"/>
              <a:t>merging</a:t>
            </a:r>
            <a:r>
              <a:rPr lang="it-IT" dirty="0"/>
              <a:t> dei file è </a:t>
            </a:r>
            <a:r>
              <a:rPr lang="it-IT" b="1" dirty="0" err="1"/>
              <a:t>MergeNormalModeThread</a:t>
            </a:r>
            <a:endParaRPr lang="it-IT" b="1" dirty="0"/>
          </a:p>
          <a:p>
            <a:r>
              <a:rPr lang="it-IT" dirty="0"/>
              <a:t>Eventualmente vengono richiamate le classi </a:t>
            </a:r>
            <a:r>
              <a:rPr lang="it-IT" b="1" dirty="0" err="1"/>
              <a:t>UnzipModeThread</a:t>
            </a:r>
            <a:r>
              <a:rPr lang="it-IT" dirty="0"/>
              <a:t> e </a:t>
            </a:r>
            <a:r>
              <a:rPr lang="it-IT" b="1" dirty="0" err="1"/>
              <a:t>DecryptModeThread</a:t>
            </a:r>
            <a:r>
              <a:rPr lang="it-IT" b="1" dirty="0"/>
              <a:t> </a:t>
            </a:r>
            <a:r>
              <a:rPr lang="it-IT" dirty="0"/>
              <a:t>per decomprimere o decriptare i file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A0A6BEF-2804-47D4-B169-A261BD313761}"/>
              </a:ext>
            </a:extLst>
          </p:cNvPr>
          <p:cNvCxnSpPr>
            <a:stCxn id="4" idx="2"/>
          </p:cNvCxnSpPr>
          <p:nvPr/>
        </p:nvCxnSpPr>
        <p:spPr>
          <a:xfrm>
            <a:off x="6094411" y="2097087"/>
            <a:ext cx="0" cy="4232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1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12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itolo 4">
            <a:extLst>
              <a:ext uri="{FF2B5EF4-FFF2-40B4-BE49-F238E27FC236}">
                <a16:creationId xmlns:a16="http://schemas.microsoft.com/office/drawing/2014/main" id="{4A6D8699-CDEE-41F9-B8FE-ECC6339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2810744"/>
            <a:ext cx="3467252" cy="111707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/>
              <a:t>EREDITARIETà</a:t>
            </a:r>
            <a:endParaRPr lang="it-IT" sz="4000" dirty="0"/>
          </a:p>
        </p:txBody>
      </p:sp>
      <p:graphicFrame>
        <p:nvGraphicFramePr>
          <p:cNvPr id="43" name="Segnaposto contenuto 42">
            <a:extLst>
              <a:ext uri="{FF2B5EF4-FFF2-40B4-BE49-F238E27FC236}">
                <a16:creationId xmlns:a16="http://schemas.microsoft.com/office/drawing/2014/main" id="{F555DCB4-173D-47AF-AC10-EDCAF666A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16329"/>
              </p:ext>
            </p:extLst>
          </p:nvPr>
        </p:nvGraphicFramePr>
        <p:xfrm>
          <a:off x="4168350" y="797719"/>
          <a:ext cx="7363250" cy="200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871867F9-86E0-4BBD-9D77-168FCB722C32}"/>
              </a:ext>
            </a:extLst>
          </p:cNvPr>
          <p:cNvCxnSpPr>
            <a:cxnSpLocks/>
          </p:cNvCxnSpPr>
          <p:nvPr/>
        </p:nvCxnSpPr>
        <p:spPr>
          <a:xfrm>
            <a:off x="3645953" y="777082"/>
            <a:ext cx="0" cy="551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Diagramma 54">
            <a:extLst>
              <a:ext uri="{FF2B5EF4-FFF2-40B4-BE49-F238E27FC236}">
                <a16:creationId xmlns:a16="http://schemas.microsoft.com/office/drawing/2014/main" id="{DB1ED8BF-88F2-4F9B-87E0-FB288A422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97497"/>
              </p:ext>
            </p:extLst>
          </p:nvPr>
        </p:nvGraphicFramePr>
        <p:xfrm>
          <a:off x="4149190" y="2786328"/>
          <a:ext cx="7358596" cy="377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932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10430C2-30B4-4A48-908D-A0CBA9A1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00" y="422802"/>
            <a:ext cx="3581384" cy="111707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POLIMORFISMO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927C3A-5DB9-411D-B13F-121D18EF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809545"/>
            <a:ext cx="4970033" cy="3943555"/>
          </a:xfrm>
        </p:spPr>
        <p:txBody>
          <a:bodyPr anchor="t"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Mode1Config 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b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partSize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Config.partUnit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it-IT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partSize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b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getSizeUnit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it-IT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2A00FF"/>
                </a:solidFill>
                <a:latin typeface="Consolas" panose="020B0609020204030204" pitchFamily="49" charset="0"/>
              </a:rPr>
              <a:t>" B"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KB</a:t>
            </a:r>
            <a:r>
              <a:rPr lang="it-IT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2A00FF"/>
                </a:solidFill>
                <a:latin typeface="Consolas" panose="020B0609020204030204" pitchFamily="49" charset="0"/>
              </a:rPr>
              <a:t>" KB"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MB</a:t>
            </a:r>
            <a:r>
              <a:rPr lang="it-IT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2A00FF"/>
                </a:solidFill>
                <a:latin typeface="Consolas" panose="020B0609020204030204" pitchFamily="49" charset="0"/>
              </a:rPr>
              <a:t>" MB"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GB</a:t>
            </a:r>
            <a:r>
              <a:rPr lang="it-IT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2A00FF"/>
                </a:solidFill>
                <a:latin typeface="Consolas" panose="020B0609020204030204" pitchFamily="49" charset="0"/>
              </a:rPr>
              <a:t>" GB"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it-IT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4000" b="1" dirty="0">
                <a:solidFill>
                  <a:srgbClr val="2A00FF"/>
                </a:solidFill>
                <a:latin typeface="Consolas" panose="020B0609020204030204" pitchFamily="49" charset="0"/>
              </a:rPr>
              <a:t>" B"</a:t>
            </a:r>
            <a:r>
              <a:rPr lang="it-IT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40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10792328-FD91-4AEB-97C6-04881F2D0722}"/>
              </a:ext>
            </a:extLst>
          </p:cNvPr>
          <p:cNvCxnSpPr>
            <a:cxnSpLocks/>
          </p:cNvCxnSpPr>
          <p:nvPr/>
        </p:nvCxnSpPr>
        <p:spPr>
          <a:xfrm flipH="1">
            <a:off x="5974184" y="1755672"/>
            <a:ext cx="2334" cy="4051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90641AA1-5AEC-48BA-B43A-21154185310B}"/>
              </a:ext>
            </a:extLst>
          </p:cNvPr>
          <p:cNvSpPr txBox="1">
            <a:spLocks/>
          </p:cNvSpPr>
          <p:nvPr/>
        </p:nvSpPr>
        <p:spPr>
          <a:xfrm>
            <a:off x="6181720" y="1801813"/>
            <a:ext cx="5106993" cy="3943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Mode2Config </a:t>
            </a: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parts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parts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getSizeUnit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33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FB4AB99-CC6A-429C-B592-327986BF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283" y="3549649"/>
            <a:ext cx="6127016" cy="25835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Vengono utilizzati i </a:t>
            </a:r>
            <a:r>
              <a:rPr lang="it-IT" dirty="0" err="1"/>
              <a:t>generics</a:t>
            </a:r>
            <a:r>
              <a:rPr lang="it-IT" dirty="0"/>
              <a:t> nella classe </a:t>
            </a:r>
            <a:r>
              <a:rPr lang="it-IT" dirty="0" err="1"/>
              <a:t>SplitterFrame</a:t>
            </a:r>
            <a:r>
              <a:rPr lang="it-IT" dirty="0"/>
              <a:t>: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SplitFile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splitFiles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Vector&lt;File&gt;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parts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/>
          </a:p>
        </p:txBody>
      </p:sp>
      <p:sp>
        <p:nvSpPr>
          <p:cNvPr id="52" name="Titolo 4">
            <a:extLst>
              <a:ext uri="{FF2B5EF4-FFF2-40B4-BE49-F238E27FC236}">
                <a16:creationId xmlns:a16="http://schemas.microsoft.com/office/drawing/2014/main" id="{5C8311A3-29DB-4C4D-8419-5D74497C327C}"/>
              </a:ext>
            </a:extLst>
          </p:cNvPr>
          <p:cNvSpPr txBox="1">
            <a:spLocks/>
          </p:cNvSpPr>
          <p:nvPr/>
        </p:nvSpPr>
        <p:spPr>
          <a:xfrm>
            <a:off x="390248" y="1610090"/>
            <a:ext cx="4229428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INCAPSULAMENTO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FDC4FCE-F209-4CCB-9476-5B43F4775CD2}"/>
              </a:ext>
            </a:extLst>
          </p:cNvPr>
          <p:cNvSpPr txBox="1"/>
          <p:nvPr/>
        </p:nvSpPr>
        <p:spPr>
          <a:xfrm>
            <a:off x="5233864" y="724799"/>
            <a:ext cx="58945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/>
              <a:t>Esempio di incapsulamento nel file </a:t>
            </a:r>
            <a:r>
              <a:rPr lang="it-IT" sz="2400" dirty="0" err="1"/>
              <a:t>SplitFile</a:t>
            </a:r>
            <a:endParaRPr lang="it-IT" sz="2400" dirty="0"/>
          </a:p>
          <a:p>
            <a:pPr algn="l"/>
            <a:endParaRPr lang="it-IT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SplitFile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 </a:t>
            </a:r>
            <a:r>
              <a:rPr lang="it-IT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D28E232-BB5F-47BF-A982-7F70F18E44CE}"/>
              </a:ext>
            </a:extLst>
          </p:cNvPr>
          <p:cNvSpPr txBox="1">
            <a:spLocks/>
          </p:cNvSpPr>
          <p:nvPr/>
        </p:nvSpPr>
        <p:spPr>
          <a:xfrm>
            <a:off x="1747216" y="4110517"/>
            <a:ext cx="254113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GENERICS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8917536E-1BB5-4D25-8D22-39458F5DA649}"/>
              </a:ext>
            </a:extLst>
          </p:cNvPr>
          <p:cNvCxnSpPr>
            <a:cxnSpLocks/>
          </p:cNvCxnSpPr>
          <p:nvPr/>
        </p:nvCxnSpPr>
        <p:spPr>
          <a:xfrm>
            <a:off x="4653586" y="488950"/>
            <a:ext cx="15128" cy="264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B543939B-9820-49B9-A6FB-F3EFC12098EF}"/>
              </a:ext>
            </a:extLst>
          </p:cNvPr>
          <p:cNvCxnSpPr>
            <a:cxnSpLocks/>
          </p:cNvCxnSpPr>
          <p:nvPr/>
        </p:nvCxnSpPr>
        <p:spPr>
          <a:xfrm>
            <a:off x="4655062" y="3499967"/>
            <a:ext cx="15128" cy="264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676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Consolas</vt:lpstr>
      <vt:lpstr>Tw Cen MT</vt:lpstr>
      <vt:lpstr>Circuito</vt:lpstr>
      <vt:lpstr>File splitter</vt:lpstr>
      <vt:lpstr>Implementazione gui</vt:lpstr>
      <vt:lpstr>IMPLEMENTAZIONE GUI</vt:lpstr>
      <vt:lpstr>IMPLEMENTAZIONE LOGICA</vt:lpstr>
      <vt:lpstr>IMPLEMENTAZIONE LOGICA - THREAD </vt:lpstr>
      <vt:lpstr>EREDITARIETà</vt:lpstr>
      <vt:lpstr>POLIMORFISMO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splitter</dc:title>
  <dc:creator>VITTORIA CANTARELLI</dc:creator>
  <cp:lastModifiedBy>VITTORIA CANTARELLI</cp:lastModifiedBy>
  <cp:revision>17</cp:revision>
  <dcterms:created xsi:type="dcterms:W3CDTF">2020-09-03T09:36:21Z</dcterms:created>
  <dcterms:modified xsi:type="dcterms:W3CDTF">2020-09-03T21:36:40Z</dcterms:modified>
</cp:coreProperties>
</file>