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42E266A-C4B5-43EA-BD79-333AB02C6751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784410A-B928-414E-B2B9-B083F6501502}" type="slidenum">
              <a:rPr lang="it-IT" smtClean="0"/>
              <a:t>‹N›</a:t>
            </a:fld>
            <a:endParaRPr lang="it-IT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551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266A-C4B5-43EA-BD79-333AB02C6751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410A-B928-414E-B2B9-B083F65015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142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266A-C4B5-43EA-BD79-333AB02C6751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410A-B928-414E-B2B9-B083F65015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12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266A-C4B5-43EA-BD79-333AB02C6751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410A-B928-414E-B2B9-B083F6501502}" type="slidenum">
              <a:rPr lang="it-IT" smtClean="0"/>
              <a:t>‹N›</a:t>
            </a:fld>
            <a:endParaRPr lang="it-IT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9526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266A-C4B5-43EA-BD79-333AB02C6751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410A-B928-414E-B2B9-B083F65015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3770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266A-C4B5-43EA-BD79-333AB02C6751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410A-B928-414E-B2B9-B083F65015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3600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266A-C4B5-43EA-BD79-333AB02C6751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410A-B928-414E-B2B9-B083F65015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1733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266A-C4B5-43EA-BD79-333AB02C6751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410A-B928-414E-B2B9-B083F65015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2324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266A-C4B5-43EA-BD79-333AB02C6751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410A-B928-414E-B2B9-B083F65015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964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266A-C4B5-43EA-BD79-333AB02C6751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410A-B928-414E-B2B9-B083F65015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528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266A-C4B5-43EA-BD79-333AB02C6751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410A-B928-414E-B2B9-B083F65015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336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266A-C4B5-43EA-BD79-333AB02C6751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410A-B928-414E-B2B9-B083F65015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68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266A-C4B5-43EA-BD79-333AB02C6751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410A-B928-414E-B2B9-B083F65015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053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266A-C4B5-43EA-BD79-333AB02C6751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410A-B928-414E-B2B9-B083F65015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652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266A-C4B5-43EA-BD79-333AB02C6751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410A-B928-414E-B2B9-B083F65015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009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266A-C4B5-43EA-BD79-333AB02C6751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410A-B928-414E-B2B9-B083F65015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39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266A-C4B5-43EA-BD79-333AB02C6751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410A-B928-414E-B2B9-B083F65015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435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42E266A-C4B5-43EA-BD79-333AB02C6751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784410A-B928-414E-B2B9-B083F65015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5940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9028" y="2432689"/>
            <a:ext cx="9147142" cy="23876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IDEA PROGETTO DI </a:t>
            </a:r>
            <a:br>
              <a:rPr lang="it-IT" dirty="0" smtClean="0"/>
            </a:br>
            <a:r>
              <a:rPr lang="it-IT" dirty="0" smtClean="0"/>
              <a:t>VITTORIO BRUNASSO</a:t>
            </a:r>
            <a:br>
              <a:rPr lang="it-IT" dirty="0" smtClean="0"/>
            </a:br>
            <a:r>
              <a:rPr lang="it-IT" dirty="0" smtClean="0"/>
              <a:t>matricola: 0124002614</a:t>
            </a:r>
            <a:br>
              <a:rPr lang="it-IT" dirty="0" smtClean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671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6000" dirty="0" smtClean="0"/>
              <a:t>problema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smtClean="0"/>
              <a:t>Dopo la pandemia la popolazione ha ricominciato a fare feste per matrimoni, comunioni , battesimi, compleanni </a:t>
            </a:r>
            <a:r>
              <a:rPr lang="it-IT" sz="2400" dirty="0" err="1" smtClean="0"/>
              <a:t>ecc</a:t>
            </a:r>
            <a:r>
              <a:rPr lang="it-IT" sz="2400" dirty="0" smtClean="0"/>
              <a:t>…</a:t>
            </a:r>
          </a:p>
          <a:p>
            <a:pPr marL="0" indent="0">
              <a:buNone/>
            </a:pPr>
            <a:r>
              <a:rPr lang="it-IT" sz="2400" dirty="0" smtClean="0"/>
              <a:t>Le persone </a:t>
            </a:r>
            <a:r>
              <a:rPr lang="it-IT" sz="2400" dirty="0" err="1" smtClean="0"/>
              <a:t>pero’</a:t>
            </a:r>
            <a:r>
              <a:rPr lang="it-IT" sz="2400" dirty="0" smtClean="0"/>
              <a:t> vorrebbero organizzare le proprie feste, nei vari aspetti come animazione, service, allestimenti ed artisti in modo rapido, comfort e soprattutto da casa.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04914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600" dirty="0" smtClean="0"/>
              <a:t>soluzione</a:t>
            </a:r>
            <a:endParaRPr lang="it-IT" sz="6600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3600" dirty="0" smtClean="0"/>
              <a:t>si vuole sviluppare un sito web per la gestione e l’organizzazione di feste,  fornendo all’utente la disponibilità e il  prezzo degli articoli, al fine di creare una sorta di preventivo.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1114646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">
  <a:themeElements>
    <a:clrScheme name="Evento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TM04033927[[fn=Evento]]</Template>
  <TotalTime>8</TotalTime>
  <Words>97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6" baseType="lpstr">
      <vt:lpstr>Arial</vt:lpstr>
      <vt:lpstr>Impact</vt:lpstr>
      <vt:lpstr>Evento</vt:lpstr>
      <vt:lpstr>IDEA PROGETTO DI  VITTORIO BRUNASSO matricola: 0124002614 </vt:lpstr>
      <vt:lpstr>problema</vt:lpstr>
      <vt:lpstr>soluzione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 PROGETTO DI  VITTORIO BRUNASSO matricola: 0124002614</dc:title>
  <dc:creator>Graziana Brunasso</dc:creator>
  <cp:lastModifiedBy>Graziana Brunasso</cp:lastModifiedBy>
  <cp:revision>2</cp:revision>
  <dcterms:created xsi:type="dcterms:W3CDTF">2023-11-08T11:26:24Z</dcterms:created>
  <dcterms:modified xsi:type="dcterms:W3CDTF">2023-11-08T11:35:21Z</dcterms:modified>
</cp:coreProperties>
</file>