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Lst>
  <p:sldSz cy="6858000" cx="9144000"/>
  <p:notesSz cx="6858000" cy="9144000"/>
  <p:embeddedFontLst>
    <p:embeddedFont>
      <p:font typeface="Tahoma"/>
      <p:regular r:id="rId12"/>
      <p:bold r:id="rId1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14" roundtripDataSignature="AMtx7mgrUdr+ypevBt6n//GE3Yadgi83+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font" Target="fonts/Tahoma-bold.fntdata"/><Relationship Id="rId12" Type="http://schemas.openxmlformats.org/officeDocument/2006/relationships/font" Target="fonts/Tahoma-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4" Type="http://customschemas.google.com/relationships/presentationmetadata" Target="meta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Times New Roman"/>
                <a:ea typeface="Times New Roman"/>
                <a:cs typeface="Times New Roman"/>
                <a:sym typeface="Times New Roman"/>
              </a:defRPr>
            </a:lvl1pPr>
            <a:lvl2pPr lvl="1" marR="0" rtl="0" algn="l">
              <a:lnSpc>
                <a:spcPct val="100000"/>
              </a:lnSpc>
              <a:spcBef>
                <a:spcPts val="0"/>
              </a:spcBef>
              <a:spcAft>
                <a:spcPts val="0"/>
              </a:spcAft>
              <a:buClr>
                <a:srgbClr val="000000"/>
              </a:buClr>
              <a:buSzPts val="1400"/>
              <a:buFont typeface="Arial"/>
              <a:buNone/>
              <a:defRPr b="1" i="0" sz="2800" u="none" cap="none" strike="noStrike">
                <a:solidFill>
                  <a:srgbClr val="C69200"/>
                </a:solidFill>
                <a:latin typeface="Tahoma"/>
                <a:ea typeface="Tahoma"/>
                <a:cs typeface="Tahoma"/>
                <a:sym typeface="Tahoma"/>
              </a:defRPr>
            </a:lvl2pPr>
            <a:lvl3pPr lvl="2" marR="0" rtl="0" algn="l">
              <a:lnSpc>
                <a:spcPct val="100000"/>
              </a:lnSpc>
              <a:spcBef>
                <a:spcPts val="0"/>
              </a:spcBef>
              <a:spcAft>
                <a:spcPts val="0"/>
              </a:spcAft>
              <a:buClr>
                <a:srgbClr val="000000"/>
              </a:buClr>
              <a:buSzPts val="1400"/>
              <a:buFont typeface="Arial"/>
              <a:buNone/>
              <a:defRPr b="1" i="0" sz="2800" u="none" cap="none" strike="noStrike">
                <a:solidFill>
                  <a:srgbClr val="C69200"/>
                </a:solidFill>
                <a:latin typeface="Tahoma"/>
                <a:ea typeface="Tahoma"/>
                <a:cs typeface="Tahoma"/>
                <a:sym typeface="Tahoma"/>
              </a:defRPr>
            </a:lvl3pPr>
            <a:lvl4pPr lvl="3" marR="0" rtl="0" algn="l">
              <a:lnSpc>
                <a:spcPct val="100000"/>
              </a:lnSpc>
              <a:spcBef>
                <a:spcPts val="0"/>
              </a:spcBef>
              <a:spcAft>
                <a:spcPts val="0"/>
              </a:spcAft>
              <a:buClr>
                <a:srgbClr val="000000"/>
              </a:buClr>
              <a:buSzPts val="1400"/>
              <a:buFont typeface="Arial"/>
              <a:buNone/>
              <a:defRPr b="1" i="0" sz="2800" u="none" cap="none" strike="noStrike">
                <a:solidFill>
                  <a:srgbClr val="C69200"/>
                </a:solidFill>
                <a:latin typeface="Tahoma"/>
                <a:ea typeface="Tahoma"/>
                <a:cs typeface="Tahoma"/>
                <a:sym typeface="Tahoma"/>
              </a:defRPr>
            </a:lvl4pPr>
            <a:lvl5pPr lvl="4" marR="0" rtl="0" algn="l">
              <a:lnSpc>
                <a:spcPct val="100000"/>
              </a:lnSpc>
              <a:spcBef>
                <a:spcPts val="0"/>
              </a:spcBef>
              <a:spcAft>
                <a:spcPts val="0"/>
              </a:spcAft>
              <a:buClr>
                <a:srgbClr val="000000"/>
              </a:buClr>
              <a:buSzPts val="1400"/>
              <a:buFont typeface="Arial"/>
              <a:buNone/>
              <a:defRPr b="1" i="0" sz="2800" u="none" cap="none" strike="noStrike">
                <a:solidFill>
                  <a:srgbClr val="C69200"/>
                </a:solidFill>
                <a:latin typeface="Tahoma"/>
                <a:ea typeface="Tahoma"/>
                <a:cs typeface="Tahoma"/>
                <a:sym typeface="Tahoma"/>
              </a:defRPr>
            </a:lvl5pPr>
            <a:lvl6pPr lvl="5" marR="0" rtl="0" algn="l">
              <a:lnSpc>
                <a:spcPct val="100000"/>
              </a:lnSpc>
              <a:spcBef>
                <a:spcPts val="0"/>
              </a:spcBef>
              <a:spcAft>
                <a:spcPts val="0"/>
              </a:spcAft>
              <a:buClr>
                <a:srgbClr val="000000"/>
              </a:buClr>
              <a:buSzPts val="1400"/>
              <a:buFont typeface="Arial"/>
              <a:buNone/>
              <a:defRPr b="1" i="0" sz="2800" u="none" cap="none" strike="noStrike">
                <a:solidFill>
                  <a:srgbClr val="C69200"/>
                </a:solidFill>
                <a:latin typeface="Tahoma"/>
                <a:ea typeface="Tahoma"/>
                <a:cs typeface="Tahoma"/>
                <a:sym typeface="Tahoma"/>
              </a:defRPr>
            </a:lvl6pPr>
            <a:lvl7pPr lvl="6" marR="0" rtl="0" algn="l">
              <a:lnSpc>
                <a:spcPct val="100000"/>
              </a:lnSpc>
              <a:spcBef>
                <a:spcPts val="0"/>
              </a:spcBef>
              <a:spcAft>
                <a:spcPts val="0"/>
              </a:spcAft>
              <a:buClr>
                <a:srgbClr val="000000"/>
              </a:buClr>
              <a:buSzPts val="1400"/>
              <a:buFont typeface="Arial"/>
              <a:buNone/>
              <a:defRPr b="1" i="0" sz="2800" u="none" cap="none" strike="noStrike">
                <a:solidFill>
                  <a:srgbClr val="C69200"/>
                </a:solidFill>
                <a:latin typeface="Tahoma"/>
                <a:ea typeface="Tahoma"/>
                <a:cs typeface="Tahoma"/>
                <a:sym typeface="Tahoma"/>
              </a:defRPr>
            </a:lvl7pPr>
            <a:lvl8pPr lvl="7" marR="0" rtl="0" algn="l">
              <a:lnSpc>
                <a:spcPct val="100000"/>
              </a:lnSpc>
              <a:spcBef>
                <a:spcPts val="0"/>
              </a:spcBef>
              <a:spcAft>
                <a:spcPts val="0"/>
              </a:spcAft>
              <a:buClr>
                <a:srgbClr val="000000"/>
              </a:buClr>
              <a:buSzPts val="1400"/>
              <a:buFont typeface="Arial"/>
              <a:buNone/>
              <a:defRPr b="1" i="0" sz="2800" u="none" cap="none" strike="noStrike">
                <a:solidFill>
                  <a:srgbClr val="C69200"/>
                </a:solidFill>
                <a:latin typeface="Tahoma"/>
                <a:ea typeface="Tahoma"/>
                <a:cs typeface="Tahoma"/>
                <a:sym typeface="Tahoma"/>
              </a:defRPr>
            </a:lvl8pPr>
            <a:lvl9pPr lvl="8" marR="0" rtl="0" algn="l">
              <a:lnSpc>
                <a:spcPct val="100000"/>
              </a:lnSpc>
              <a:spcBef>
                <a:spcPts val="0"/>
              </a:spcBef>
              <a:spcAft>
                <a:spcPts val="0"/>
              </a:spcAft>
              <a:buClr>
                <a:srgbClr val="000000"/>
              </a:buClr>
              <a:buSzPts val="1400"/>
              <a:buFont typeface="Arial"/>
              <a:buNone/>
              <a:defRPr b="1" i="0" sz="2800" u="none" cap="none" strike="noStrike">
                <a:solidFill>
                  <a:srgbClr val="C69200"/>
                </a:solidFill>
                <a:latin typeface="Tahoma"/>
                <a:ea typeface="Tahoma"/>
                <a:cs typeface="Tahoma"/>
                <a:sym typeface="Tahoma"/>
              </a:defRPr>
            </a:lvl9pPr>
          </a:lstStyle>
          <a:p/>
        </p:txBody>
      </p:sp>
      <p:sp>
        <p:nvSpPr>
          <p:cNvPr id="4" name="Google Shape;4;n"/>
          <p:cNvSpPr txBox="1"/>
          <p:nvPr>
            <p:ph idx="10" type="dt"/>
          </p:nvPr>
        </p:nvSpPr>
        <p:spPr>
          <a:xfrm>
            <a:off x="3886200"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Times New Roman"/>
                <a:ea typeface="Times New Roman"/>
                <a:cs typeface="Times New Roman"/>
                <a:sym typeface="Times New Roman"/>
              </a:defRPr>
            </a:lvl1pPr>
            <a:lvl2pPr lvl="1" marR="0" rtl="0" algn="l">
              <a:lnSpc>
                <a:spcPct val="100000"/>
              </a:lnSpc>
              <a:spcBef>
                <a:spcPts val="0"/>
              </a:spcBef>
              <a:spcAft>
                <a:spcPts val="0"/>
              </a:spcAft>
              <a:buClr>
                <a:srgbClr val="000000"/>
              </a:buClr>
              <a:buSzPts val="1400"/>
              <a:buFont typeface="Arial"/>
              <a:buNone/>
              <a:defRPr b="1" i="0" sz="2800" u="none" cap="none" strike="noStrike">
                <a:solidFill>
                  <a:srgbClr val="C69200"/>
                </a:solidFill>
                <a:latin typeface="Tahoma"/>
                <a:ea typeface="Tahoma"/>
                <a:cs typeface="Tahoma"/>
                <a:sym typeface="Tahoma"/>
              </a:defRPr>
            </a:lvl2pPr>
            <a:lvl3pPr lvl="2" marR="0" rtl="0" algn="l">
              <a:lnSpc>
                <a:spcPct val="100000"/>
              </a:lnSpc>
              <a:spcBef>
                <a:spcPts val="0"/>
              </a:spcBef>
              <a:spcAft>
                <a:spcPts val="0"/>
              </a:spcAft>
              <a:buClr>
                <a:srgbClr val="000000"/>
              </a:buClr>
              <a:buSzPts val="1400"/>
              <a:buFont typeface="Arial"/>
              <a:buNone/>
              <a:defRPr b="1" i="0" sz="2800" u="none" cap="none" strike="noStrike">
                <a:solidFill>
                  <a:srgbClr val="C69200"/>
                </a:solidFill>
                <a:latin typeface="Tahoma"/>
                <a:ea typeface="Tahoma"/>
                <a:cs typeface="Tahoma"/>
                <a:sym typeface="Tahoma"/>
              </a:defRPr>
            </a:lvl3pPr>
            <a:lvl4pPr lvl="3" marR="0" rtl="0" algn="l">
              <a:lnSpc>
                <a:spcPct val="100000"/>
              </a:lnSpc>
              <a:spcBef>
                <a:spcPts val="0"/>
              </a:spcBef>
              <a:spcAft>
                <a:spcPts val="0"/>
              </a:spcAft>
              <a:buClr>
                <a:srgbClr val="000000"/>
              </a:buClr>
              <a:buSzPts val="1400"/>
              <a:buFont typeface="Arial"/>
              <a:buNone/>
              <a:defRPr b="1" i="0" sz="2800" u="none" cap="none" strike="noStrike">
                <a:solidFill>
                  <a:srgbClr val="C69200"/>
                </a:solidFill>
                <a:latin typeface="Tahoma"/>
                <a:ea typeface="Tahoma"/>
                <a:cs typeface="Tahoma"/>
                <a:sym typeface="Tahoma"/>
              </a:defRPr>
            </a:lvl4pPr>
            <a:lvl5pPr lvl="4" marR="0" rtl="0" algn="l">
              <a:lnSpc>
                <a:spcPct val="100000"/>
              </a:lnSpc>
              <a:spcBef>
                <a:spcPts val="0"/>
              </a:spcBef>
              <a:spcAft>
                <a:spcPts val="0"/>
              </a:spcAft>
              <a:buClr>
                <a:srgbClr val="000000"/>
              </a:buClr>
              <a:buSzPts val="1400"/>
              <a:buFont typeface="Arial"/>
              <a:buNone/>
              <a:defRPr b="1" i="0" sz="2800" u="none" cap="none" strike="noStrike">
                <a:solidFill>
                  <a:srgbClr val="C69200"/>
                </a:solidFill>
                <a:latin typeface="Tahoma"/>
                <a:ea typeface="Tahoma"/>
                <a:cs typeface="Tahoma"/>
                <a:sym typeface="Tahoma"/>
              </a:defRPr>
            </a:lvl5pPr>
            <a:lvl6pPr lvl="5" marR="0" rtl="0" algn="l">
              <a:lnSpc>
                <a:spcPct val="100000"/>
              </a:lnSpc>
              <a:spcBef>
                <a:spcPts val="0"/>
              </a:spcBef>
              <a:spcAft>
                <a:spcPts val="0"/>
              </a:spcAft>
              <a:buClr>
                <a:srgbClr val="000000"/>
              </a:buClr>
              <a:buSzPts val="1400"/>
              <a:buFont typeface="Arial"/>
              <a:buNone/>
              <a:defRPr b="1" i="0" sz="2800" u="none" cap="none" strike="noStrike">
                <a:solidFill>
                  <a:srgbClr val="C69200"/>
                </a:solidFill>
                <a:latin typeface="Tahoma"/>
                <a:ea typeface="Tahoma"/>
                <a:cs typeface="Tahoma"/>
                <a:sym typeface="Tahoma"/>
              </a:defRPr>
            </a:lvl6pPr>
            <a:lvl7pPr lvl="6" marR="0" rtl="0" algn="l">
              <a:lnSpc>
                <a:spcPct val="100000"/>
              </a:lnSpc>
              <a:spcBef>
                <a:spcPts val="0"/>
              </a:spcBef>
              <a:spcAft>
                <a:spcPts val="0"/>
              </a:spcAft>
              <a:buClr>
                <a:srgbClr val="000000"/>
              </a:buClr>
              <a:buSzPts val="1400"/>
              <a:buFont typeface="Arial"/>
              <a:buNone/>
              <a:defRPr b="1" i="0" sz="2800" u="none" cap="none" strike="noStrike">
                <a:solidFill>
                  <a:srgbClr val="C69200"/>
                </a:solidFill>
                <a:latin typeface="Tahoma"/>
                <a:ea typeface="Tahoma"/>
                <a:cs typeface="Tahoma"/>
                <a:sym typeface="Tahoma"/>
              </a:defRPr>
            </a:lvl7pPr>
            <a:lvl8pPr lvl="7" marR="0" rtl="0" algn="l">
              <a:lnSpc>
                <a:spcPct val="100000"/>
              </a:lnSpc>
              <a:spcBef>
                <a:spcPts val="0"/>
              </a:spcBef>
              <a:spcAft>
                <a:spcPts val="0"/>
              </a:spcAft>
              <a:buClr>
                <a:srgbClr val="000000"/>
              </a:buClr>
              <a:buSzPts val="1400"/>
              <a:buFont typeface="Arial"/>
              <a:buNone/>
              <a:defRPr b="1" i="0" sz="2800" u="none" cap="none" strike="noStrike">
                <a:solidFill>
                  <a:srgbClr val="C69200"/>
                </a:solidFill>
                <a:latin typeface="Tahoma"/>
                <a:ea typeface="Tahoma"/>
                <a:cs typeface="Tahoma"/>
                <a:sym typeface="Tahoma"/>
              </a:defRPr>
            </a:lvl8pPr>
            <a:lvl9pPr lvl="8" marR="0" rtl="0" algn="l">
              <a:lnSpc>
                <a:spcPct val="100000"/>
              </a:lnSpc>
              <a:spcBef>
                <a:spcPts val="0"/>
              </a:spcBef>
              <a:spcAft>
                <a:spcPts val="0"/>
              </a:spcAft>
              <a:buClr>
                <a:srgbClr val="000000"/>
              </a:buClr>
              <a:buSzPts val="1400"/>
              <a:buFont typeface="Arial"/>
              <a:buNone/>
              <a:defRPr b="1" i="0" sz="2800" u="none" cap="none" strike="noStrike">
                <a:solidFill>
                  <a:srgbClr val="C69200"/>
                </a:solidFill>
                <a:latin typeface="Tahoma"/>
                <a:ea typeface="Tahoma"/>
                <a:cs typeface="Tahoma"/>
                <a:sym typeface="Tahoma"/>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Times New Roman"/>
                <a:ea typeface="Times New Roman"/>
                <a:cs typeface="Times New Roman"/>
                <a:sym typeface="Times New Roman"/>
              </a:defRPr>
            </a:lvl1pPr>
            <a:lvl2pPr indent="-228600" lvl="1" marL="9144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Times New Roman"/>
                <a:ea typeface="Times New Roman"/>
                <a:cs typeface="Times New Roman"/>
                <a:sym typeface="Times New Roman"/>
              </a:defRPr>
            </a:lvl2pPr>
            <a:lvl3pPr indent="-228600" lvl="2" marL="13716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Times New Roman"/>
                <a:ea typeface="Times New Roman"/>
                <a:cs typeface="Times New Roman"/>
                <a:sym typeface="Times New Roman"/>
              </a:defRPr>
            </a:lvl3pPr>
            <a:lvl4pPr indent="-228600" lvl="3" marL="18288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Times New Roman"/>
                <a:ea typeface="Times New Roman"/>
                <a:cs typeface="Times New Roman"/>
                <a:sym typeface="Times New Roman"/>
              </a:defRPr>
            </a:lvl4pPr>
            <a:lvl5pPr indent="-228600" lvl="4" marL="22860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Times New Roman"/>
                <a:ea typeface="Times New Roman"/>
                <a:cs typeface="Times New Roman"/>
                <a:sym typeface="Times New Roman"/>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6800"/>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Times New Roman"/>
                <a:ea typeface="Times New Roman"/>
                <a:cs typeface="Times New Roman"/>
                <a:sym typeface="Times New Roman"/>
              </a:defRPr>
            </a:lvl1pPr>
            <a:lvl2pPr lvl="1" marR="0" rtl="0" algn="l">
              <a:lnSpc>
                <a:spcPct val="100000"/>
              </a:lnSpc>
              <a:spcBef>
                <a:spcPts val="0"/>
              </a:spcBef>
              <a:spcAft>
                <a:spcPts val="0"/>
              </a:spcAft>
              <a:buClr>
                <a:srgbClr val="000000"/>
              </a:buClr>
              <a:buSzPts val="1400"/>
              <a:buFont typeface="Arial"/>
              <a:buNone/>
              <a:defRPr b="1" i="0" sz="2800" u="none" cap="none" strike="noStrike">
                <a:solidFill>
                  <a:srgbClr val="C69200"/>
                </a:solidFill>
                <a:latin typeface="Tahoma"/>
                <a:ea typeface="Tahoma"/>
                <a:cs typeface="Tahoma"/>
                <a:sym typeface="Tahoma"/>
              </a:defRPr>
            </a:lvl2pPr>
            <a:lvl3pPr lvl="2" marR="0" rtl="0" algn="l">
              <a:lnSpc>
                <a:spcPct val="100000"/>
              </a:lnSpc>
              <a:spcBef>
                <a:spcPts val="0"/>
              </a:spcBef>
              <a:spcAft>
                <a:spcPts val="0"/>
              </a:spcAft>
              <a:buClr>
                <a:srgbClr val="000000"/>
              </a:buClr>
              <a:buSzPts val="1400"/>
              <a:buFont typeface="Arial"/>
              <a:buNone/>
              <a:defRPr b="1" i="0" sz="2800" u="none" cap="none" strike="noStrike">
                <a:solidFill>
                  <a:srgbClr val="C69200"/>
                </a:solidFill>
                <a:latin typeface="Tahoma"/>
                <a:ea typeface="Tahoma"/>
                <a:cs typeface="Tahoma"/>
                <a:sym typeface="Tahoma"/>
              </a:defRPr>
            </a:lvl3pPr>
            <a:lvl4pPr lvl="3" marR="0" rtl="0" algn="l">
              <a:lnSpc>
                <a:spcPct val="100000"/>
              </a:lnSpc>
              <a:spcBef>
                <a:spcPts val="0"/>
              </a:spcBef>
              <a:spcAft>
                <a:spcPts val="0"/>
              </a:spcAft>
              <a:buClr>
                <a:srgbClr val="000000"/>
              </a:buClr>
              <a:buSzPts val="1400"/>
              <a:buFont typeface="Arial"/>
              <a:buNone/>
              <a:defRPr b="1" i="0" sz="2800" u="none" cap="none" strike="noStrike">
                <a:solidFill>
                  <a:srgbClr val="C69200"/>
                </a:solidFill>
                <a:latin typeface="Tahoma"/>
                <a:ea typeface="Tahoma"/>
                <a:cs typeface="Tahoma"/>
                <a:sym typeface="Tahoma"/>
              </a:defRPr>
            </a:lvl4pPr>
            <a:lvl5pPr lvl="4" marR="0" rtl="0" algn="l">
              <a:lnSpc>
                <a:spcPct val="100000"/>
              </a:lnSpc>
              <a:spcBef>
                <a:spcPts val="0"/>
              </a:spcBef>
              <a:spcAft>
                <a:spcPts val="0"/>
              </a:spcAft>
              <a:buClr>
                <a:srgbClr val="000000"/>
              </a:buClr>
              <a:buSzPts val="1400"/>
              <a:buFont typeface="Arial"/>
              <a:buNone/>
              <a:defRPr b="1" i="0" sz="2800" u="none" cap="none" strike="noStrike">
                <a:solidFill>
                  <a:srgbClr val="C69200"/>
                </a:solidFill>
                <a:latin typeface="Tahoma"/>
                <a:ea typeface="Tahoma"/>
                <a:cs typeface="Tahoma"/>
                <a:sym typeface="Tahoma"/>
              </a:defRPr>
            </a:lvl5pPr>
            <a:lvl6pPr lvl="5" marR="0" rtl="0" algn="l">
              <a:lnSpc>
                <a:spcPct val="100000"/>
              </a:lnSpc>
              <a:spcBef>
                <a:spcPts val="0"/>
              </a:spcBef>
              <a:spcAft>
                <a:spcPts val="0"/>
              </a:spcAft>
              <a:buClr>
                <a:srgbClr val="000000"/>
              </a:buClr>
              <a:buSzPts val="1400"/>
              <a:buFont typeface="Arial"/>
              <a:buNone/>
              <a:defRPr b="1" i="0" sz="2800" u="none" cap="none" strike="noStrike">
                <a:solidFill>
                  <a:srgbClr val="C69200"/>
                </a:solidFill>
                <a:latin typeface="Tahoma"/>
                <a:ea typeface="Tahoma"/>
                <a:cs typeface="Tahoma"/>
                <a:sym typeface="Tahoma"/>
              </a:defRPr>
            </a:lvl6pPr>
            <a:lvl7pPr lvl="6" marR="0" rtl="0" algn="l">
              <a:lnSpc>
                <a:spcPct val="100000"/>
              </a:lnSpc>
              <a:spcBef>
                <a:spcPts val="0"/>
              </a:spcBef>
              <a:spcAft>
                <a:spcPts val="0"/>
              </a:spcAft>
              <a:buClr>
                <a:srgbClr val="000000"/>
              </a:buClr>
              <a:buSzPts val="1400"/>
              <a:buFont typeface="Arial"/>
              <a:buNone/>
              <a:defRPr b="1" i="0" sz="2800" u="none" cap="none" strike="noStrike">
                <a:solidFill>
                  <a:srgbClr val="C69200"/>
                </a:solidFill>
                <a:latin typeface="Tahoma"/>
                <a:ea typeface="Tahoma"/>
                <a:cs typeface="Tahoma"/>
                <a:sym typeface="Tahoma"/>
              </a:defRPr>
            </a:lvl7pPr>
            <a:lvl8pPr lvl="7" marR="0" rtl="0" algn="l">
              <a:lnSpc>
                <a:spcPct val="100000"/>
              </a:lnSpc>
              <a:spcBef>
                <a:spcPts val="0"/>
              </a:spcBef>
              <a:spcAft>
                <a:spcPts val="0"/>
              </a:spcAft>
              <a:buClr>
                <a:srgbClr val="000000"/>
              </a:buClr>
              <a:buSzPts val="1400"/>
              <a:buFont typeface="Arial"/>
              <a:buNone/>
              <a:defRPr b="1" i="0" sz="2800" u="none" cap="none" strike="noStrike">
                <a:solidFill>
                  <a:srgbClr val="C69200"/>
                </a:solidFill>
                <a:latin typeface="Tahoma"/>
                <a:ea typeface="Tahoma"/>
                <a:cs typeface="Tahoma"/>
                <a:sym typeface="Tahoma"/>
              </a:defRPr>
            </a:lvl8pPr>
            <a:lvl9pPr lvl="8" marR="0" rtl="0" algn="l">
              <a:lnSpc>
                <a:spcPct val="100000"/>
              </a:lnSpc>
              <a:spcBef>
                <a:spcPts val="0"/>
              </a:spcBef>
              <a:spcAft>
                <a:spcPts val="0"/>
              </a:spcAft>
              <a:buClr>
                <a:srgbClr val="000000"/>
              </a:buClr>
              <a:buSzPts val="1400"/>
              <a:buFont typeface="Arial"/>
              <a:buNone/>
              <a:defRPr b="1" i="0" sz="2800" u="none" cap="none" strike="noStrike">
                <a:solidFill>
                  <a:srgbClr val="C69200"/>
                </a:solidFill>
                <a:latin typeface="Tahoma"/>
                <a:ea typeface="Tahoma"/>
                <a:cs typeface="Tahoma"/>
                <a:sym typeface="Tahoma"/>
              </a:defRPr>
            </a:lvl9pPr>
          </a:lstStyle>
          <a:p/>
        </p:txBody>
      </p:sp>
      <p:sp>
        <p:nvSpPr>
          <p:cNvPr id="8" name="Google Shape;8;n"/>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p1: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
        <p:nvSpPr>
          <p:cNvPr id="69" name="Google Shape;69;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0" name="Google Shape;70;p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228600" lvl="0" marL="228600" rtl="0" algn="l">
              <a:lnSpc>
                <a:spcPct val="100000"/>
              </a:lnSpc>
              <a:spcBef>
                <a:spcPts val="0"/>
              </a:spcBef>
              <a:spcAft>
                <a:spcPts val="0"/>
              </a:spcAft>
              <a:buSzPts val="14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p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76" name="Google Shape;76;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3: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83" name="Google Shape;83;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90" name="Google Shape;90;p5: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200"/>
              <a:buFont typeface="Times New Roman"/>
              <a:buNone/>
            </a:pPr>
            <a:r>
              <a:rPr lang="en-US"/>
              <a:t>You may put more details about the communications (e.g., the URL for the (micro)services, the input parameters for the (micro)services along with the URLs), data stores used for the (micro)services, etc.) in the diagrams, as long as they are clean and easily readable.</a:t>
            </a:r>
            <a:endParaRPr/>
          </a:p>
          <a:p>
            <a:pPr indent="0" lvl="0" marL="0" rtl="0" algn="l">
              <a:lnSpc>
                <a:spcPct val="100000"/>
              </a:lnSpc>
              <a:spcBef>
                <a:spcPts val="0"/>
              </a:spcBef>
              <a:spcAft>
                <a:spcPts val="0"/>
              </a:spcAft>
              <a:buClr>
                <a:schemeClr val="dk1"/>
              </a:buClr>
              <a:buSzPts val="1200"/>
              <a:buFont typeface="Times New Roman"/>
              <a:buNone/>
            </a:pPr>
            <a:r>
              <a:t/>
            </a:r>
            <a:endParaRPr/>
          </a:p>
          <a:p>
            <a:pPr indent="0" lvl="0" marL="0" rtl="0" algn="l">
              <a:lnSpc>
                <a:spcPct val="100000"/>
              </a:lnSpc>
              <a:spcBef>
                <a:spcPts val="0"/>
              </a:spcBef>
              <a:spcAft>
                <a:spcPts val="0"/>
              </a:spcAft>
              <a:buClr>
                <a:schemeClr val="dk1"/>
              </a:buClr>
              <a:buSzPts val="1200"/>
              <a:buFont typeface="Times New Roman"/>
              <a:buNone/>
            </a:pPr>
            <a:r>
              <a:rPr lang="en-US"/>
              <a:t>This is a good place to consider what microservices should be built and what external services can be used to support the user scenario.</a:t>
            </a:r>
            <a:endParaRPr/>
          </a:p>
          <a:p>
            <a:pPr indent="0" lvl="0" marL="0" rtl="0" algn="l">
              <a:lnSpc>
                <a:spcPct val="100000"/>
              </a:lnSpc>
              <a:spcBef>
                <a:spcPts val="360"/>
              </a:spcBef>
              <a:spcAft>
                <a:spcPts val="0"/>
              </a:spcAft>
              <a:buClr>
                <a:schemeClr val="dk1"/>
              </a:buClr>
              <a:buSzPts val="1200"/>
              <a:buFont typeface="Times New Roman"/>
              <a:buNone/>
            </a:pPr>
            <a:r>
              <a:rPr lang="en-US"/>
              <a:t>The process:</a:t>
            </a:r>
            <a:endParaRPr/>
          </a:p>
          <a:p>
            <a:pPr indent="0" lvl="0" marL="0" rtl="0" algn="l">
              <a:lnSpc>
                <a:spcPct val="100000"/>
              </a:lnSpc>
              <a:spcBef>
                <a:spcPts val="360"/>
              </a:spcBef>
              <a:spcAft>
                <a:spcPts val="0"/>
              </a:spcAft>
              <a:buClr>
                <a:schemeClr val="dk1"/>
              </a:buClr>
              <a:buSzPts val="1200"/>
              <a:buFont typeface="Times New Roman"/>
              <a:buNone/>
            </a:pPr>
            <a:r>
              <a:rPr lang="en-US"/>
              <a:t>Passenger sends a booking request for a taxi through the UI by keying in destination of journey</a:t>
            </a:r>
            <a:endParaRPr/>
          </a:p>
          <a:p>
            <a:pPr indent="-228600" lvl="0" marL="228600" rtl="0" algn="l">
              <a:lnSpc>
                <a:spcPct val="100000"/>
              </a:lnSpc>
              <a:spcBef>
                <a:spcPts val="360"/>
              </a:spcBef>
              <a:spcAft>
                <a:spcPts val="0"/>
              </a:spcAft>
              <a:buClr>
                <a:schemeClr val="dk1"/>
              </a:buClr>
              <a:buSzPts val="1200"/>
              <a:buFont typeface="Calibri"/>
              <a:buAutoNum type="arabicPeriod"/>
            </a:pPr>
            <a:r>
              <a:rPr lang="en-US"/>
              <a:t>UI invoke Pricing service, Get price operation to obtain the price for this journey</a:t>
            </a:r>
            <a:endParaRPr/>
          </a:p>
          <a:p>
            <a:pPr indent="-228600" lvl="0" marL="228600" rtl="0" algn="l">
              <a:lnSpc>
                <a:spcPct val="100000"/>
              </a:lnSpc>
              <a:spcBef>
                <a:spcPts val="360"/>
              </a:spcBef>
              <a:spcAft>
                <a:spcPts val="0"/>
              </a:spcAft>
              <a:buClr>
                <a:schemeClr val="dk1"/>
              </a:buClr>
              <a:buSzPts val="1200"/>
              <a:buFont typeface="Calibri"/>
              <a:buAutoNum type="arabicPeriod"/>
            </a:pPr>
            <a:r>
              <a:rPr lang="en-US"/>
              <a:t>Pricing service calls the Google Distance Matrix API to obtain the distance for price calculation</a:t>
            </a:r>
            <a:endParaRPr/>
          </a:p>
          <a:p>
            <a:pPr indent="-228600" lvl="0" marL="228600" rtl="0" algn="l">
              <a:lnSpc>
                <a:spcPct val="100000"/>
              </a:lnSpc>
              <a:spcBef>
                <a:spcPts val="360"/>
              </a:spcBef>
              <a:spcAft>
                <a:spcPts val="0"/>
              </a:spcAft>
              <a:buClr>
                <a:schemeClr val="dk1"/>
              </a:buClr>
              <a:buSzPts val="1200"/>
              <a:buFont typeface="Calibri"/>
              <a:buAutoNum type="arabicPeriod"/>
            </a:pPr>
            <a:r>
              <a:rPr lang="en-US"/>
              <a:t>Returns distance and other values to the Pricing service</a:t>
            </a:r>
            <a:endParaRPr/>
          </a:p>
          <a:p>
            <a:pPr indent="-228600" lvl="0" marL="228600" rtl="0" algn="l">
              <a:lnSpc>
                <a:spcPct val="100000"/>
              </a:lnSpc>
              <a:spcBef>
                <a:spcPts val="360"/>
              </a:spcBef>
              <a:spcAft>
                <a:spcPts val="0"/>
              </a:spcAft>
              <a:buClr>
                <a:schemeClr val="dk1"/>
              </a:buClr>
              <a:buSzPts val="1200"/>
              <a:buFont typeface="Calibri"/>
              <a:buAutoNum type="arabicPeriod"/>
            </a:pPr>
            <a:r>
              <a:rPr lang="en-US"/>
              <a:t>Returns the price of trip based on the distance calculated</a:t>
            </a:r>
            <a:endParaRPr/>
          </a:p>
          <a:p>
            <a:pPr indent="0" lvl="0" marL="0" rtl="0" algn="l">
              <a:lnSpc>
                <a:spcPct val="100000"/>
              </a:lnSpc>
              <a:spcBef>
                <a:spcPts val="360"/>
              </a:spcBef>
              <a:spcAft>
                <a:spcPts val="0"/>
              </a:spcAft>
              <a:buClr>
                <a:schemeClr val="dk1"/>
              </a:buClr>
              <a:buSzPts val="1200"/>
              <a:buFont typeface="Calibri"/>
              <a:buNone/>
            </a:pPr>
            <a:r>
              <a:rPr lang="en-US"/>
              <a:t>UI displays the price of trip and user clicks on Book, to initiate the booking request</a:t>
            </a:r>
            <a:endParaRPr/>
          </a:p>
          <a:p>
            <a:pPr indent="-228600" lvl="0" marL="228600" rtl="0" algn="l">
              <a:lnSpc>
                <a:spcPct val="100000"/>
              </a:lnSpc>
              <a:spcBef>
                <a:spcPts val="360"/>
              </a:spcBef>
              <a:spcAft>
                <a:spcPts val="0"/>
              </a:spcAft>
              <a:buClr>
                <a:schemeClr val="dk1"/>
              </a:buClr>
              <a:buSzPts val="1200"/>
              <a:buFont typeface="Calibri"/>
              <a:buAutoNum type="arabicPeriod" startAt="5"/>
            </a:pPr>
            <a:r>
              <a:rPr lang="en-US"/>
              <a:t>UI invokes Booking service, New Booking operation to create a new booking with the status = open</a:t>
            </a:r>
            <a:endParaRPr/>
          </a:p>
          <a:p>
            <a:pPr indent="-228600" lvl="0" marL="228600" rtl="0" algn="l">
              <a:lnSpc>
                <a:spcPct val="100000"/>
              </a:lnSpc>
              <a:spcBef>
                <a:spcPts val="360"/>
              </a:spcBef>
              <a:spcAft>
                <a:spcPts val="0"/>
              </a:spcAft>
              <a:buClr>
                <a:schemeClr val="dk1"/>
              </a:buClr>
              <a:buSzPts val="1200"/>
              <a:buFont typeface="Calibri"/>
              <a:buAutoNum type="arabicPeriod" startAt="5"/>
            </a:pPr>
            <a:r>
              <a:rPr lang="en-US"/>
              <a:t>Returns new booking created. At this point, booking is not confirmed as it is pending assignment of a driver, to complete this booking.</a:t>
            </a:r>
            <a:endParaRPr/>
          </a:p>
          <a:p>
            <a:pPr indent="-152400" lvl="0" marL="228600" rtl="0" algn="l">
              <a:lnSpc>
                <a:spcPct val="100000"/>
              </a:lnSpc>
              <a:spcBef>
                <a:spcPts val="360"/>
              </a:spcBef>
              <a:spcAft>
                <a:spcPts val="0"/>
              </a:spcAft>
              <a:buClr>
                <a:schemeClr val="dk1"/>
              </a:buClr>
              <a:buSzPts val="1200"/>
              <a:buFont typeface="Calibri"/>
              <a:buNone/>
            </a:pPr>
            <a:r>
              <a:t/>
            </a:r>
            <a:endParaRPr/>
          </a:p>
          <a:p>
            <a:pPr indent="0" lvl="0" marL="76200" rtl="0" algn="l">
              <a:lnSpc>
                <a:spcPct val="100000"/>
              </a:lnSpc>
              <a:spcBef>
                <a:spcPts val="360"/>
              </a:spcBef>
              <a:spcAft>
                <a:spcPts val="0"/>
              </a:spcAft>
              <a:buClr>
                <a:schemeClr val="dk1"/>
              </a:buClr>
              <a:buSzPts val="1200"/>
              <a:buFont typeface="Calibri"/>
              <a:buNone/>
            </a:pPr>
            <a:r>
              <a:rPr lang="en-US"/>
              <a:t>You may use double-headed arrows lines to represent request-reply communications.</a:t>
            </a:r>
            <a:endParaRPr/>
          </a:p>
        </p:txBody>
      </p:sp>
      <p:sp>
        <p:nvSpPr>
          <p:cNvPr id="91" name="Google Shape;91;p5: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97" name="Google Shape;97;p6: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rPr lang="en-US"/>
              <a:t>You may put more details about the communications (e.g., the URLs, the AMQP binding/routing keys for the (micro)services, the input parameters, correlation ids, data stores, etc.) in the diagrams, as long as they are clean and easily readable.</a:t>
            </a:r>
            <a:endParaRPr/>
          </a:p>
          <a:p>
            <a:pPr indent="-317500" lvl="0" marL="457200" rtl="0" algn="l">
              <a:lnSpc>
                <a:spcPct val="100000"/>
              </a:lnSpc>
              <a:spcBef>
                <a:spcPts val="360"/>
              </a:spcBef>
              <a:spcAft>
                <a:spcPts val="0"/>
              </a:spcAft>
              <a:buSzPts val="1400"/>
              <a:buAutoNum type="arabicPeriod"/>
            </a:pPr>
            <a:r>
              <a:rPr lang="en-US"/>
              <a:t>Taxi driver uses UI to find a booking. The driver uses the UI to invoke the Booking service, via [GET] /booking/open to get all open bookings.</a:t>
            </a:r>
            <a:endParaRPr/>
          </a:p>
          <a:p>
            <a:pPr indent="-317500" lvl="0" marL="457200" rtl="0" algn="l">
              <a:lnSpc>
                <a:spcPct val="100000"/>
              </a:lnSpc>
              <a:spcBef>
                <a:spcPts val="0"/>
              </a:spcBef>
              <a:spcAft>
                <a:spcPts val="0"/>
              </a:spcAft>
              <a:buSzPts val="1400"/>
              <a:buAutoNum type="arabicPeriod"/>
            </a:pPr>
            <a:r>
              <a:rPr lang="en-US"/>
              <a:t>Return all bookings that are currently with the status = open. UI displays all bookings and driver selects a specific one</a:t>
            </a:r>
            <a:endParaRPr/>
          </a:p>
          <a:p>
            <a:pPr indent="-317500" lvl="0" marL="457200" rtl="0" algn="l">
              <a:lnSpc>
                <a:spcPct val="100000"/>
              </a:lnSpc>
              <a:spcBef>
                <a:spcPts val="0"/>
              </a:spcBef>
              <a:spcAft>
                <a:spcPts val="0"/>
              </a:spcAft>
              <a:buSzPts val="1400"/>
              <a:buAutoNum type="arabicPeriod"/>
            </a:pPr>
            <a:r>
              <a:rPr lang="en-US"/>
              <a:t>Triggers UI to invoke Accept Booking complex microservice, [POST] /acceptbooking/{bookingID}, to orchestrate the accept booking process.</a:t>
            </a:r>
            <a:endParaRPr/>
          </a:p>
          <a:p>
            <a:pPr indent="-317500" lvl="0" marL="457200" rtl="0" algn="l">
              <a:lnSpc>
                <a:spcPct val="100000"/>
              </a:lnSpc>
              <a:spcBef>
                <a:spcPts val="0"/>
              </a:spcBef>
              <a:spcAft>
                <a:spcPts val="0"/>
              </a:spcAft>
              <a:buSzPts val="1400"/>
              <a:buAutoNum type="arabicPeriod"/>
            </a:pPr>
            <a:r>
              <a:rPr lang="en-US"/>
              <a:t>The Accept Booking microservice invokes Booking microservice, [PUT] /booking/{bookingID}, to update the status of the booking </a:t>
            </a:r>
            <a:endParaRPr/>
          </a:p>
          <a:p>
            <a:pPr indent="-317500" lvl="0" marL="457200" rtl="0" algn="l">
              <a:lnSpc>
                <a:spcPct val="100000"/>
              </a:lnSpc>
              <a:spcBef>
                <a:spcPts val="0"/>
              </a:spcBef>
              <a:spcAft>
                <a:spcPts val="0"/>
              </a:spcAft>
              <a:buSzPts val="1400"/>
              <a:buAutoNum type="arabicPeriod"/>
            </a:pPr>
            <a:r>
              <a:rPr lang="en-US"/>
              <a:t>The Accept Booking microservice invokes Passenger microservice, [GET] /passenger/{passengerID}, to obtain Passenger information.</a:t>
            </a:r>
            <a:endParaRPr/>
          </a:p>
          <a:p>
            <a:pPr indent="-317500" lvl="0" marL="457200" rtl="0" algn="l">
              <a:lnSpc>
                <a:spcPct val="100000"/>
              </a:lnSpc>
              <a:spcBef>
                <a:spcPts val="0"/>
              </a:spcBef>
              <a:spcAft>
                <a:spcPts val="0"/>
              </a:spcAft>
              <a:buSzPts val="1400"/>
              <a:buAutoNum type="arabicPeriod"/>
            </a:pPr>
            <a:r>
              <a:rPr lang="en-US"/>
              <a:t>Passenger microservice returns the passenger information (e.g. contact details).</a:t>
            </a:r>
            <a:endParaRPr/>
          </a:p>
          <a:p>
            <a:pPr indent="-317500" lvl="0" marL="457200" rtl="0" algn="l">
              <a:lnSpc>
                <a:spcPct val="100000"/>
              </a:lnSpc>
              <a:spcBef>
                <a:spcPts val="0"/>
              </a:spcBef>
              <a:spcAft>
                <a:spcPts val="0"/>
              </a:spcAft>
              <a:buSzPts val="1400"/>
              <a:buAutoNum type="arabicPeriod"/>
            </a:pPr>
            <a:r>
              <a:rPr lang="en-US"/>
              <a:t>Accept Booking microservice sends a message {passengerID, driverID, phone} with routing key passenger.notify to a topic message exchange. SMS service will receive the message based on binding key *.notify and send a SMS to the passenger.</a:t>
            </a:r>
            <a:endParaRPr/>
          </a:p>
          <a:p>
            <a:pPr indent="-317500" lvl="0" marL="457200" rtl="0" algn="l">
              <a:lnSpc>
                <a:spcPct val="100000"/>
              </a:lnSpc>
              <a:spcBef>
                <a:spcPts val="0"/>
              </a:spcBef>
              <a:spcAft>
                <a:spcPts val="0"/>
              </a:spcAft>
              <a:buSzPts val="1400"/>
              <a:buAutoNum type="arabicPeriod"/>
            </a:pPr>
            <a:r>
              <a:rPr lang="en-US"/>
              <a:t>The Accept Booking service upon receiving passenger information returns the confirmation of the booking to the Taxi Driver UI.</a:t>
            </a:r>
            <a:endParaRPr/>
          </a:p>
          <a:p>
            <a:pPr indent="0" lvl="0" marL="0" rtl="0" algn="l">
              <a:lnSpc>
                <a:spcPct val="100000"/>
              </a:lnSpc>
              <a:spcBef>
                <a:spcPts val="360"/>
              </a:spcBef>
              <a:spcAft>
                <a:spcPts val="0"/>
              </a:spcAft>
              <a:buSzPts val="1400"/>
              <a:buNone/>
            </a:pPr>
            <a:r>
              <a:rPr lang="en-US"/>
              <a:t>You may use either double-headed arrows or 2 uni-direction arrows to depict request-reply.</a:t>
            </a:r>
            <a:endParaRPr/>
          </a:p>
        </p:txBody>
      </p:sp>
      <p:sp>
        <p:nvSpPr>
          <p:cNvPr id="98" name="Google Shape;98;p6: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05" name="Google Shape;105;p7: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rPr lang="en-US"/>
              <a:t>You may put more details about the communications (e.g., the URLs, the AMQP binding/routing keys for the (micro)services, the input parameters, correlation ids, data stores, etc.) in the diagrams, as long as they are clean and easily readable.</a:t>
            </a:r>
            <a:endParaRPr/>
          </a:p>
          <a:p>
            <a:pPr indent="-317500" lvl="0" marL="457200" rtl="0" algn="l">
              <a:lnSpc>
                <a:spcPct val="100000"/>
              </a:lnSpc>
              <a:spcBef>
                <a:spcPts val="360"/>
              </a:spcBef>
              <a:spcAft>
                <a:spcPts val="0"/>
              </a:spcAft>
              <a:buSzPts val="1400"/>
              <a:buAutoNum type="arabicPeriod"/>
            </a:pPr>
            <a:r>
              <a:rPr lang="en-US"/>
              <a:t>Taxi driver uses UI to find a booking. The driver uses the UI to invoke the Booking service, via [GET] /booking/open to get all open bookings.</a:t>
            </a:r>
            <a:endParaRPr/>
          </a:p>
          <a:p>
            <a:pPr indent="-317500" lvl="0" marL="457200" rtl="0" algn="l">
              <a:lnSpc>
                <a:spcPct val="100000"/>
              </a:lnSpc>
              <a:spcBef>
                <a:spcPts val="0"/>
              </a:spcBef>
              <a:spcAft>
                <a:spcPts val="0"/>
              </a:spcAft>
              <a:buSzPts val="1400"/>
              <a:buAutoNum type="arabicPeriod"/>
            </a:pPr>
            <a:r>
              <a:rPr lang="en-US"/>
              <a:t>Return all bookings that are currently with the status = open. UI displays all bookings and driver selects a specific one</a:t>
            </a:r>
            <a:endParaRPr/>
          </a:p>
          <a:p>
            <a:pPr indent="-317500" lvl="0" marL="457200" rtl="0" algn="l">
              <a:lnSpc>
                <a:spcPct val="100000"/>
              </a:lnSpc>
              <a:spcBef>
                <a:spcPts val="0"/>
              </a:spcBef>
              <a:spcAft>
                <a:spcPts val="0"/>
              </a:spcAft>
              <a:buSzPts val="1400"/>
              <a:buAutoNum type="arabicPeriod"/>
            </a:pPr>
            <a:r>
              <a:rPr lang="en-US"/>
              <a:t>Triggers UI to invoke Accept Booking complex microservice, [POST] /acceptbooking/{bookingID}, to orchestrate the accept booking process.</a:t>
            </a:r>
            <a:endParaRPr/>
          </a:p>
          <a:p>
            <a:pPr indent="-317500" lvl="0" marL="457200" rtl="0" algn="l">
              <a:lnSpc>
                <a:spcPct val="100000"/>
              </a:lnSpc>
              <a:spcBef>
                <a:spcPts val="0"/>
              </a:spcBef>
              <a:spcAft>
                <a:spcPts val="0"/>
              </a:spcAft>
              <a:buSzPts val="1400"/>
              <a:buAutoNum type="arabicPeriod"/>
            </a:pPr>
            <a:r>
              <a:rPr lang="en-US"/>
              <a:t>The Accept Booking microservice invokes Booking microservice, [PUT] /booking/{bookingID}, to update the status of the booking </a:t>
            </a:r>
            <a:endParaRPr/>
          </a:p>
          <a:p>
            <a:pPr indent="-317500" lvl="0" marL="457200" rtl="0" algn="l">
              <a:lnSpc>
                <a:spcPct val="100000"/>
              </a:lnSpc>
              <a:spcBef>
                <a:spcPts val="0"/>
              </a:spcBef>
              <a:spcAft>
                <a:spcPts val="0"/>
              </a:spcAft>
              <a:buSzPts val="1400"/>
              <a:buAutoNum type="arabicPeriod"/>
            </a:pPr>
            <a:r>
              <a:rPr lang="en-US"/>
              <a:t>The Accept Booking microservice invokes Passenger microservice, [GET] /passenger/{passengerID}, to obtain Passenger information.</a:t>
            </a:r>
            <a:endParaRPr/>
          </a:p>
          <a:p>
            <a:pPr indent="-317500" lvl="0" marL="457200" rtl="0" algn="l">
              <a:lnSpc>
                <a:spcPct val="100000"/>
              </a:lnSpc>
              <a:spcBef>
                <a:spcPts val="0"/>
              </a:spcBef>
              <a:spcAft>
                <a:spcPts val="0"/>
              </a:spcAft>
              <a:buSzPts val="1400"/>
              <a:buAutoNum type="arabicPeriod"/>
            </a:pPr>
            <a:r>
              <a:rPr lang="en-US"/>
              <a:t>Passenger microservice returns the passenger information (e.g. contact details).</a:t>
            </a:r>
            <a:endParaRPr/>
          </a:p>
          <a:p>
            <a:pPr indent="-317500" lvl="0" marL="457200" rtl="0" algn="l">
              <a:lnSpc>
                <a:spcPct val="100000"/>
              </a:lnSpc>
              <a:spcBef>
                <a:spcPts val="0"/>
              </a:spcBef>
              <a:spcAft>
                <a:spcPts val="0"/>
              </a:spcAft>
              <a:buSzPts val="1400"/>
              <a:buAutoNum type="arabicPeriod"/>
            </a:pPr>
            <a:r>
              <a:rPr lang="en-US"/>
              <a:t>Accept Booking microservice sends a message {passengerID, driverID, phone} with routing key passenger.notify to a topic message exchange. SMS service will receive the message based on binding key *.notify and send a SMS to the passenger.</a:t>
            </a:r>
            <a:endParaRPr/>
          </a:p>
          <a:p>
            <a:pPr indent="-317500" lvl="0" marL="457200" rtl="0" algn="l">
              <a:lnSpc>
                <a:spcPct val="100000"/>
              </a:lnSpc>
              <a:spcBef>
                <a:spcPts val="0"/>
              </a:spcBef>
              <a:spcAft>
                <a:spcPts val="0"/>
              </a:spcAft>
              <a:buSzPts val="1400"/>
              <a:buAutoNum type="arabicPeriod"/>
            </a:pPr>
            <a:r>
              <a:rPr lang="en-US"/>
              <a:t>The Accept Booking service upon receiving passenger information returns the confirmation of the booking to the Taxi Driver UI.</a:t>
            </a:r>
            <a:endParaRPr/>
          </a:p>
        </p:txBody>
      </p:sp>
      <p:sp>
        <p:nvSpPr>
          <p:cNvPr id="106" name="Google Shape;106;p7: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13" name="Google Shape;113;p9: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This is an overall Technical Overview Diagram showing the needed (micro)services in the scenario and possible implementation details.</a:t>
            </a:r>
            <a:endParaRPr/>
          </a:p>
          <a:p>
            <a:pPr indent="0" lvl="0" marL="0" rtl="0" algn="l">
              <a:lnSpc>
                <a:spcPct val="100000"/>
              </a:lnSpc>
              <a:spcBef>
                <a:spcPts val="360"/>
              </a:spcBef>
              <a:spcAft>
                <a:spcPts val="0"/>
              </a:spcAft>
              <a:buSzPts val="1400"/>
              <a:buNone/>
            </a:pPr>
            <a:r>
              <a:rPr lang="en-US"/>
              <a:t>It is good to fill this in with as many details as possible to plan your implementation, and observe the dependency between the UI to the (micro)services.</a:t>
            </a:r>
            <a:endParaRPr/>
          </a:p>
          <a:p>
            <a:pPr indent="0" lvl="0" marL="0" rtl="0" algn="l">
              <a:lnSpc>
                <a:spcPct val="100000"/>
              </a:lnSpc>
              <a:spcBef>
                <a:spcPts val="360"/>
              </a:spcBef>
              <a:spcAft>
                <a:spcPts val="0"/>
              </a:spcAft>
              <a:buClr>
                <a:srgbClr val="000000"/>
              </a:buClr>
              <a:buSzPts val="1400"/>
              <a:buFont typeface="Arial"/>
              <a:buNone/>
            </a:pPr>
            <a:r>
              <a:t/>
            </a:r>
            <a:endParaRPr/>
          </a:p>
        </p:txBody>
      </p:sp>
      <p:sp>
        <p:nvSpPr>
          <p:cNvPr id="114" name="Google Shape;114;p9: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b="0" lang="en-US" sz="1200">
                <a:solidFill>
                  <a:schemeClr val="dk1"/>
                </a:solidFill>
                <a:latin typeface="Times New Roman"/>
                <a:ea typeface="Times New Roman"/>
                <a:cs typeface="Times New Roman"/>
                <a:sym typeface="Times New Roman"/>
              </a:rPr>
              <a:t>‹#›</a:t>
            </a:fld>
            <a:endParaRPr b="0" sz="1200">
              <a:solidFill>
                <a:schemeClr val="dk1"/>
              </a:solidFill>
              <a:latin typeface="Times New Roman"/>
              <a:ea typeface="Times New Roman"/>
              <a:cs typeface="Times New Roman"/>
              <a:sym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7" name="Shape 17"/>
        <p:cNvGrpSpPr/>
        <p:nvPr/>
      </p:nvGrpSpPr>
      <p:grpSpPr>
        <a:xfrm>
          <a:off x="0" y="0"/>
          <a:ext cx="0" cy="0"/>
          <a:chOff x="0" y="0"/>
          <a:chExt cx="0" cy="0"/>
        </a:xfrm>
      </p:grpSpPr>
      <p:sp>
        <p:nvSpPr>
          <p:cNvPr id="18" name="Google Shape;18;p12"/>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560"/>
              </a:spcBef>
              <a:spcAft>
                <a:spcPts val="0"/>
              </a:spcAft>
              <a:buSzPts val="1680"/>
              <a:buFont typeface="Noto Sans Symbols"/>
              <a:buNone/>
              <a:defRPr/>
            </a:lvl1pPr>
            <a:lvl2pPr lvl="1" algn="l">
              <a:lnSpc>
                <a:spcPct val="100000"/>
              </a:lnSpc>
              <a:spcBef>
                <a:spcPts val="360"/>
              </a:spcBef>
              <a:spcAft>
                <a:spcPts val="0"/>
              </a:spcAft>
              <a:buSzPts val="720"/>
              <a:buChar char="■"/>
              <a:defRPr/>
            </a:lvl2pPr>
            <a:lvl3pPr lvl="2" algn="l">
              <a:lnSpc>
                <a:spcPct val="100000"/>
              </a:lnSpc>
              <a:spcBef>
                <a:spcPts val="360"/>
              </a:spcBef>
              <a:spcAft>
                <a:spcPts val="0"/>
              </a:spcAft>
              <a:buSzPts val="540"/>
              <a:buChar char="■"/>
              <a:defRPr/>
            </a:lvl3pPr>
            <a:lvl4pPr lvl="3" algn="l">
              <a:lnSpc>
                <a:spcPct val="100000"/>
              </a:lnSpc>
              <a:spcBef>
                <a:spcPts val="360"/>
              </a:spcBef>
              <a:spcAft>
                <a:spcPts val="0"/>
              </a:spcAft>
              <a:buSzPts val="990"/>
              <a:buChar char="■"/>
              <a:defRPr/>
            </a:lvl4pPr>
            <a:lvl5pPr lvl="4" algn="l">
              <a:lnSpc>
                <a:spcPct val="100000"/>
              </a:lnSpc>
              <a:spcBef>
                <a:spcPts val="360"/>
              </a:spcBef>
              <a:spcAft>
                <a:spcPts val="0"/>
              </a:spcAft>
              <a:buSzPts val="900"/>
              <a:buChar char="■"/>
              <a:defRPr/>
            </a:lvl5pPr>
            <a:lvl6pPr lvl="5" algn="l">
              <a:lnSpc>
                <a:spcPct val="100000"/>
              </a:lnSpc>
              <a:spcBef>
                <a:spcPts val="360"/>
              </a:spcBef>
              <a:spcAft>
                <a:spcPts val="0"/>
              </a:spcAft>
              <a:buSzPts val="900"/>
              <a:buChar char="■"/>
              <a:defRPr/>
            </a:lvl6pPr>
            <a:lvl7pPr lvl="6" algn="l">
              <a:lnSpc>
                <a:spcPct val="100000"/>
              </a:lnSpc>
              <a:spcBef>
                <a:spcPts val="360"/>
              </a:spcBef>
              <a:spcAft>
                <a:spcPts val="0"/>
              </a:spcAft>
              <a:buSzPts val="900"/>
              <a:buChar char="■"/>
              <a:defRPr/>
            </a:lvl7pPr>
            <a:lvl8pPr lvl="7" algn="l">
              <a:lnSpc>
                <a:spcPct val="100000"/>
              </a:lnSpc>
              <a:spcBef>
                <a:spcPts val="360"/>
              </a:spcBef>
              <a:spcAft>
                <a:spcPts val="0"/>
              </a:spcAft>
              <a:buSzPts val="900"/>
              <a:buChar char="■"/>
              <a:defRPr/>
            </a:lvl8pPr>
            <a:lvl9pPr lvl="8" algn="l">
              <a:lnSpc>
                <a:spcPct val="100000"/>
              </a:lnSpc>
              <a:spcBef>
                <a:spcPts val="360"/>
              </a:spcBef>
              <a:spcAft>
                <a:spcPts val="0"/>
              </a:spcAft>
              <a:buSzPts val="900"/>
              <a:buChar char="■"/>
              <a:defRPr/>
            </a:lvl9pPr>
          </a:lstStyle>
          <a:p/>
        </p:txBody>
      </p:sp>
      <p:sp>
        <p:nvSpPr>
          <p:cNvPr id="19" name="Google Shape;19;p12"/>
          <p:cNvSpPr txBox="1"/>
          <p:nvPr>
            <p:ph type="ctrTitle"/>
          </p:nvPr>
        </p:nvSpPr>
        <p:spPr>
          <a:xfrm>
            <a:off x="141288" y="2722563"/>
            <a:ext cx="8861425" cy="519112"/>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12"/>
          <p:cNvSpPr txBox="1"/>
          <p:nvPr>
            <p:ph idx="10" type="dt"/>
          </p:nvPr>
        </p:nvSpPr>
        <p:spPr>
          <a:xfrm>
            <a:off x="990600" y="6248400"/>
            <a:ext cx="19050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chemeClr val="lt2"/>
                </a:solidFill>
                <a:latin typeface="Tahoma"/>
                <a:ea typeface="Tahoma"/>
                <a:cs typeface="Tahoma"/>
                <a:sym typeface="Tahoma"/>
              </a:defRPr>
            </a:lvl1pPr>
            <a:lvl2pPr lvl="1" marR="0" rtl="0" algn="l">
              <a:lnSpc>
                <a:spcPct val="100000"/>
              </a:lnSpc>
              <a:spcBef>
                <a:spcPts val="0"/>
              </a:spcBef>
              <a:spcAft>
                <a:spcPts val="0"/>
              </a:spcAft>
              <a:buClr>
                <a:srgbClr val="000000"/>
              </a:buClr>
              <a:buSzPts val="1400"/>
              <a:buFont typeface="Arial"/>
              <a:buNone/>
              <a:defRPr b="1" i="0" sz="2800" u="none" cap="none" strike="noStrike">
                <a:solidFill>
                  <a:srgbClr val="C69200"/>
                </a:solidFill>
                <a:latin typeface="Tahoma"/>
                <a:ea typeface="Tahoma"/>
                <a:cs typeface="Tahoma"/>
                <a:sym typeface="Tahoma"/>
              </a:defRPr>
            </a:lvl2pPr>
            <a:lvl3pPr lvl="2" marR="0" rtl="0" algn="l">
              <a:lnSpc>
                <a:spcPct val="100000"/>
              </a:lnSpc>
              <a:spcBef>
                <a:spcPts val="0"/>
              </a:spcBef>
              <a:spcAft>
                <a:spcPts val="0"/>
              </a:spcAft>
              <a:buClr>
                <a:srgbClr val="000000"/>
              </a:buClr>
              <a:buSzPts val="1400"/>
              <a:buFont typeface="Arial"/>
              <a:buNone/>
              <a:defRPr b="1" i="0" sz="2800" u="none" cap="none" strike="noStrike">
                <a:solidFill>
                  <a:srgbClr val="C69200"/>
                </a:solidFill>
                <a:latin typeface="Tahoma"/>
                <a:ea typeface="Tahoma"/>
                <a:cs typeface="Tahoma"/>
                <a:sym typeface="Tahoma"/>
              </a:defRPr>
            </a:lvl3pPr>
            <a:lvl4pPr lvl="3" marR="0" rtl="0" algn="l">
              <a:lnSpc>
                <a:spcPct val="100000"/>
              </a:lnSpc>
              <a:spcBef>
                <a:spcPts val="0"/>
              </a:spcBef>
              <a:spcAft>
                <a:spcPts val="0"/>
              </a:spcAft>
              <a:buClr>
                <a:srgbClr val="000000"/>
              </a:buClr>
              <a:buSzPts val="1400"/>
              <a:buFont typeface="Arial"/>
              <a:buNone/>
              <a:defRPr b="1" i="0" sz="2800" u="none" cap="none" strike="noStrike">
                <a:solidFill>
                  <a:srgbClr val="C69200"/>
                </a:solidFill>
                <a:latin typeface="Tahoma"/>
                <a:ea typeface="Tahoma"/>
                <a:cs typeface="Tahoma"/>
                <a:sym typeface="Tahoma"/>
              </a:defRPr>
            </a:lvl4pPr>
            <a:lvl5pPr lvl="4" marR="0" rtl="0" algn="l">
              <a:lnSpc>
                <a:spcPct val="100000"/>
              </a:lnSpc>
              <a:spcBef>
                <a:spcPts val="0"/>
              </a:spcBef>
              <a:spcAft>
                <a:spcPts val="0"/>
              </a:spcAft>
              <a:buClr>
                <a:srgbClr val="000000"/>
              </a:buClr>
              <a:buSzPts val="1400"/>
              <a:buFont typeface="Arial"/>
              <a:buNone/>
              <a:defRPr b="1" i="0" sz="2800" u="none" cap="none" strike="noStrike">
                <a:solidFill>
                  <a:srgbClr val="C69200"/>
                </a:solidFill>
                <a:latin typeface="Tahoma"/>
                <a:ea typeface="Tahoma"/>
                <a:cs typeface="Tahoma"/>
                <a:sym typeface="Tahoma"/>
              </a:defRPr>
            </a:lvl5pPr>
            <a:lvl6pPr lvl="5" marR="0" rtl="0" algn="l">
              <a:lnSpc>
                <a:spcPct val="100000"/>
              </a:lnSpc>
              <a:spcBef>
                <a:spcPts val="0"/>
              </a:spcBef>
              <a:spcAft>
                <a:spcPts val="0"/>
              </a:spcAft>
              <a:buClr>
                <a:srgbClr val="000000"/>
              </a:buClr>
              <a:buSzPts val="1400"/>
              <a:buFont typeface="Arial"/>
              <a:buNone/>
              <a:defRPr b="1" i="0" sz="2800" u="none" cap="none" strike="noStrike">
                <a:solidFill>
                  <a:srgbClr val="C69200"/>
                </a:solidFill>
                <a:latin typeface="Tahoma"/>
                <a:ea typeface="Tahoma"/>
                <a:cs typeface="Tahoma"/>
                <a:sym typeface="Tahoma"/>
              </a:defRPr>
            </a:lvl6pPr>
            <a:lvl7pPr lvl="6" marR="0" rtl="0" algn="l">
              <a:lnSpc>
                <a:spcPct val="100000"/>
              </a:lnSpc>
              <a:spcBef>
                <a:spcPts val="0"/>
              </a:spcBef>
              <a:spcAft>
                <a:spcPts val="0"/>
              </a:spcAft>
              <a:buClr>
                <a:srgbClr val="000000"/>
              </a:buClr>
              <a:buSzPts val="1400"/>
              <a:buFont typeface="Arial"/>
              <a:buNone/>
              <a:defRPr b="1" i="0" sz="2800" u="none" cap="none" strike="noStrike">
                <a:solidFill>
                  <a:srgbClr val="C69200"/>
                </a:solidFill>
                <a:latin typeface="Tahoma"/>
                <a:ea typeface="Tahoma"/>
                <a:cs typeface="Tahoma"/>
                <a:sym typeface="Tahoma"/>
              </a:defRPr>
            </a:lvl7pPr>
            <a:lvl8pPr lvl="7" marR="0" rtl="0" algn="l">
              <a:lnSpc>
                <a:spcPct val="100000"/>
              </a:lnSpc>
              <a:spcBef>
                <a:spcPts val="0"/>
              </a:spcBef>
              <a:spcAft>
                <a:spcPts val="0"/>
              </a:spcAft>
              <a:buClr>
                <a:srgbClr val="000000"/>
              </a:buClr>
              <a:buSzPts val="1400"/>
              <a:buFont typeface="Arial"/>
              <a:buNone/>
              <a:defRPr b="1" i="0" sz="2800" u="none" cap="none" strike="noStrike">
                <a:solidFill>
                  <a:srgbClr val="C69200"/>
                </a:solidFill>
                <a:latin typeface="Tahoma"/>
                <a:ea typeface="Tahoma"/>
                <a:cs typeface="Tahoma"/>
                <a:sym typeface="Tahoma"/>
              </a:defRPr>
            </a:lvl8pPr>
            <a:lvl9pPr lvl="8" marR="0" rtl="0" algn="l">
              <a:lnSpc>
                <a:spcPct val="100000"/>
              </a:lnSpc>
              <a:spcBef>
                <a:spcPts val="0"/>
              </a:spcBef>
              <a:spcAft>
                <a:spcPts val="0"/>
              </a:spcAft>
              <a:buClr>
                <a:srgbClr val="000000"/>
              </a:buClr>
              <a:buSzPts val="1400"/>
              <a:buFont typeface="Arial"/>
              <a:buNone/>
              <a:defRPr b="1" i="0" sz="2800" u="none" cap="none" strike="noStrike">
                <a:solidFill>
                  <a:srgbClr val="C69200"/>
                </a:solidFill>
                <a:latin typeface="Tahoma"/>
                <a:ea typeface="Tahoma"/>
                <a:cs typeface="Tahoma"/>
                <a:sym typeface="Tahoma"/>
              </a:defRPr>
            </a:lvl9pPr>
          </a:lstStyle>
          <a:p/>
        </p:txBody>
      </p:sp>
      <p:sp>
        <p:nvSpPr>
          <p:cNvPr id="21" name="Google Shape;21;p12"/>
          <p:cNvSpPr txBox="1"/>
          <p:nvPr>
            <p:ph idx="11" type="ftr"/>
          </p:nvPr>
        </p:nvSpPr>
        <p:spPr>
          <a:xfrm>
            <a:off x="3429000" y="6248400"/>
            <a:ext cx="2895600" cy="457200"/>
          </a:xfrm>
          <a:prstGeom prst="rect">
            <a:avLst/>
          </a:prstGeom>
          <a:noFill/>
          <a:ln>
            <a:noFill/>
          </a:ln>
        </p:spPr>
        <p:txBody>
          <a:bodyPr anchorCtr="0" anchor="b"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chemeClr val="lt2"/>
                </a:solidFill>
                <a:latin typeface="Tahoma"/>
                <a:ea typeface="Tahoma"/>
                <a:cs typeface="Tahoma"/>
                <a:sym typeface="Tahoma"/>
              </a:defRPr>
            </a:lvl1pPr>
            <a:lvl2pPr lvl="1" marR="0" rtl="0" algn="l">
              <a:lnSpc>
                <a:spcPct val="100000"/>
              </a:lnSpc>
              <a:spcBef>
                <a:spcPts val="0"/>
              </a:spcBef>
              <a:spcAft>
                <a:spcPts val="0"/>
              </a:spcAft>
              <a:buClr>
                <a:srgbClr val="000000"/>
              </a:buClr>
              <a:buSzPts val="1400"/>
              <a:buFont typeface="Arial"/>
              <a:buNone/>
              <a:defRPr b="1" i="0" sz="2800" u="none" cap="none" strike="noStrike">
                <a:solidFill>
                  <a:srgbClr val="C69200"/>
                </a:solidFill>
                <a:latin typeface="Tahoma"/>
                <a:ea typeface="Tahoma"/>
                <a:cs typeface="Tahoma"/>
                <a:sym typeface="Tahoma"/>
              </a:defRPr>
            </a:lvl2pPr>
            <a:lvl3pPr lvl="2" marR="0" rtl="0" algn="l">
              <a:lnSpc>
                <a:spcPct val="100000"/>
              </a:lnSpc>
              <a:spcBef>
                <a:spcPts val="0"/>
              </a:spcBef>
              <a:spcAft>
                <a:spcPts val="0"/>
              </a:spcAft>
              <a:buClr>
                <a:srgbClr val="000000"/>
              </a:buClr>
              <a:buSzPts val="1400"/>
              <a:buFont typeface="Arial"/>
              <a:buNone/>
              <a:defRPr b="1" i="0" sz="2800" u="none" cap="none" strike="noStrike">
                <a:solidFill>
                  <a:srgbClr val="C69200"/>
                </a:solidFill>
                <a:latin typeface="Tahoma"/>
                <a:ea typeface="Tahoma"/>
                <a:cs typeface="Tahoma"/>
                <a:sym typeface="Tahoma"/>
              </a:defRPr>
            </a:lvl3pPr>
            <a:lvl4pPr lvl="3" marR="0" rtl="0" algn="l">
              <a:lnSpc>
                <a:spcPct val="100000"/>
              </a:lnSpc>
              <a:spcBef>
                <a:spcPts val="0"/>
              </a:spcBef>
              <a:spcAft>
                <a:spcPts val="0"/>
              </a:spcAft>
              <a:buClr>
                <a:srgbClr val="000000"/>
              </a:buClr>
              <a:buSzPts val="1400"/>
              <a:buFont typeface="Arial"/>
              <a:buNone/>
              <a:defRPr b="1" i="0" sz="2800" u="none" cap="none" strike="noStrike">
                <a:solidFill>
                  <a:srgbClr val="C69200"/>
                </a:solidFill>
                <a:latin typeface="Tahoma"/>
                <a:ea typeface="Tahoma"/>
                <a:cs typeface="Tahoma"/>
                <a:sym typeface="Tahoma"/>
              </a:defRPr>
            </a:lvl4pPr>
            <a:lvl5pPr lvl="4" marR="0" rtl="0" algn="l">
              <a:lnSpc>
                <a:spcPct val="100000"/>
              </a:lnSpc>
              <a:spcBef>
                <a:spcPts val="0"/>
              </a:spcBef>
              <a:spcAft>
                <a:spcPts val="0"/>
              </a:spcAft>
              <a:buClr>
                <a:srgbClr val="000000"/>
              </a:buClr>
              <a:buSzPts val="1400"/>
              <a:buFont typeface="Arial"/>
              <a:buNone/>
              <a:defRPr b="1" i="0" sz="2800" u="none" cap="none" strike="noStrike">
                <a:solidFill>
                  <a:srgbClr val="C69200"/>
                </a:solidFill>
                <a:latin typeface="Tahoma"/>
                <a:ea typeface="Tahoma"/>
                <a:cs typeface="Tahoma"/>
                <a:sym typeface="Tahoma"/>
              </a:defRPr>
            </a:lvl5pPr>
            <a:lvl6pPr lvl="5" marR="0" rtl="0" algn="l">
              <a:lnSpc>
                <a:spcPct val="100000"/>
              </a:lnSpc>
              <a:spcBef>
                <a:spcPts val="0"/>
              </a:spcBef>
              <a:spcAft>
                <a:spcPts val="0"/>
              </a:spcAft>
              <a:buClr>
                <a:srgbClr val="000000"/>
              </a:buClr>
              <a:buSzPts val="1400"/>
              <a:buFont typeface="Arial"/>
              <a:buNone/>
              <a:defRPr b="1" i="0" sz="2800" u="none" cap="none" strike="noStrike">
                <a:solidFill>
                  <a:srgbClr val="C69200"/>
                </a:solidFill>
                <a:latin typeface="Tahoma"/>
                <a:ea typeface="Tahoma"/>
                <a:cs typeface="Tahoma"/>
                <a:sym typeface="Tahoma"/>
              </a:defRPr>
            </a:lvl6pPr>
            <a:lvl7pPr lvl="6" marR="0" rtl="0" algn="l">
              <a:lnSpc>
                <a:spcPct val="100000"/>
              </a:lnSpc>
              <a:spcBef>
                <a:spcPts val="0"/>
              </a:spcBef>
              <a:spcAft>
                <a:spcPts val="0"/>
              </a:spcAft>
              <a:buClr>
                <a:srgbClr val="000000"/>
              </a:buClr>
              <a:buSzPts val="1400"/>
              <a:buFont typeface="Arial"/>
              <a:buNone/>
              <a:defRPr b="1" i="0" sz="2800" u="none" cap="none" strike="noStrike">
                <a:solidFill>
                  <a:srgbClr val="C69200"/>
                </a:solidFill>
                <a:latin typeface="Tahoma"/>
                <a:ea typeface="Tahoma"/>
                <a:cs typeface="Tahoma"/>
                <a:sym typeface="Tahoma"/>
              </a:defRPr>
            </a:lvl7pPr>
            <a:lvl8pPr lvl="7" marR="0" rtl="0" algn="l">
              <a:lnSpc>
                <a:spcPct val="100000"/>
              </a:lnSpc>
              <a:spcBef>
                <a:spcPts val="0"/>
              </a:spcBef>
              <a:spcAft>
                <a:spcPts val="0"/>
              </a:spcAft>
              <a:buClr>
                <a:srgbClr val="000000"/>
              </a:buClr>
              <a:buSzPts val="1400"/>
              <a:buFont typeface="Arial"/>
              <a:buNone/>
              <a:defRPr b="1" i="0" sz="2800" u="none" cap="none" strike="noStrike">
                <a:solidFill>
                  <a:srgbClr val="C69200"/>
                </a:solidFill>
                <a:latin typeface="Tahoma"/>
                <a:ea typeface="Tahoma"/>
                <a:cs typeface="Tahoma"/>
                <a:sym typeface="Tahoma"/>
              </a:defRPr>
            </a:lvl8pPr>
            <a:lvl9pPr lvl="8" marR="0" rtl="0" algn="l">
              <a:lnSpc>
                <a:spcPct val="100000"/>
              </a:lnSpc>
              <a:spcBef>
                <a:spcPts val="0"/>
              </a:spcBef>
              <a:spcAft>
                <a:spcPts val="0"/>
              </a:spcAft>
              <a:buClr>
                <a:srgbClr val="000000"/>
              </a:buClr>
              <a:buSzPts val="1400"/>
              <a:buFont typeface="Arial"/>
              <a:buNone/>
              <a:defRPr b="1" i="0" sz="2800" u="none" cap="none" strike="noStrike">
                <a:solidFill>
                  <a:srgbClr val="C69200"/>
                </a:solidFill>
                <a:latin typeface="Tahoma"/>
                <a:ea typeface="Tahoma"/>
                <a:cs typeface="Tahoma"/>
                <a:sym typeface="Tahoma"/>
              </a:defRPr>
            </a:lvl9pPr>
          </a:lstStyle>
          <a:p/>
        </p:txBody>
      </p:sp>
      <p:sp>
        <p:nvSpPr>
          <p:cNvPr id="22" name="Google Shape;22;p12"/>
          <p:cNvSpPr txBox="1"/>
          <p:nvPr>
            <p:ph idx="12" type="sldNum"/>
          </p:nvPr>
        </p:nvSpPr>
        <p:spPr>
          <a:xfrm>
            <a:off x="6858000" y="6248400"/>
            <a:ext cx="19050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chemeClr val="lt2"/>
                </a:solidFill>
                <a:latin typeface="Tahoma"/>
                <a:ea typeface="Tahoma"/>
                <a:cs typeface="Tahoma"/>
                <a:sym typeface="Tahoma"/>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chemeClr val="lt2"/>
                </a:solidFill>
                <a:latin typeface="Tahoma"/>
                <a:ea typeface="Tahoma"/>
                <a:cs typeface="Tahoma"/>
                <a:sym typeface="Tahoma"/>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chemeClr val="lt2"/>
                </a:solidFill>
                <a:latin typeface="Tahoma"/>
                <a:ea typeface="Tahoma"/>
                <a:cs typeface="Tahoma"/>
                <a:sym typeface="Tahoma"/>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chemeClr val="lt2"/>
                </a:solidFill>
                <a:latin typeface="Tahoma"/>
                <a:ea typeface="Tahoma"/>
                <a:cs typeface="Tahoma"/>
                <a:sym typeface="Tahoma"/>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chemeClr val="lt2"/>
                </a:solidFill>
                <a:latin typeface="Tahoma"/>
                <a:ea typeface="Tahoma"/>
                <a:cs typeface="Tahoma"/>
                <a:sym typeface="Tahoma"/>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chemeClr val="lt2"/>
                </a:solidFill>
                <a:latin typeface="Tahoma"/>
                <a:ea typeface="Tahoma"/>
                <a:cs typeface="Tahoma"/>
                <a:sym typeface="Tahoma"/>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chemeClr val="lt2"/>
                </a:solidFill>
                <a:latin typeface="Tahoma"/>
                <a:ea typeface="Tahoma"/>
                <a:cs typeface="Tahoma"/>
                <a:sym typeface="Tahoma"/>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chemeClr val="lt2"/>
                </a:solidFill>
                <a:latin typeface="Tahoma"/>
                <a:ea typeface="Tahoma"/>
                <a:cs typeface="Tahoma"/>
                <a:sym typeface="Tahoma"/>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chemeClr val="lt2"/>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pic>
        <p:nvPicPr>
          <p:cNvPr id="23" name="Google Shape;23;p12"/>
          <p:cNvPicPr preferRelativeResize="0"/>
          <p:nvPr/>
        </p:nvPicPr>
        <p:blipFill rotWithShape="1">
          <a:blip r:embed="rId2">
            <a:alphaModFix/>
          </a:blip>
          <a:srcRect b="0" l="0" r="0" t="0"/>
          <a:stretch/>
        </p:blipFill>
        <p:spPr>
          <a:xfrm>
            <a:off x="6324600" y="152400"/>
            <a:ext cx="2667000" cy="711201"/>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59" name="Shape 59"/>
        <p:cNvGrpSpPr/>
        <p:nvPr/>
      </p:nvGrpSpPr>
      <p:grpSpPr>
        <a:xfrm>
          <a:off x="0" y="0"/>
          <a:ext cx="0" cy="0"/>
          <a:chOff x="0" y="0"/>
          <a:chExt cx="0" cy="0"/>
        </a:xfrm>
      </p:grpSpPr>
      <p:sp>
        <p:nvSpPr>
          <p:cNvPr id="60" name="Google Shape;60;p21"/>
          <p:cNvSpPr txBox="1"/>
          <p:nvPr>
            <p:ph type="title"/>
          </p:nvPr>
        </p:nvSpPr>
        <p:spPr>
          <a:xfrm>
            <a:off x="211138" y="192088"/>
            <a:ext cx="8721725" cy="519112"/>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21"/>
          <p:cNvSpPr txBox="1"/>
          <p:nvPr>
            <p:ph idx="1" type="body"/>
          </p:nvPr>
        </p:nvSpPr>
        <p:spPr>
          <a:xfrm rot="5400000">
            <a:off x="1764189" y="-791051"/>
            <a:ext cx="5598161" cy="8704262"/>
          </a:xfrm>
          <a:prstGeom prst="rect">
            <a:avLst/>
          </a:prstGeom>
          <a:noFill/>
          <a:ln>
            <a:noFill/>
          </a:ln>
        </p:spPr>
        <p:txBody>
          <a:bodyPr anchorCtr="0" anchor="t" bIns="45700" lIns="91425" spcFirstLastPara="1" rIns="91425" wrap="square" tIns="45700">
            <a:noAutofit/>
          </a:bodyPr>
          <a:lstStyle>
            <a:lvl1pPr indent="-297180" lvl="0" marL="457200" algn="l">
              <a:lnSpc>
                <a:spcPct val="100000"/>
              </a:lnSpc>
              <a:spcBef>
                <a:spcPts val="360"/>
              </a:spcBef>
              <a:spcAft>
                <a:spcPts val="0"/>
              </a:spcAft>
              <a:buSzPts val="1080"/>
              <a:buChar char="■"/>
              <a:defRPr/>
            </a:lvl1pPr>
            <a:lvl2pPr indent="-274319" lvl="1" marL="914400" algn="l">
              <a:lnSpc>
                <a:spcPct val="100000"/>
              </a:lnSpc>
              <a:spcBef>
                <a:spcPts val="360"/>
              </a:spcBef>
              <a:spcAft>
                <a:spcPts val="0"/>
              </a:spcAft>
              <a:buSzPts val="720"/>
              <a:buChar char="■"/>
              <a:defRPr/>
            </a:lvl2pPr>
            <a:lvl3pPr indent="-262889" lvl="2" marL="1371600" algn="l">
              <a:lnSpc>
                <a:spcPct val="100000"/>
              </a:lnSpc>
              <a:spcBef>
                <a:spcPts val="360"/>
              </a:spcBef>
              <a:spcAft>
                <a:spcPts val="0"/>
              </a:spcAft>
              <a:buSzPts val="540"/>
              <a:buChar char="■"/>
              <a:defRPr/>
            </a:lvl3pPr>
            <a:lvl4pPr indent="-291464" lvl="3" marL="1828800" algn="l">
              <a:lnSpc>
                <a:spcPct val="100000"/>
              </a:lnSpc>
              <a:spcBef>
                <a:spcPts val="360"/>
              </a:spcBef>
              <a:spcAft>
                <a:spcPts val="0"/>
              </a:spcAft>
              <a:buSzPts val="990"/>
              <a:buChar char="■"/>
              <a:defRPr/>
            </a:lvl4pPr>
            <a:lvl5pPr indent="-285750" lvl="4" marL="2286000" algn="l">
              <a:lnSpc>
                <a:spcPct val="100000"/>
              </a:lnSpc>
              <a:spcBef>
                <a:spcPts val="360"/>
              </a:spcBef>
              <a:spcAft>
                <a:spcPts val="0"/>
              </a:spcAft>
              <a:buSzPts val="900"/>
              <a:buChar char="■"/>
              <a:defRPr/>
            </a:lvl5pPr>
            <a:lvl6pPr indent="-285750" lvl="5" marL="2743200" algn="l">
              <a:lnSpc>
                <a:spcPct val="100000"/>
              </a:lnSpc>
              <a:spcBef>
                <a:spcPts val="360"/>
              </a:spcBef>
              <a:spcAft>
                <a:spcPts val="0"/>
              </a:spcAft>
              <a:buSzPts val="900"/>
              <a:buChar char="■"/>
              <a:defRPr/>
            </a:lvl6pPr>
            <a:lvl7pPr indent="-285750" lvl="6" marL="3200400" algn="l">
              <a:lnSpc>
                <a:spcPct val="100000"/>
              </a:lnSpc>
              <a:spcBef>
                <a:spcPts val="360"/>
              </a:spcBef>
              <a:spcAft>
                <a:spcPts val="0"/>
              </a:spcAft>
              <a:buSzPts val="900"/>
              <a:buChar char="■"/>
              <a:defRPr/>
            </a:lvl7pPr>
            <a:lvl8pPr indent="-285750" lvl="7" marL="3657600" algn="l">
              <a:lnSpc>
                <a:spcPct val="100000"/>
              </a:lnSpc>
              <a:spcBef>
                <a:spcPts val="360"/>
              </a:spcBef>
              <a:spcAft>
                <a:spcPts val="0"/>
              </a:spcAft>
              <a:buSzPts val="900"/>
              <a:buChar char="■"/>
              <a:defRPr/>
            </a:lvl8pPr>
            <a:lvl9pPr indent="-285750" lvl="8" marL="4114800" algn="l">
              <a:lnSpc>
                <a:spcPct val="100000"/>
              </a:lnSpc>
              <a:spcBef>
                <a:spcPts val="360"/>
              </a:spcBef>
              <a:spcAft>
                <a:spcPts val="0"/>
              </a:spcAft>
              <a:buSzPts val="900"/>
              <a:buChar char="■"/>
              <a:defRPr/>
            </a:lvl9pPr>
          </a:lstStyle>
          <a:p/>
        </p:txBody>
      </p:sp>
      <p:sp>
        <p:nvSpPr>
          <p:cNvPr id="62" name="Google Shape;62;p21"/>
          <p:cNvSpPr txBox="1"/>
          <p:nvPr>
            <p:ph idx="12" type="sldNum"/>
          </p:nvPr>
        </p:nvSpPr>
        <p:spPr>
          <a:xfrm>
            <a:off x="8451850" y="6640513"/>
            <a:ext cx="352425" cy="222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800"/>
              <a:buFont typeface="Arial"/>
              <a:buNone/>
              <a:defRPr b="1" i="0" sz="8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800"/>
              <a:buFont typeface="Arial"/>
              <a:buNone/>
              <a:defRPr b="1" i="0" sz="8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800"/>
              <a:buFont typeface="Arial"/>
              <a:buNone/>
              <a:defRPr b="1" i="0" sz="8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800"/>
              <a:buFont typeface="Arial"/>
              <a:buNone/>
              <a:defRPr b="1" i="0" sz="8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800"/>
              <a:buFont typeface="Arial"/>
              <a:buNone/>
              <a:defRPr b="1" i="0" sz="8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800"/>
              <a:buFont typeface="Arial"/>
              <a:buNone/>
              <a:defRPr b="1" i="0" sz="8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800"/>
              <a:buFont typeface="Arial"/>
              <a:buNone/>
              <a:defRPr b="1" i="0" sz="8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800"/>
              <a:buFont typeface="Arial"/>
              <a:buNone/>
              <a:defRPr b="1" i="0" sz="8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800"/>
              <a:buFont typeface="Arial"/>
              <a:buNone/>
              <a:defRPr b="1" i="0" sz="8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63" name="Shape 63"/>
        <p:cNvGrpSpPr/>
        <p:nvPr/>
      </p:nvGrpSpPr>
      <p:grpSpPr>
        <a:xfrm>
          <a:off x="0" y="0"/>
          <a:ext cx="0" cy="0"/>
          <a:chOff x="0" y="0"/>
          <a:chExt cx="0" cy="0"/>
        </a:xfrm>
      </p:grpSpPr>
      <p:sp>
        <p:nvSpPr>
          <p:cNvPr id="64" name="Google Shape;64;p22"/>
          <p:cNvSpPr txBox="1"/>
          <p:nvPr>
            <p:ph type="title"/>
          </p:nvPr>
        </p:nvSpPr>
        <p:spPr>
          <a:xfrm rot="5400000">
            <a:off x="4893469" y="2051844"/>
            <a:ext cx="5899150" cy="2179638"/>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22"/>
          <p:cNvSpPr txBox="1"/>
          <p:nvPr>
            <p:ph idx="1" type="body"/>
          </p:nvPr>
        </p:nvSpPr>
        <p:spPr>
          <a:xfrm rot="5400000">
            <a:off x="456406" y="-53181"/>
            <a:ext cx="5899150" cy="6389687"/>
          </a:xfrm>
          <a:prstGeom prst="rect">
            <a:avLst/>
          </a:prstGeom>
          <a:noFill/>
          <a:ln>
            <a:noFill/>
          </a:ln>
        </p:spPr>
        <p:txBody>
          <a:bodyPr anchorCtr="0" anchor="t" bIns="45700" lIns="91425" spcFirstLastPara="1" rIns="91425" wrap="square" tIns="45700">
            <a:noAutofit/>
          </a:bodyPr>
          <a:lstStyle>
            <a:lvl1pPr indent="-297180" lvl="0" marL="457200" algn="l">
              <a:lnSpc>
                <a:spcPct val="100000"/>
              </a:lnSpc>
              <a:spcBef>
                <a:spcPts val="360"/>
              </a:spcBef>
              <a:spcAft>
                <a:spcPts val="0"/>
              </a:spcAft>
              <a:buSzPts val="1080"/>
              <a:buChar char="■"/>
              <a:defRPr/>
            </a:lvl1pPr>
            <a:lvl2pPr indent="-274319" lvl="1" marL="914400" algn="l">
              <a:lnSpc>
                <a:spcPct val="100000"/>
              </a:lnSpc>
              <a:spcBef>
                <a:spcPts val="360"/>
              </a:spcBef>
              <a:spcAft>
                <a:spcPts val="0"/>
              </a:spcAft>
              <a:buSzPts val="720"/>
              <a:buChar char="■"/>
              <a:defRPr/>
            </a:lvl2pPr>
            <a:lvl3pPr indent="-262889" lvl="2" marL="1371600" algn="l">
              <a:lnSpc>
                <a:spcPct val="100000"/>
              </a:lnSpc>
              <a:spcBef>
                <a:spcPts val="360"/>
              </a:spcBef>
              <a:spcAft>
                <a:spcPts val="0"/>
              </a:spcAft>
              <a:buSzPts val="540"/>
              <a:buChar char="■"/>
              <a:defRPr/>
            </a:lvl3pPr>
            <a:lvl4pPr indent="-291464" lvl="3" marL="1828800" algn="l">
              <a:lnSpc>
                <a:spcPct val="100000"/>
              </a:lnSpc>
              <a:spcBef>
                <a:spcPts val="360"/>
              </a:spcBef>
              <a:spcAft>
                <a:spcPts val="0"/>
              </a:spcAft>
              <a:buSzPts val="990"/>
              <a:buChar char="■"/>
              <a:defRPr/>
            </a:lvl4pPr>
            <a:lvl5pPr indent="-285750" lvl="4" marL="2286000" algn="l">
              <a:lnSpc>
                <a:spcPct val="100000"/>
              </a:lnSpc>
              <a:spcBef>
                <a:spcPts val="360"/>
              </a:spcBef>
              <a:spcAft>
                <a:spcPts val="0"/>
              </a:spcAft>
              <a:buSzPts val="900"/>
              <a:buChar char="■"/>
              <a:defRPr/>
            </a:lvl5pPr>
            <a:lvl6pPr indent="-285750" lvl="5" marL="2743200" algn="l">
              <a:lnSpc>
                <a:spcPct val="100000"/>
              </a:lnSpc>
              <a:spcBef>
                <a:spcPts val="360"/>
              </a:spcBef>
              <a:spcAft>
                <a:spcPts val="0"/>
              </a:spcAft>
              <a:buSzPts val="900"/>
              <a:buChar char="■"/>
              <a:defRPr/>
            </a:lvl6pPr>
            <a:lvl7pPr indent="-285750" lvl="6" marL="3200400" algn="l">
              <a:lnSpc>
                <a:spcPct val="100000"/>
              </a:lnSpc>
              <a:spcBef>
                <a:spcPts val="360"/>
              </a:spcBef>
              <a:spcAft>
                <a:spcPts val="0"/>
              </a:spcAft>
              <a:buSzPts val="900"/>
              <a:buChar char="■"/>
              <a:defRPr/>
            </a:lvl7pPr>
            <a:lvl8pPr indent="-285750" lvl="7" marL="3657600" algn="l">
              <a:lnSpc>
                <a:spcPct val="100000"/>
              </a:lnSpc>
              <a:spcBef>
                <a:spcPts val="360"/>
              </a:spcBef>
              <a:spcAft>
                <a:spcPts val="0"/>
              </a:spcAft>
              <a:buSzPts val="900"/>
              <a:buChar char="■"/>
              <a:defRPr/>
            </a:lvl8pPr>
            <a:lvl9pPr indent="-285750" lvl="8" marL="4114800" algn="l">
              <a:lnSpc>
                <a:spcPct val="100000"/>
              </a:lnSpc>
              <a:spcBef>
                <a:spcPts val="360"/>
              </a:spcBef>
              <a:spcAft>
                <a:spcPts val="0"/>
              </a:spcAft>
              <a:buSzPts val="900"/>
              <a:buChar char="■"/>
              <a:defRPr/>
            </a:lvl9pPr>
          </a:lstStyle>
          <a:p/>
        </p:txBody>
      </p:sp>
      <p:sp>
        <p:nvSpPr>
          <p:cNvPr id="66" name="Google Shape;66;p22"/>
          <p:cNvSpPr txBox="1"/>
          <p:nvPr>
            <p:ph idx="12" type="sldNum"/>
          </p:nvPr>
        </p:nvSpPr>
        <p:spPr>
          <a:xfrm>
            <a:off x="8451850" y="6640513"/>
            <a:ext cx="352425" cy="222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800"/>
              <a:buFont typeface="Arial"/>
              <a:buNone/>
              <a:defRPr b="1" i="0" sz="8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800"/>
              <a:buFont typeface="Arial"/>
              <a:buNone/>
              <a:defRPr b="1" i="0" sz="8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800"/>
              <a:buFont typeface="Arial"/>
              <a:buNone/>
              <a:defRPr b="1" i="0" sz="8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800"/>
              <a:buFont typeface="Arial"/>
              <a:buNone/>
              <a:defRPr b="1" i="0" sz="8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800"/>
              <a:buFont typeface="Arial"/>
              <a:buNone/>
              <a:defRPr b="1" i="0" sz="8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800"/>
              <a:buFont typeface="Arial"/>
              <a:buNone/>
              <a:defRPr b="1" i="0" sz="8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800"/>
              <a:buFont typeface="Arial"/>
              <a:buNone/>
              <a:defRPr b="1" i="0" sz="8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800"/>
              <a:buFont typeface="Arial"/>
              <a:buNone/>
              <a:defRPr b="1" i="0" sz="8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800"/>
              <a:buFont typeface="Arial"/>
              <a:buNone/>
              <a:defRPr b="1" i="0" sz="8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4" name="Shape 24"/>
        <p:cNvGrpSpPr/>
        <p:nvPr/>
      </p:nvGrpSpPr>
      <p:grpSpPr>
        <a:xfrm>
          <a:off x="0" y="0"/>
          <a:ext cx="0" cy="0"/>
          <a:chOff x="0" y="0"/>
          <a:chExt cx="0" cy="0"/>
        </a:xfrm>
      </p:grpSpPr>
      <p:sp>
        <p:nvSpPr>
          <p:cNvPr id="25" name="Google Shape;25;p13"/>
          <p:cNvSpPr txBox="1"/>
          <p:nvPr>
            <p:ph type="title"/>
          </p:nvPr>
        </p:nvSpPr>
        <p:spPr>
          <a:xfrm>
            <a:off x="211138" y="192088"/>
            <a:ext cx="8721725" cy="519112"/>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13"/>
          <p:cNvSpPr txBox="1"/>
          <p:nvPr>
            <p:ph idx="1" type="body"/>
          </p:nvPr>
        </p:nvSpPr>
        <p:spPr>
          <a:xfrm>
            <a:off x="211138" y="761999"/>
            <a:ext cx="8704262" cy="5598161"/>
          </a:xfrm>
          <a:prstGeom prst="rect">
            <a:avLst/>
          </a:prstGeom>
          <a:noFill/>
          <a:ln>
            <a:noFill/>
          </a:ln>
        </p:spPr>
        <p:txBody>
          <a:bodyPr anchorCtr="0" anchor="t" bIns="45700" lIns="91425" spcFirstLastPara="1" rIns="91425" wrap="square" tIns="45700">
            <a:noAutofit/>
          </a:bodyPr>
          <a:lstStyle>
            <a:lvl1pPr indent="-297180" lvl="0" marL="457200" algn="l">
              <a:lnSpc>
                <a:spcPct val="100000"/>
              </a:lnSpc>
              <a:spcBef>
                <a:spcPts val="360"/>
              </a:spcBef>
              <a:spcAft>
                <a:spcPts val="0"/>
              </a:spcAft>
              <a:buSzPts val="1080"/>
              <a:buChar char="■"/>
              <a:defRPr/>
            </a:lvl1pPr>
            <a:lvl2pPr indent="-274319" lvl="1" marL="914400" algn="l">
              <a:lnSpc>
                <a:spcPct val="100000"/>
              </a:lnSpc>
              <a:spcBef>
                <a:spcPts val="360"/>
              </a:spcBef>
              <a:spcAft>
                <a:spcPts val="0"/>
              </a:spcAft>
              <a:buSzPts val="720"/>
              <a:buChar char="■"/>
              <a:defRPr/>
            </a:lvl2pPr>
            <a:lvl3pPr indent="-262889" lvl="2" marL="1371600" algn="l">
              <a:lnSpc>
                <a:spcPct val="100000"/>
              </a:lnSpc>
              <a:spcBef>
                <a:spcPts val="360"/>
              </a:spcBef>
              <a:spcAft>
                <a:spcPts val="0"/>
              </a:spcAft>
              <a:buSzPts val="540"/>
              <a:buChar char="■"/>
              <a:defRPr/>
            </a:lvl3pPr>
            <a:lvl4pPr indent="-291464" lvl="3" marL="1828800" algn="l">
              <a:lnSpc>
                <a:spcPct val="100000"/>
              </a:lnSpc>
              <a:spcBef>
                <a:spcPts val="360"/>
              </a:spcBef>
              <a:spcAft>
                <a:spcPts val="0"/>
              </a:spcAft>
              <a:buSzPts val="990"/>
              <a:buChar char="■"/>
              <a:defRPr/>
            </a:lvl4pPr>
            <a:lvl5pPr indent="-285750" lvl="4" marL="2286000" algn="l">
              <a:lnSpc>
                <a:spcPct val="100000"/>
              </a:lnSpc>
              <a:spcBef>
                <a:spcPts val="360"/>
              </a:spcBef>
              <a:spcAft>
                <a:spcPts val="0"/>
              </a:spcAft>
              <a:buSzPts val="900"/>
              <a:buChar char="■"/>
              <a:defRPr/>
            </a:lvl5pPr>
            <a:lvl6pPr indent="-285750" lvl="5" marL="2743200" algn="l">
              <a:lnSpc>
                <a:spcPct val="100000"/>
              </a:lnSpc>
              <a:spcBef>
                <a:spcPts val="360"/>
              </a:spcBef>
              <a:spcAft>
                <a:spcPts val="0"/>
              </a:spcAft>
              <a:buSzPts val="900"/>
              <a:buChar char="■"/>
              <a:defRPr/>
            </a:lvl6pPr>
            <a:lvl7pPr indent="-285750" lvl="6" marL="3200400" algn="l">
              <a:lnSpc>
                <a:spcPct val="100000"/>
              </a:lnSpc>
              <a:spcBef>
                <a:spcPts val="360"/>
              </a:spcBef>
              <a:spcAft>
                <a:spcPts val="0"/>
              </a:spcAft>
              <a:buSzPts val="900"/>
              <a:buChar char="■"/>
              <a:defRPr/>
            </a:lvl7pPr>
            <a:lvl8pPr indent="-285750" lvl="7" marL="3657600" algn="l">
              <a:lnSpc>
                <a:spcPct val="100000"/>
              </a:lnSpc>
              <a:spcBef>
                <a:spcPts val="360"/>
              </a:spcBef>
              <a:spcAft>
                <a:spcPts val="0"/>
              </a:spcAft>
              <a:buSzPts val="900"/>
              <a:buChar char="■"/>
              <a:defRPr/>
            </a:lvl8pPr>
            <a:lvl9pPr indent="-285750" lvl="8" marL="4114800" algn="l">
              <a:lnSpc>
                <a:spcPct val="100000"/>
              </a:lnSpc>
              <a:spcBef>
                <a:spcPts val="360"/>
              </a:spcBef>
              <a:spcAft>
                <a:spcPts val="0"/>
              </a:spcAft>
              <a:buSzPts val="900"/>
              <a:buChar char="■"/>
              <a:defRPr/>
            </a:lvl9pPr>
          </a:lstStyle>
          <a:p/>
        </p:txBody>
      </p:sp>
      <p:sp>
        <p:nvSpPr>
          <p:cNvPr id="27" name="Google Shape;27;p13"/>
          <p:cNvSpPr txBox="1"/>
          <p:nvPr>
            <p:ph idx="12" type="sldNum"/>
          </p:nvPr>
        </p:nvSpPr>
        <p:spPr>
          <a:xfrm>
            <a:off x="8451850" y="6640513"/>
            <a:ext cx="352425" cy="222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800"/>
              <a:buFont typeface="Arial"/>
              <a:buNone/>
              <a:defRPr b="1" i="0" sz="8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800"/>
              <a:buFont typeface="Arial"/>
              <a:buNone/>
              <a:defRPr b="1" i="0" sz="8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800"/>
              <a:buFont typeface="Arial"/>
              <a:buNone/>
              <a:defRPr b="1" i="0" sz="8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800"/>
              <a:buFont typeface="Arial"/>
              <a:buNone/>
              <a:defRPr b="1" i="0" sz="8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800"/>
              <a:buFont typeface="Arial"/>
              <a:buNone/>
              <a:defRPr b="1" i="0" sz="8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800"/>
              <a:buFont typeface="Arial"/>
              <a:buNone/>
              <a:defRPr b="1" i="0" sz="8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800"/>
              <a:buFont typeface="Arial"/>
              <a:buNone/>
              <a:defRPr b="1" i="0" sz="8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800"/>
              <a:buFont typeface="Arial"/>
              <a:buNone/>
              <a:defRPr b="1" i="0" sz="8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800"/>
              <a:buFont typeface="Arial"/>
              <a:buNone/>
              <a:defRPr b="1" i="0" sz="8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8" name="Shape 28"/>
        <p:cNvGrpSpPr/>
        <p:nvPr/>
      </p:nvGrpSpPr>
      <p:grpSpPr>
        <a:xfrm>
          <a:off x="0" y="0"/>
          <a:ext cx="0" cy="0"/>
          <a:chOff x="0" y="0"/>
          <a:chExt cx="0" cy="0"/>
        </a:xfrm>
      </p:grpSpPr>
      <p:sp>
        <p:nvSpPr>
          <p:cNvPr id="29" name="Google Shape;29;p14"/>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b="1" sz="4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14"/>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00"/>
              </a:spcBef>
              <a:spcAft>
                <a:spcPts val="0"/>
              </a:spcAft>
              <a:buSzPts val="1200"/>
              <a:buNone/>
              <a:defRPr sz="2000"/>
            </a:lvl1pPr>
            <a:lvl2pPr indent="-228600" lvl="1" marL="914400" algn="l">
              <a:lnSpc>
                <a:spcPct val="100000"/>
              </a:lnSpc>
              <a:spcBef>
                <a:spcPts val="360"/>
              </a:spcBef>
              <a:spcAft>
                <a:spcPts val="0"/>
              </a:spcAft>
              <a:buSzPts val="720"/>
              <a:buNone/>
              <a:defRPr sz="1800"/>
            </a:lvl2pPr>
            <a:lvl3pPr indent="-228600" lvl="2" marL="1371600" algn="l">
              <a:lnSpc>
                <a:spcPct val="100000"/>
              </a:lnSpc>
              <a:spcBef>
                <a:spcPts val="320"/>
              </a:spcBef>
              <a:spcAft>
                <a:spcPts val="0"/>
              </a:spcAft>
              <a:buSzPts val="480"/>
              <a:buNone/>
              <a:defRPr sz="1600"/>
            </a:lvl3pPr>
            <a:lvl4pPr indent="-228600" lvl="3" marL="1828800" algn="l">
              <a:lnSpc>
                <a:spcPct val="100000"/>
              </a:lnSpc>
              <a:spcBef>
                <a:spcPts val="280"/>
              </a:spcBef>
              <a:spcAft>
                <a:spcPts val="0"/>
              </a:spcAft>
              <a:buSzPts val="770"/>
              <a:buNone/>
              <a:defRPr sz="1400"/>
            </a:lvl4pPr>
            <a:lvl5pPr indent="-228600" lvl="4" marL="2286000" algn="l">
              <a:lnSpc>
                <a:spcPct val="100000"/>
              </a:lnSpc>
              <a:spcBef>
                <a:spcPts val="280"/>
              </a:spcBef>
              <a:spcAft>
                <a:spcPts val="0"/>
              </a:spcAft>
              <a:buSzPts val="700"/>
              <a:buNone/>
              <a:defRPr sz="1400"/>
            </a:lvl5pPr>
            <a:lvl6pPr indent="-228600" lvl="5" marL="2743200" algn="l">
              <a:lnSpc>
                <a:spcPct val="100000"/>
              </a:lnSpc>
              <a:spcBef>
                <a:spcPts val="280"/>
              </a:spcBef>
              <a:spcAft>
                <a:spcPts val="0"/>
              </a:spcAft>
              <a:buSzPts val="700"/>
              <a:buNone/>
              <a:defRPr sz="1400"/>
            </a:lvl6pPr>
            <a:lvl7pPr indent="-228600" lvl="6" marL="3200400" algn="l">
              <a:lnSpc>
                <a:spcPct val="100000"/>
              </a:lnSpc>
              <a:spcBef>
                <a:spcPts val="280"/>
              </a:spcBef>
              <a:spcAft>
                <a:spcPts val="0"/>
              </a:spcAft>
              <a:buSzPts val="700"/>
              <a:buNone/>
              <a:defRPr sz="1400"/>
            </a:lvl7pPr>
            <a:lvl8pPr indent="-228600" lvl="7" marL="3657600" algn="l">
              <a:lnSpc>
                <a:spcPct val="100000"/>
              </a:lnSpc>
              <a:spcBef>
                <a:spcPts val="280"/>
              </a:spcBef>
              <a:spcAft>
                <a:spcPts val="0"/>
              </a:spcAft>
              <a:buSzPts val="700"/>
              <a:buNone/>
              <a:defRPr sz="1400"/>
            </a:lvl8pPr>
            <a:lvl9pPr indent="-228600" lvl="8" marL="4114800" algn="l">
              <a:lnSpc>
                <a:spcPct val="100000"/>
              </a:lnSpc>
              <a:spcBef>
                <a:spcPts val="280"/>
              </a:spcBef>
              <a:spcAft>
                <a:spcPts val="0"/>
              </a:spcAft>
              <a:buSzPts val="700"/>
              <a:buNone/>
              <a:defRPr sz="1400"/>
            </a:lvl9pPr>
          </a:lstStyle>
          <a:p/>
        </p:txBody>
      </p:sp>
      <p:sp>
        <p:nvSpPr>
          <p:cNvPr id="31" name="Google Shape;31;p14"/>
          <p:cNvSpPr txBox="1"/>
          <p:nvPr>
            <p:ph idx="12" type="sldNum"/>
          </p:nvPr>
        </p:nvSpPr>
        <p:spPr>
          <a:xfrm>
            <a:off x="8451850" y="6640513"/>
            <a:ext cx="352425" cy="222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800"/>
              <a:buFont typeface="Arial"/>
              <a:buNone/>
              <a:defRPr b="1" i="0" sz="8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800"/>
              <a:buFont typeface="Arial"/>
              <a:buNone/>
              <a:defRPr b="1" i="0" sz="8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800"/>
              <a:buFont typeface="Arial"/>
              <a:buNone/>
              <a:defRPr b="1" i="0" sz="8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800"/>
              <a:buFont typeface="Arial"/>
              <a:buNone/>
              <a:defRPr b="1" i="0" sz="8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800"/>
              <a:buFont typeface="Arial"/>
              <a:buNone/>
              <a:defRPr b="1" i="0" sz="8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800"/>
              <a:buFont typeface="Arial"/>
              <a:buNone/>
              <a:defRPr b="1" i="0" sz="8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800"/>
              <a:buFont typeface="Arial"/>
              <a:buNone/>
              <a:defRPr b="1" i="0" sz="8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800"/>
              <a:buFont typeface="Arial"/>
              <a:buNone/>
              <a:defRPr b="1" i="0" sz="8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800"/>
              <a:buFont typeface="Arial"/>
              <a:buNone/>
              <a:defRPr b="1" i="0" sz="8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2" name="Shape 32"/>
        <p:cNvGrpSpPr/>
        <p:nvPr/>
      </p:nvGrpSpPr>
      <p:grpSpPr>
        <a:xfrm>
          <a:off x="0" y="0"/>
          <a:ext cx="0" cy="0"/>
          <a:chOff x="0" y="0"/>
          <a:chExt cx="0" cy="0"/>
        </a:xfrm>
      </p:grpSpPr>
      <p:sp>
        <p:nvSpPr>
          <p:cNvPr id="33" name="Google Shape;33;p15"/>
          <p:cNvSpPr txBox="1"/>
          <p:nvPr>
            <p:ph type="title"/>
          </p:nvPr>
        </p:nvSpPr>
        <p:spPr>
          <a:xfrm>
            <a:off x="211138" y="192088"/>
            <a:ext cx="8721725" cy="519112"/>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15"/>
          <p:cNvSpPr txBox="1"/>
          <p:nvPr>
            <p:ph idx="1" type="body"/>
          </p:nvPr>
        </p:nvSpPr>
        <p:spPr>
          <a:xfrm>
            <a:off x="211138" y="762000"/>
            <a:ext cx="4275137" cy="5329238"/>
          </a:xfrm>
          <a:prstGeom prst="rect">
            <a:avLst/>
          </a:prstGeom>
          <a:noFill/>
          <a:ln>
            <a:noFill/>
          </a:ln>
        </p:spPr>
        <p:txBody>
          <a:bodyPr anchorCtr="0" anchor="t" bIns="45700" lIns="91425" spcFirstLastPara="1" rIns="91425" wrap="square" tIns="45700">
            <a:noAutofit/>
          </a:bodyPr>
          <a:lstStyle>
            <a:lvl1pPr indent="-335280" lvl="0" marL="457200" algn="l">
              <a:lnSpc>
                <a:spcPct val="100000"/>
              </a:lnSpc>
              <a:spcBef>
                <a:spcPts val="560"/>
              </a:spcBef>
              <a:spcAft>
                <a:spcPts val="0"/>
              </a:spcAft>
              <a:buSzPts val="1680"/>
              <a:buChar char="■"/>
              <a:defRPr sz="2800"/>
            </a:lvl1pPr>
            <a:lvl2pPr indent="-289560" lvl="1" marL="914400" algn="l">
              <a:lnSpc>
                <a:spcPct val="100000"/>
              </a:lnSpc>
              <a:spcBef>
                <a:spcPts val="480"/>
              </a:spcBef>
              <a:spcAft>
                <a:spcPts val="0"/>
              </a:spcAft>
              <a:buSzPts val="960"/>
              <a:buChar char="■"/>
              <a:defRPr sz="2400"/>
            </a:lvl2pPr>
            <a:lvl3pPr indent="-266700" lvl="2" marL="1371600" algn="l">
              <a:lnSpc>
                <a:spcPct val="100000"/>
              </a:lnSpc>
              <a:spcBef>
                <a:spcPts val="400"/>
              </a:spcBef>
              <a:spcAft>
                <a:spcPts val="0"/>
              </a:spcAft>
              <a:buSzPts val="600"/>
              <a:buChar char="■"/>
              <a:defRPr sz="2000"/>
            </a:lvl3pPr>
            <a:lvl4pPr indent="-291464" lvl="3" marL="1828800" algn="l">
              <a:lnSpc>
                <a:spcPct val="100000"/>
              </a:lnSpc>
              <a:spcBef>
                <a:spcPts val="360"/>
              </a:spcBef>
              <a:spcAft>
                <a:spcPts val="0"/>
              </a:spcAft>
              <a:buSzPts val="990"/>
              <a:buChar char="■"/>
              <a:defRPr sz="1800"/>
            </a:lvl4pPr>
            <a:lvl5pPr indent="-285750" lvl="4" marL="2286000" algn="l">
              <a:lnSpc>
                <a:spcPct val="100000"/>
              </a:lnSpc>
              <a:spcBef>
                <a:spcPts val="360"/>
              </a:spcBef>
              <a:spcAft>
                <a:spcPts val="0"/>
              </a:spcAft>
              <a:buSzPts val="900"/>
              <a:buChar char="■"/>
              <a:defRPr sz="1800"/>
            </a:lvl5pPr>
            <a:lvl6pPr indent="-285750" lvl="5" marL="2743200" algn="l">
              <a:lnSpc>
                <a:spcPct val="100000"/>
              </a:lnSpc>
              <a:spcBef>
                <a:spcPts val="360"/>
              </a:spcBef>
              <a:spcAft>
                <a:spcPts val="0"/>
              </a:spcAft>
              <a:buSzPts val="900"/>
              <a:buChar char="■"/>
              <a:defRPr sz="1800"/>
            </a:lvl6pPr>
            <a:lvl7pPr indent="-285750" lvl="6" marL="3200400" algn="l">
              <a:lnSpc>
                <a:spcPct val="100000"/>
              </a:lnSpc>
              <a:spcBef>
                <a:spcPts val="360"/>
              </a:spcBef>
              <a:spcAft>
                <a:spcPts val="0"/>
              </a:spcAft>
              <a:buSzPts val="900"/>
              <a:buChar char="■"/>
              <a:defRPr sz="1800"/>
            </a:lvl7pPr>
            <a:lvl8pPr indent="-285750" lvl="7" marL="3657600" algn="l">
              <a:lnSpc>
                <a:spcPct val="100000"/>
              </a:lnSpc>
              <a:spcBef>
                <a:spcPts val="360"/>
              </a:spcBef>
              <a:spcAft>
                <a:spcPts val="0"/>
              </a:spcAft>
              <a:buSzPts val="900"/>
              <a:buChar char="■"/>
              <a:defRPr sz="1800"/>
            </a:lvl8pPr>
            <a:lvl9pPr indent="-285750" lvl="8" marL="4114800" algn="l">
              <a:lnSpc>
                <a:spcPct val="100000"/>
              </a:lnSpc>
              <a:spcBef>
                <a:spcPts val="360"/>
              </a:spcBef>
              <a:spcAft>
                <a:spcPts val="0"/>
              </a:spcAft>
              <a:buSzPts val="900"/>
              <a:buChar char="■"/>
              <a:defRPr sz="1800"/>
            </a:lvl9pPr>
          </a:lstStyle>
          <a:p/>
        </p:txBody>
      </p:sp>
      <p:sp>
        <p:nvSpPr>
          <p:cNvPr id="35" name="Google Shape;35;p15"/>
          <p:cNvSpPr txBox="1"/>
          <p:nvPr>
            <p:ph idx="2" type="body"/>
          </p:nvPr>
        </p:nvSpPr>
        <p:spPr>
          <a:xfrm>
            <a:off x="4638675" y="762000"/>
            <a:ext cx="4276725" cy="5329238"/>
          </a:xfrm>
          <a:prstGeom prst="rect">
            <a:avLst/>
          </a:prstGeom>
          <a:noFill/>
          <a:ln>
            <a:noFill/>
          </a:ln>
        </p:spPr>
        <p:txBody>
          <a:bodyPr anchorCtr="0" anchor="t" bIns="45700" lIns="91425" spcFirstLastPara="1" rIns="91425" wrap="square" tIns="45700">
            <a:noAutofit/>
          </a:bodyPr>
          <a:lstStyle>
            <a:lvl1pPr indent="-335280" lvl="0" marL="457200" algn="l">
              <a:lnSpc>
                <a:spcPct val="100000"/>
              </a:lnSpc>
              <a:spcBef>
                <a:spcPts val="560"/>
              </a:spcBef>
              <a:spcAft>
                <a:spcPts val="0"/>
              </a:spcAft>
              <a:buSzPts val="1680"/>
              <a:buChar char="■"/>
              <a:defRPr sz="2800"/>
            </a:lvl1pPr>
            <a:lvl2pPr indent="-289560" lvl="1" marL="914400" algn="l">
              <a:lnSpc>
                <a:spcPct val="100000"/>
              </a:lnSpc>
              <a:spcBef>
                <a:spcPts val="480"/>
              </a:spcBef>
              <a:spcAft>
                <a:spcPts val="0"/>
              </a:spcAft>
              <a:buSzPts val="960"/>
              <a:buChar char="■"/>
              <a:defRPr sz="2400"/>
            </a:lvl2pPr>
            <a:lvl3pPr indent="-266700" lvl="2" marL="1371600" algn="l">
              <a:lnSpc>
                <a:spcPct val="100000"/>
              </a:lnSpc>
              <a:spcBef>
                <a:spcPts val="400"/>
              </a:spcBef>
              <a:spcAft>
                <a:spcPts val="0"/>
              </a:spcAft>
              <a:buSzPts val="600"/>
              <a:buChar char="■"/>
              <a:defRPr sz="2000"/>
            </a:lvl3pPr>
            <a:lvl4pPr indent="-291464" lvl="3" marL="1828800" algn="l">
              <a:lnSpc>
                <a:spcPct val="100000"/>
              </a:lnSpc>
              <a:spcBef>
                <a:spcPts val="360"/>
              </a:spcBef>
              <a:spcAft>
                <a:spcPts val="0"/>
              </a:spcAft>
              <a:buSzPts val="990"/>
              <a:buChar char="■"/>
              <a:defRPr sz="1800"/>
            </a:lvl4pPr>
            <a:lvl5pPr indent="-285750" lvl="4" marL="2286000" algn="l">
              <a:lnSpc>
                <a:spcPct val="100000"/>
              </a:lnSpc>
              <a:spcBef>
                <a:spcPts val="360"/>
              </a:spcBef>
              <a:spcAft>
                <a:spcPts val="0"/>
              </a:spcAft>
              <a:buSzPts val="900"/>
              <a:buChar char="■"/>
              <a:defRPr sz="1800"/>
            </a:lvl5pPr>
            <a:lvl6pPr indent="-285750" lvl="5" marL="2743200" algn="l">
              <a:lnSpc>
                <a:spcPct val="100000"/>
              </a:lnSpc>
              <a:spcBef>
                <a:spcPts val="360"/>
              </a:spcBef>
              <a:spcAft>
                <a:spcPts val="0"/>
              </a:spcAft>
              <a:buSzPts val="900"/>
              <a:buChar char="■"/>
              <a:defRPr sz="1800"/>
            </a:lvl6pPr>
            <a:lvl7pPr indent="-285750" lvl="6" marL="3200400" algn="l">
              <a:lnSpc>
                <a:spcPct val="100000"/>
              </a:lnSpc>
              <a:spcBef>
                <a:spcPts val="360"/>
              </a:spcBef>
              <a:spcAft>
                <a:spcPts val="0"/>
              </a:spcAft>
              <a:buSzPts val="900"/>
              <a:buChar char="■"/>
              <a:defRPr sz="1800"/>
            </a:lvl7pPr>
            <a:lvl8pPr indent="-285750" lvl="7" marL="3657600" algn="l">
              <a:lnSpc>
                <a:spcPct val="100000"/>
              </a:lnSpc>
              <a:spcBef>
                <a:spcPts val="360"/>
              </a:spcBef>
              <a:spcAft>
                <a:spcPts val="0"/>
              </a:spcAft>
              <a:buSzPts val="900"/>
              <a:buChar char="■"/>
              <a:defRPr sz="1800"/>
            </a:lvl8pPr>
            <a:lvl9pPr indent="-285750" lvl="8" marL="4114800" algn="l">
              <a:lnSpc>
                <a:spcPct val="100000"/>
              </a:lnSpc>
              <a:spcBef>
                <a:spcPts val="360"/>
              </a:spcBef>
              <a:spcAft>
                <a:spcPts val="0"/>
              </a:spcAft>
              <a:buSzPts val="900"/>
              <a:buChar char="■"/>
              <a:defRPr sz="1800"/>
            </a:lvl9pPr>
          </a:lstStyle>
          <a:p/>
        </p:txBody>
      </p:sp>
      <p:sp>
        <p:nvSpPr>
          <p:cNvPr id="36" name="Google Shape;36;p15"/>
          <p:cNvSpPr txBox="1"/>
          <p:nvPr>
            <p:ph idx="12" type="sldNum"/>
          </p:nvPr>
        </p:nvSpPr>
        <p:spPr>
          <a:xfrm>
            <a:off x="8451850" y="6640513"/>
            <a:ext cx="352425" cy="222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800"/>
              <a:buFont typeface="Arial"/>
              <a:buNone/>
              <a:defRPr b="1" i="0" sz="8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800"/>
              <a:buFont typeface="Arial"/>
              <a:buNone/>
              <a:defRPr b="1" i="0" sz="8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800"/>
              <a:buFont typeface="Arial"/>
              <a:buNone/>
              <a:defRPr b="1" i="0" sz="8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800"/>
              <a:buFont typeface="Arial"/>
              <a:buNone/>
              <a:defRPr b="1" i="0" sz="8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800"/>
              <a:buFont typeface="Arial"/>
              <a:buNone/>
              <a:defRPr b="1" i="0" sz="8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800"/>
              <a:buFont typeface="Arial"/>
              <a:buNone/>
              <a:defRPr b="1" i="0" sz="8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800"/>
              <a:buFont typeface="Arial"/>
              <a:buNone/>
              <a:defRPr b="1" i="0" sz="8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800"/>
              <a:buFont typeface="Arial"/>
              <a:buNone/>
              <a:defRPr b="1" i="0" sz="8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800"/>
              <a:buFont typeface="Arial"/>
              <a:buNone/>
              <a:defRPr b="1" i="0" sz="8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7" name="Shape 37"/>
        <p:cNvGrpSpPr/>
        <p:nvPr/>
      </p:nvGrpSpPr>
      <p:grpSpPr>
        <a:xfrm>
          <a:off x="0" y="0"/>
          <a:ext cx="0" cy="0"/>
          <a:chOff x="0" y="0"/>
          <a:chExt cx="0" cy="0"/>
        </a:xfrm>
      </p:grpSpPr>
      <p:sp>
        <p:nvSpPr>
          <p:cNvPr id="38" name="Google Shape;38;p1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16"/>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80"/>
              </a:spcBef>
              <a:spcAft>
                <a:spcPts val="0"/>
              </a:spcAft>
              <a:buSzPts val="1440"/>
              <a:buNone/>
              <a:defRPr b="1" sz="2400"/>
            </a:lvl1pPr>
            <a:lvl2pPr indent="-228600" lvl="1" marL="914400" algn="l">
              <a:lnSpc>
                <a:spcPct val="100000"/>
              </a:lnSpc>
              <a:spcBef>
                <a:spcPts val="400"/>
              </a:spcBef>
              <a:spcAft>
                <a:spcPts val="0"/>
              </a:spcAft>
              <a:buSzPts val="800"/>
              <a:buNone/>
              <a:defRPr b="1" sz="2000"/>
            </a:lvl2pPr>
            <a:lvl3pPr indent="-228600" lvl="2" marL="1371600" algn="l">
              <a:lnSpc>
                <a:spcPct val="100000"/>
              </a:lnSpc>
              <a:spcBef>
                <a:spcPts val="360"/>
              </a:spcBef>
              <a:spcAft>
                <a:spcPts val="0"/>
              </a:spcAft>
              <a:buSzPts val="540"/>
              <a:buNone/>
              <a:defRPr b="1" sz="1800"/>
            </a:lvl3pPr>
            <a:lvl4pPr indent="-228600" lvl="3" marL="1828800" algn="l">
              <a:lnSpc>
                <a:spcPct val="100000"/>
              </a:lnSpc>
              <a:spcBef>
                <a:spcPts val="320"/>
              </a:spcBef>
              <a:spcAft>
                <a:spcPts val="0"/>
              </a:spcAft>
              <a:buSzPts val="880"/>
              <a:buNone/>
              <a:defRPr b="1" sz="1600"/>
            </a:lvl4pPr>
            <a:lvl5pPr indent="-228600" lvl="4" marL="2286000" algn="l">
              <a:lnSpc>
                <a:spcPct val="100000"/>
              </a:lnSpc>
              <a:spcBef>
                <a:spcPts val="320"/>
              </a:spcBef>
              <a:spcAft>
                <a:spcPts val="0"/>
              </a:spcAft>
              <a:buSzPts val="800"/>
              <a:buNone/>
              <a:defRPr b="1" sz="1600"/>
            </a:lvl5pPr>
            <a:lvl6pPr indent="-228600" lvl="5" marL="2743200" algn="l">
              <a:lnSpc>
                <a:spcPct val="100000"/>
              </a:lnSpc>
              <a:spcBef>
                <a:spcPts val="320"/>
              </a:spcBef>
              <a:spcAft>
                <a:spcPts val="0"/>
              </a:spcAft>
              <a:buSzPts val="800"/>
              <a:buNone/>
              <a:defRPr b="1" sz="1600"/>
            </a:lvl6pPr>
            <a:lvl7pPr indent="-228600" lvl="6" marL="3200400" algn="l">
              <a:lnSpc>
                <a:spcPct val="100000"/>
              </a:lnSpc>
              <a:spcBef>
                <a:spcPts val="320"/>
              </a:spcBef>
              <a:spcAft>
                <a:spcPts val="0"/>
              </a:spcAft>
              <a:buSzPts val="800"/>
              <a:buNone/>
              <a:defRPr b="1" sz="1600"/>
            </a:lvl7pPr>
            <a:lvl8pPr indent="-228600" lvl="7" marL="3657600" algn="l">
              <a:lnSpc>
                <a:spcPct val="100000"/>
              </a:lnSpc>
              <a:spcBef>
                <a:spcPts val="320"/>
              </a:spcBef>
              <a:spcAft>
                <a:spcPts val="0"/>
              </a:spcAft>
              <a:buSzPts val="800"/>
              <a:buNone/>
              <a:defRPr b="1" sz="1600"/>
            </a:lvl8pPr>
            <a:lvl9pPr indent="-228600" lvl="8" marL="4114800" algn="l">
              <a:lnSpc>
                <a:spcPct val="100000"/>
              </a:lnSpc>
              <a:spcBef>
                <a:spcPts val="320"/>
              </a:spcBef>
              <a:spcAft>
                <a:spcPts val="0"/>
              </a:spcAft>
              <a:buSzPts val="800"/>
              <a:buNone/>
              <a:defRPr b="1" sz="1600"/>
            </a:lvl9pPr>
          </a:lstStyle>
          <a:p/>
        </p:txBody>
      </p:sp>
      <p:sp>
        <p:nvSpPr>
          <p:cNvPr id="40" name="Google Shape;40;p16"/>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20040" lvl="0" marL="457200" algn="l">
              <a:lnSpc>
                <a:spcPct val="100000"/>
              </a:lnSpc>
              <a:spcBef>
                <a:spcPts val="480"/>
              </a:spcBef>
              <a:spcAft>
                <a:spcPts val="0"/>
              </a:spcAft>
              <a:buSzPts val="1440"/>
              <a:buChar char="■"/>
              <a:defRPr sz="2400"/>
            </a:lvl1pPr>
            <a:lvl2pPr indent="-279400" lvl="1" marL="914400" algn="l">
              <a:lnSpc>
                <a:spcPct val="100000"/>
              </a:lnSpc>
              <a:spcBef>
                <a:spcPts val="400"/>
              </a:spcBef>
              <a:spcAft>
                <a:spcPts val="0"/>
              </a:spcAft>
              <a:buSzPts val="800"/>
              <a:buChar char="■"/>
              <a:defRPr sz="2000"/>
            </a:lvl2pPr>
            <a:lvl3pPr indent="-262889" lvl="2" marL="1371600" algn="l">
              <a:lnSpc>
                <a:spcPct val="100000"/>
              </a:lnSpc>
              <a:spcBef>
                <a:spcPts val="360"/>
              </a:spcBef>
              <a:spcAft>
                <a:spcPts val="0"/>
              </a:spcAft>
              <a:buSzPts val="540"/>
              <a:buChar char="■"/>
              <a:defRPr sz="1800"/>
            </a:lvl3pPr>
            <a:lvl4pPr indent="-284480" lvl="3" marL="1828800" algn="l">
              <a:lnSpc>
                <a:spcPct val="100000"/>
              </a:lnSpc>
              <a:spcBef>
                <a:spcPts val="320"/>
              </a:spcBef>
              <a:spcAft>
                <a:spcPts val="0"/>
              </a:spcAft>
              <a:buSzPts val="880"/>
              <a:buChar char="■"/>
              <a:defRPr sz="1600"/>
            </a:lvl4pPr>
            <a:lvl5pPr indent="-279400" lvl="4" marL="2286000" algn="l">
              <a:lnSpc>
                <a:spcPct val="100000"/>
              </a:lnSpc>
              <a:spcBef>
                <a:spcPts val="320"/>
              </a:spcBef>
              <a:spcAft>
                <a:spcPts val="0"/>
              </a:spcAft>
              <a:buSzPts val="800"/>
              <a:buChar char="■"/>
              <a:defRPr sz="1600"/>
            </a:lvl5pPr>
            <a:lvl6pPr indent="-279400" lvl="5" marL="2743200" algn="l">
              <a:lnSpc>
                <a:spcPct val="100000"/>
              </a:lnSpc>
              <a:spcBef>
                <a:spcPts val="320"/>
              </a:spcBef>
              <a:spcAft>
                <a:spcPts val="0"/>
              </a:spcAft>
              <a:buSzPts val="800"/>
              <a:buChar char="■"/>
              <a:defRPr sz="1600"/>
            </a:lvl6pPr>
            <a:lvl7pPr indent="-279400" lvl="6" marL="3200400" algn="l">
              <a:lnSpc>
                <a:spcPct val="100000"/>
              </a:lnSpc>
              <a:spcBef>
                <a:spcPts val="320"/>
              </a:spcBef>
              <a:spcAft>
                <a:spcPts val="0"/>
              </a:spcAft>
              <a:buSzPts val="800"/>
              <a:buChar char="■"/>
              <a:defRPr sz="1600"/>
            </a:lvl7pPr>
            <a:lvl8pPr indent="-279400" lvl="7" marL="3657600" algn="l">
              <a:lnSpc>
                <a:spcPct val="100000"/>
              </a:lnSpc>
              <a:spcBef>
                <a:spcPts val="320"/>
              </a:spcBef>
              <a:spcAft>
                <a:spcPts val="0"/>
              </a:spcAft>
              <a:buSzPts val="800"/>
              <a:buChar char="■"/>
              <a:defRPr sz="1600"/>
            </a:lvl8pPr>
            <a:lvl9pPr indent="-279400" lvl="8" marL="4114800" algn="l">
              <a:lnSpc>
                <a:spcPct val="100000"/>
              </a:lnSpc>
              <a:spcBef>
                <a:spcPts val="320"/>
              </a:spcBef>
              <a:spcAft>
                <a:spcPts val="0"/>
              </a:spcAft>
              <a:buSzPts val="800"/>
              <a:buChar char="■"/>
              <a:defRPr sz="1600"/>
            </a:lvl9pPr>
          </a:lstStyle>
          <a:p/>
        </p:txBody>
      </p:sp>
      <p:sp>
        <p:nvSpPr>
          <p:cNvPr id="41" name="Google Shape;41;p16"/>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80"/>
              </a:spcBef>
              <a:spcAft>
                <a:spcPts val="0"/>
              </a:spcAft>
              <a:buSzPts val="1440"/>
              <a:buNone/>
              <a:defRPr b="1" sz="2400"/>
            </a:lvl1pPr>
            <a:lvl2pPr indent="-228600" lvl="1" marL="914400" algn="l">
              <a:lnSpc>
                <a:spcPct val="100000"/>
              </a:lnSpc>
              <a:spcBef>
                <a:spcPts val="400"/>
              </a:spcBef>
              <a:spcAft>
                <a:spcPts val="0"/>
              </a:spcAft>
              <a:buSzPts val="800"/>
              <a:buNone/>
              <a:defRPr b="1" sz="2000"/>
            </a:lvl2pPr>
            <a:lvl3pPr indent="-228600" lvl="2" marL="1371600" algn="l">
              <a:lnSpc>
                <a:spcPct val="100000"/>
              </a:lnSpc>
              <a:spcBef>
                <a:spcPts val="360"/>
              </a:spcBef>
              <a:spcAft>
                <a:spcPts val="0"/>
              </a:spcAft>
              <a:buSzPts val="540"/>
              <a:buNone/>
              <a:defRPr b="1" sz="1800"/>
            </a:lvl3pPr>
            <a:lvl4pPr indent="-228600" lvl="3" marL="1828800" algn="l">
              <a:lnSpc>
                <a:spcPct val="100000"/>
              </a:lnSpc>
              <a:spcBef>
                <a:spcPts val="320"/>
              </a:spcBef>
              <a:spcAft>
                <a:spcPts val="0"/>
              </a:spcAft>
              <a:buSzPts val="880"/>
              <a:buNone/>
              <a:defRPr b="1" sz="1600"/>
            </a:lvl4pPr>
            <a:lvl5pPr indent="-228600" lvl="4" marL="2286000" algn="l">
              <a:lnSpc>
                <a:spcPct val="100000"/>
              </a:lnSpc>
              <a:spcBef>
                <a:spcPts val="320"/>
              </a:spcBef>
              <a:spcAft>
                <a:spcPts val="0"/>
              </a:spcAft>
              <a:buSzPts val="800"/>
              <a:buNone/>
              <a:defRPr b="1" sz="1600"/>
            </a:lvl5pPr>
            <a:lvl6pPr indent="-228600" lvl="5" marL="2743200" algn="l">
              <a:lnSpc>
                <a:spcPct val="100000"/>
              </a:lnSpc>
              <a:spcBef>
                <a:spcPts val="320"/>
              </a:spcBef>
              <a:spcAft>
                <a:spcPts val="0"/>
              </a:spcAft>
              <a:buSzPts val="800"/>
              <a:buNone/>
              <a:defRPr b="1" sz="1600"/>
            </a:lvl6pPr>
            <a:lvl7pPr indent="-228600" lvl="6" marL="3200400" algn="l">
              <a:lnSpc>
                <a:spcPct val="100000"/>
              </a:lnSpc>
              <a:spcBef>
                <a:spcPts val="320"/>
              </a:spcBef>
              <a:spcAft>
                <a:spcPts val="0"/>
              </a:spcAft>
              <a:buSzPts val="800"/>
              <a:buNone/>
              <a:defRPr b="1" sz="1600"/>
            </a:lvl7pPr>
            <a:lvl8pPr indent="-228600" lvl="7" marL="3657600" algn="l">
              <a:lnSpc>
                <a:spcPct val="100000"/>
              </a:lnSpc>
              <a:spcBef>
                <a:spcPts val="320"/>
              </a:spcBef>
              <a:spcAft>
                <a:spcPts val="0"/>
              </a:spcAft>
              <a:buSzPts val="800"/>
              <a:buNone/>
              <a:defRPr b="1" sz="1600"/>
            </a:lvl8pPr>
            <a:lvl9pPr indent="-228600" lvl="8" marL="4114800" algn="l">
              <a:lnSpc>
                <a:spcPct val="100000"/>
              </a:lnSpc>
              <a:spcBef>
                <a:spcPts val="320"/>
              </a:spcBef>
              <a:spcAft>
                <a:spcPts val="0"/>
              </a:spcAft>
              <a:buSzPts val="800"/>
              <a:buNone/>
              <a:defRPr b="1" sz="1600"/>
            </a:lvl9pPr>
          </a:lstStyle>
          <a:p/>
        </p:txBody>
      </p:sp>
      <p:sp>
        <p:nvSpPr>
          <p:cNvPr id="42" name="Google Shape;42;p16"/>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20040" lvl="0" marL="457200" algn="l">
              <a:lnSpc>
                <a:spcPct val="100000"/>
              </a:lnSpc>
              <a:spcBef>
                <a:spcPts val="480"/>
              </a:spcBef>
              <a:spcAft>
                <a:spcPts val="0"/>
              </a:spcAft>
              <a:buSzPts val="1440"/>
              <a:buChar char="■"/>
              <a:defRPr sz="2400"/>
            </a:lvl1pPr>
            <a:lvl2pPr indent="-279400" lvl="1" marL="914400" algn="l">
              <a:lnSpc>
                <a:spcPct val="100000"/>
              </a:lnSpc>
              <a:spcBef>
                <a:spcPts val="400"/>
              </a:spcBef>
              <a:spcAft>
                <a:spcPts val="0"/>
              </a:spcAft>
              <a:buSzPts val="800"/>
              <a:buChar char="■"/>
              <a:defRPr sz="2000"/>
            </a:lvl2pPr>
            <a:lvl3pPr indent="-262889" lvl="2" marL="1371600" algn="l">
              <a:lnSpc>
                <a:spcPct val="100000"/>
              </a:lnSpc>
              <a:spcBef>
                <a:spcPts val="360"/>
              </a:spcBef>
              <a:spcAft>
                <a:spcPts val="0"/>
              </a:spcAft>
              <a:buSzPts val="540"/>
              <a:buChar char="■"/>
              <a:defRPr sz="1800"/>
            </a:lvl3pPr>
            <a:lvl4pPr indent="-284480" lvl="3" marL="1828800" algn="l">
              <a:lnSpc>
                <a:spcPct val="100000"/>
              </a:lnSpc>
              <a:spcBef>
                <a:spcPts val="320"/>
              </a:spcBef>
              <a:spcAft>
                <a:spcPts val="0"/>
              </a:spcAft>
              <a:buSzPts val="880"/>
              <a:buChar char="■"/>
              <a:defRPr sz="1600"/>
            </a:lvl4pPr>
            <a:lvl5pPr indent="-279400" lvl="4" marL="2286000" algn="l">
              <a:lnSpc>
                <a:spcPct val="100000"/>
              </a:lnSpc>
              <a:spcBef>
                <a:spcPts val="320"/>
              </a:spcBef>
              <a:spcAft>
                <a:spcPts val="0"/>
              </a:spcAft>
              <a:buSzPts val="800"/>
              <a:buChar char="■"/>
              <a:defRPr sz="1600"/>
            </a:lvl5pPr>
            <a:lvl6pPr indent="-279400" lvl="5" marL="2743200" algn="l">
              <a:lnSpc>
                <a:spcPct val="100000"/>
              </a:lnSpc>
              <a:spcBef>
                <a:spcPts val="320"/>
              </a:spcBef>
              <a:spcAft>
                <a:spcPts val="0"/>
              </a:spcAft>
              <a:buSzPts val="800"/>
              <a:buChar char="■"/>
              <a:defRPr sz="1600"/>
            </a:lvl6pPr>
            <a:lvl7pPr indent="-279400" lvl="6" marL="3200400" algn="l">
              <a:lnSpc>
                <a:spcPct val="100000"/>
              </a:lnSpc>
              <a:spcBef>
                <a:spcPts val="320"/>
              </a:spcBef>
              <a:spcAft>
                <a:spcPts val="0"/>
              </a:spcAft>
              <a:buSzPts val="800"/>
              <a:buChar char="■"/>
              <a:defRPr sz="1600"/>
            </a:lvl7pPr>
            <a:lvl8pPr indent="-279400" lvl="7" marL="3657600" algn="l">
              <a:lnSpc>
                <a:spcPct val="100000"/>
              </a:lnSpc>
              <a:spcBef>
                <a:spcPts val="320"/>
              </a:spcBef>
              <a:spcAft>
                <a:spcPts val="0"/>
              </a:spcAft>
              <a:buSzPts val="800"/>
              <a:buChar char="■"/>
              <a:defRPr sz="1600"/>
            </a:lvl8pPr>
            <a:lvl9pPr indent="-279400" lvl="8" marL="4114800" algn="l">
              <a:lnSpc>
                <a:spcPct val="100000"/>
              </a:lnSpc>
              <a:spcBef>
                <a:spcPts val="320"/>
              </a:spcBef>
              <a:spcAft>
                <a:spcPts val="0"/>
              </a:spcAft>
              <a:buSzPts val="800"/>
              <a:buChar char="■"/>
              <a:defRPr sz="1600"/>
            </a:lvl9pPr>
          </a:lstStyle>
          <a:p/>
        </p:txBody>
      </p:sp>
      <p:sp>
        <p:nvSpPr>
          <p:cNvPr id="43" name="Google Shape;43;p16"/>
          <p:cNvSpPr txBox="1"/>
          <p:nvPr>
            <p:ph idx="12" type="sldNum"/>
          </p:nvPr>
        </p:nvSpPr>
        <p:spPr>
          <a:xfrm>
            <a:off x="8451850" y="6640513"/>
            <a:ext cx="352425" cy="222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800"/>
              <a:buFont typeface="Arial"/>
              <a:buNone/>
              <a:defRPr b="1" i="0" sz="8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800"/>
              <a:buFont typeface="Arial"/>
              <a:buNone/>
              <a:defRPr b="1" i="0" sz="8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800"/>
              <a:buFont typeface="Arial"/>
              <a:buNone/>
              <a:defRPr b="1" i="0" sz="8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800"/>
              <a:buFont typeface="Arial"/>
              <a:buNone/>
              <a:defRPr b="1" i="0" sz="8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800"/>
              <a:buFont typeface="Arial"/>
              <a:buNone/>
              <a:defRPr b="1" i="0" sz="8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800"/>
              <a:buFont typeface="Arial"/>
              <a:buNone/>
              <a:defRPr b="1" i="0" sz="8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800"/>
              <a:buFont typeface="Arial"/>
              <a:buNone/>
              <a:defRPr b="1" i="0" sz="8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800"/>
              <a:buFont typeface="Arial"/>
              <a:buNone/>
              <a:defRPr b="1" i="0" sz="8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800"/>
              <a:buFont typeface="Arial"/>
              <a:buNone/>
              <a:defRPr b="1" i="0" sz="8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4" name="Shape 44"/>
        <p:cNvGrpSpPr/>
        <p:nvPr/>
      </p:nvGrpSpPr>
      <p:grpSpPr>
        <a:xfrm>
          <a:off x="0" y="0"/>
          <a:ext cx="0" cy="0"/>
          <a:chOff x="0" y="0"/>
          <a:chExt cx="0" cy="0"/>
        </a:xfrm>
      </p:grpSpPr>
      <p:sp>
        <p:nvSpPr>
          <p:cNvPr id="45" name="Google Shape;45;p17"/>
          <p:cNvSpPr txBox="1"/>
          <p:nvPr>
            <p:ph type="title"/>
          </p:nvPr>
        </p:nvSpPr>
        <p:spPr>
          <a:xfrm>
            <a:off x="211138" y="192088"/>
            <a:ext cx="8721725" cy="519112"/>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17"/>
          <p:cNvSpPr txBox="1"/>
          <p:nvPr>
            <p:ph idx="12" type="sldNum"/>
          </p:nvPr>
        </p:nvSpPr>
        <p:spPr>
          <a:xfrm>
            <a:off x="8451850" y="6640513"/>
            <a:ext cx="352425" cy="222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800"/>
              <a:buFont typeface="Arial"/>
              <a:buNone/>
              <a:defRPr b="1" i="0" sz="8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800"/>
              <a:buFont typeface="Arial"/>
              <a:buNone/>
              <a:defRPr b="1" i="0" sz="8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800"/>
              <a:buFont typeface="Arial"/>
              <a:buNone/>
              <a:defRPr b="1" i="0" sz="8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800"/>
              <a:buFont typeface="Arial"/>
              <a:buNone/>
              <a:defRPr b="1" i="0" sz="8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800"/>
              <a:buFont typeface="Arial"/>
              <a:buNone/>
              <a:defRPr b="1" i="0" sz="8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800"/>
              <a:buFont typeface="Arial"/>
              <a:buNone/>
              <a:defRPr b="1" i="0" sz="8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800"/>
              <a:buFont typeface="Arial"/>
              <a:buNone/>
              <a:defRPr b="1" i="0" sz="8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800"/>
              <a:buFont typeface="Arial"/>
              <a:buNone/>
              <a:defRPr b="1" i="0" sz="8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800"/>
              <a:buFont typeface="Arial"/>
              <a:buNone/>
              <a:defRPr b="1" i="0" sz="8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7" name="Shape 47"/>
        <p:cNvGrpSpPr/>
        <p:nvPr/>
      </p:nvGrpSpPr>
      <p:grpSpPr>
        <a:xfrm>
          <a:off x="0" y="0"/>
          <a:ext cx="0" cy="0"/>
          <a:chOff x="0" y="0"/>
          <a:chExt cx="0" cy="0"/>
        </a:xfrm>
      </p:grpSpPr>
      <p:sp>
        <p:nvSpPr>
          <p:cNvPr id="48" name="Google Shape;48;p18"/>
          <p:cNvSpPr txBox="1"/>
          <p:nvPr>
            <p:ph idx="12" type="sldNum"/>
          </p:nvPr>
        </p:nvSpPr>
        <p:spPr>
          <a:xfrm>
            <a:off x="8451850" y="6640513"/>
            <a:ext cx="352425" cy="222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800"/>
              <a:buFont typeface="Arial"/>
              <a:buNone/>
              <a:defRPr b="1" i="0" sz="8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800"/>
              <a:buFont typeface="Arial"/>
              <a:buNone/>
              <a:defRPr b="1" i="0" sz="8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800"/>
              <a:buFont typeface="Arial"/>
              <a:buNone/>
              <a:defRPr b="1" i="0" sz="8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800"/>
              <a:buFont typeface="Arial"/>
              <a:buNone/>
              <a:defRPr b="1" i="0" sz="8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800"/>
              <a:buFont typeface="Arial"/>
              <a:buNone/>
              <a:defRPr b="1" i="0" sz="8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800"/>
              <a:buFont typeface="Arial"/>
              <a:buNone/>
              <a:defRPr b="1" i="0" sz="8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800"/>
              <a:buFont typeface="Arial"/>
              <a:buNone/>
              <a:defRPr b="1" i="0" sz="8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800"/>
              <a:buFont typeface="Arial"/>
              <a:buNone/>
              <a:defRPr b="1" i="0" sz="8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800"/>
              <a:buFont typeface="Arial"/>
              <a:buNone/>
              <a:defRPr b="1" i="0" sz="8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49" name="Shape 49"/>
        <p:cNvGrpSpPr/>
        <p:nvPr/>
      </p:nvGrpSpPr>
      <p:grpSpPr>
        <a:xfrm>
          <a:off x="0" y="0"/>
          <a:ext cx="0" cy="0"/>
          <a:chOff x="0" y="0"/>
          <a:chExt cx="0" cy="0"/>
        </a:xfrm>
      </p:grpSpPr>
      <p:sp>
        <p:nvSpPr>
          <p:cNvPr id="50" name="Google Shape;50;p1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1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350520" lvl="0" marL="457200" algn="l">
              <a:lnSpc>
                <a:spcPct val="100000"/>
              </a:lnSpc>
              <a:spcBef>
                <a:spcPts val="640"/>
              </a:spcBef>
              <a:spcAft>
                <a:spcPts val="0"/>
              </a:spcAft>
              <a:buSzPts val="1920"/>
              <a:buChar char="■"/>
              <a:defRPr sz="3200"/>
            </a:lvl1pPr>
            <a:lvl2pPr indent="-299719" lvl="1" marL="914400" algn="l">
              <a:lnSpc>
                <a:spcPct val="100000"/>
              </a:lnSpc>
              <a:spcBef>
                <a:spcPts val="560"/>
              </a:spcBef>
              <a:spcAft>
                <a:spcPts val="0"/>
              </a:spcAft>
              <a:buSzPts val="1120"/>
              <a:buChar char="■"/>
              <a:defRPr sz="2800"/>
            </a:lvl2pPr>
            <a:lvl3pPr indent="-274319" lvl="2" marL="1371600" algn="l">
              <a:lnSpc>
                <a:spcPct val="100000"/>
              </a:lnSpc>
              <a:spcBef>
                <a:spcPts val="480"/>
              </a:spcBef>
              <a:spcAft>
                <a:spcPts val="0"/>
              </a:spcAft>
              <a:buSzPts val="720"/>
              <a:buChar char="■"/>
              <a:defRPr sz="2400"/>
            </a:lvl3pPr>
            <a:lvl4pPr indent="-298450" lvl="3" marL="1828800" algn="l">
              <a:lnSpc>
                <a:spcPct val="100000"/>
              </a:lnSpc>
              <a:spcBef>
                <a:spcPts val="400"/>
              </a:spcBef>
              <a:spcAft>
                <a:spcPts val="0"/>
              </a:spcAft>
              <a:buSzPts val="1100"/>
              <a:buChar char="■"/>
              <a:defRPr sz="2000"/>
            </a:lvl4pPr>
            <a:lvl5pPr indent="-292100" lvl="4" marL="2286000" algn="l">
              <a:lnSpc>
                <a:spcPct val="100000"/>
              </a:lnSpc>
              <a:spcBef>
                <a:spcPts val="400"/>
              </a:spcBef>
              <a:spcAft>
                <a:spcPts val="0"/>
              </a:spcAft>
              <a:buSzPts val="1000"/>
              <a:buChar char="■"/>
              <a:defRPr sz="2000"/>
            </a:lvl5pPr>
            <a:lvl6pPr indent="-292100" lvl="5" marL="2743200" algn="l">
              <a:lnSpc>
                <a:spcPct val="100000"/>
              </a:lnSpc>
              <a:spcBef>
                <a:spcPts val="400"/>
              </a:spcBef>
              <a:spcAft>
                <a:spcPts val="0"/>
              </a:spcAft>
              <a:buSzPts val="1000"/>
              <a:buChar char="■"/>
              <a:defRPr sz="2000"/>
            </a:lvl6pPr>
            <a:lvl7pPr indent="-292100" lvl="6" marL="3200400" algn="l">
              <a:lnSpc>
                <a:spcPct val="100000"/>
              </a:lnSpc>
              <a:spcBef>
                <a:spcPts val="400"/>
              </a:spcBef>
              <a:spcAft>
                <a:spcPts val="0"/>
              </a:spcAft>
              <a:buSzPts val="1000"/>
              <a:buChar char="■"/>
              <a:defRPr sz="2000"/>
            </a:lvl7pPr>
            <a:lvl8pPr indent="-292100" lvl="7" marL="3657600" algn="l">
              <a:lnSpc>
                <a:spcPct val="100000"/>
              </a:lnSpc>
              <a:spcBef>
                <a:spcPts val="400"/>
              </a:spcBef>
              <a:spcAft>
                <a:spcPts val="0"/>
              </a:spcAft>
              <a:buSzPts val="1000"/>
              <a:buChar char="■"/>
              <a:defRPr sz="2000"/>
            </a:lvl8pPr>
            <a:lvl9pPr indent="-292100" lvl="8" marL="4114800" algn="l">
              <a:lnSpc>
                <a:spcPct val="100000"/>
              </a:lnSpc>
              <a:spcBef>
                <a:spcPts val="400"/>
              </a:spcBef>
              <a:spcAft>
                <a:spcPts val="0"/>
              </a:spcAft>
              <a:buSzPts val="1000"/>
              <a:buChar char="■"/>
              <a:defRPr sz="2000"/>
            </a:lvl9pPr>
          </a:lstStyle>
          <a:p/>
        </p:txBody>
      </p:sp>
      <p:sp>
        <p:nvSpPr>
          <p:cNvPr id="52" name="Google Shape;52;p1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280"/>
              </a:spcBef>
              <a:spcAft>
                <a:spcPts val="0"/>
              </a:spcAft>
              <a:buSzPts val="840"/>
              <a:buNone/>
              <a:defRPr sz="1400"/>
            </a:lvl1pPr>
            <a:lvl2pPr indent="-228600" lvl="1" marL="914400" algn="l">
              <a:lnSpc>
                <a:spcPct val="100000"/>
              </a:lnSpc>
              <a:spcBef>
                <a:spcPts val="240"/>
              </a:spcBef>
              <a:spcAft>
                <a:spcPts val="0"/>
              </a:spcAft>
              <a:buSzPts val="480"/>
              <a:buNone/>
              <a:defRPr sz="1200"/>
            </a:lvl2pPr>
            <a:lvl3pPr indent="-228600" lvl="2" marL="1371600" algn="l">
              <a:lnSpc>
                <a:spcPct val="100000"/>
              </a:lnSpc>
              <a:spcBef>
                <a:spcPts val="200"/>
              </a:spcBef>
              <a:spcAft>
                <a:spcPts val="0"/>
              </a:spcAft>
              <a:buSzPts val="300"/>
              <a:buNone/>
              <a:defRPr sz="1000"/>
            </a:lvl3pPr>
            <a:lvl4pPr indent="-228600" lvl="3" marL="1828800" algn="l">
              <a:lnSpc>
                <a:spcPct val="100000"/>
              </a:lnSpc>
              <a:spcBef>
                <a:spcPts val="180"/>
              </a:spcBef>
              <a:spcAft>
                <a:spcPts val="0"/>
              </a:spcAft>
              <a:buSzPts val="495"/>
              <a:buNone/>
              <a:defRPr sz="900"/>
            </a:lvl4pPr>
            <a:lvl5pPr indent="-228600" lvl="4" marL="2286000" algn="l">
              <a:lnSpc>
                <a:spcPct val="100000"/>
              </a:lnSpc>
              <a:spcBef>
                <a:spcPts val="180"/>
              </a:spcBef>
              <a:spcAft>
                <a:spcPts val="0"/>
              </a:spcAft>
              <a:buSzPts val="450"/>
              <a:buNone/>
              <a:defRPr sz="900"/>
            </a:lvl5pPr>
            <a:lvl6pPr indent="-228600" lvl="5" marL="2743200" algn="l">
              <a:lnSpc>
                <a:spcPct val="100000"/>
              </a:lnSpc>
              <a:spcBef>
                <a:spcPts val="180"/>
              </a:spcBef>
              <a:spcAft>
                <a:spcPts val="0"/>
              </a:spcAft>
              <a:buSzPts val="450"/>
              <a:buNone/>
              <a:defRPr sz="900"/>
            </a:lvl6pPr>
            <a:lvl7pPr indent="-228600" lvl="6" marL="3200400" algn="l">
              <a:lnSpc>
                <a:spcPct val="100000"/>
              </a:lnSpc>
              <a:spcBef>
                <a:spcPts val="180"/>
              </a:spcBef>
              <a:spcAft>
                <a:spcPts val="0"/>
              </a:spcAft>
              <a:buSzPts val="450"/>
              <a:buNone/>
              <a:defRPr sz="900"/>
            </a:lvl7pPr>
            <a:lvl8pPr indent="-228600" lvl="7" marL="3657600" algn="l">
              <a:lnSpc>
                <a:spcPct val="100000"/>
              </a:lnSpc>
              <a:spcBef>
                <a:spcPts val="180"/>
              </a:spcBef>
              <a:spcAft>
                <a:spcPts val="0"/>
              </a:spcAft>
              <a:buSzPts val="450"/>
              <a:buNone/>
              <a:defRPr sz="900"/>
            </a:lvl8pPr>
            <a:lvl9pPr indent="-228600" lvl="8" marL="4114800" algn="l">
              <a:lnSpc>
                <a:spcPct val="100000"/>
              </a:lnSpc>
              <a:spcBef>
                <a:spcPts val="180"/>
              </a:spcBef>
              <a:spcAft>
                <a:spcPts val="0"/>
              </a:spcAft>
              <a:buSzPts val="450"/>
              <a:buNone/>
              <a:defRPr sz="900"/>
            </a:lvl9pPr>
          </a:lstStyle>
          <a:p/>
        </p:txBody>
      </p:sp>
      <p:sp>
        <p:nvSpPr>
          <p:cNvPr id="53" name="Google Shape;53;p19"/>
          <p:cNvSpPr txBox="1"/>
          <p:nvPr>
            <p:ph idx="12" type="sldNum"/>
          </p:nvPr>
        </p:nvSpPr>
        <p:spPr>
          <a:xfrm>
            <a:off x="8451850" y="6640513"/>
            <a:ext cx="352425" cy="222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800"/>
              <a:buFont typeface="Arial"/>
              <a:buNone/>
              <a:defRPr b="1" i="0" sz="8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800"/>
              <a:buFont typeface="Arial"/>
              <a:buNone/>
              <a:defRPr b="1" i="0" sz="8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800"/>
              <a:buFont typeface="Arial"/>
              <a:buNone/>
              <a:defRPr b="1" i="0" sz="8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800"/>
              <a:buFont typeface="Arial"/>
              <a:buNone/>
              <a:defRPr b="1" i="0" sz="8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800"/>
              <a:buFont typeface="Arial"/>
              <a:buNone/>
              <a:defRPr b="1" i="0" sz="8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800"/>
              <a:buFont typeface="Arial"/>
              <a:buNone/>
              <a:defRPr b="1" i="0" sz="8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800"/>
              <a:buFont typeface="Arial"/>
              <a:buNone/>
              <a:defRPr b="1" i="0" sz="8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800"/>
              <a:buFont typeface="Arial"/>
              <a:buNone/>
              <a:defRPr b="1" i="0" sz="8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800"/>
              <a:buFont typeface="Arial"/>
              <a:buNone/>
              <a:defRPr b="1" i="0" sz="8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54" name="Shape 54"/>
        <p:cNvGrpSpPr/>
        <p:nvPr/>
      </p:nvGrpSpPr>
      <p:grpSpPr>
        <a:xfrm>
          <a:off x="0" y="0"/>
          <a:ext cx="0" cy="0"/>
          <a:chOff x="0" y="0"/>
          <a:chExt cx="0" cy="0"/>
        </a:xfrm>
      </p:grpSpPr>
      <p:sp>
        <p:nvSpPr>
          <p:cNvPr id="55" name="Google Shape;55;p20"/>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20"/>
          <p:cNvSpPr/>
          <p:nvPr>
            <p:ph idx="2" type="pic"/>
          </p:nvPr>
        </p:nvSpPr>
        <p:spPr>
          <a:xfrm>
            <a:off x="1792288" y="612775"/>
            <a:ext cx="5486400" cy="4114800"/>
          </a:xfrm>
          <a:prstGeom prst="rect">
            <a:avLst/>
          </a:prstGeom>
          <a:noFill/>
          <a:ln>
            <a:noFill/>
          </a:ln>
        </p:spPr>
      </p:sp>
      <p:sp>
        <p:nvSpPr>
          <p:cNvPr id="57" name="Google Shape;57;p2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280"/>
              </a:spcBef>
              <a:spcAft>
                <a:spcPts val="0"/>
              </a:spcAft>
              <a:buSzPts val="840"/>
              <a:buNone/>
              <a:defRPr sz="1400"/>
            </a:lvl1pPr>
            <a:lvl2pPr indent="-228600" lvl="1" marL="914400" algn="l">
              <a:lnSpc>
                <a:spcPct val="100000"/>
              </a:lnSpc>
              <a:spcBef>
                <a:spcPts val="240"/>
              </a:spcBef>
              <a:spcAft>
                <a:spcPts val="0"/>
              </a:spcAft>
              <a:buSzPts val="480"/>
              <a:buNone/>
              <a:defRPr sz="1200"/>
            </a:lvl2pPr>
            <a:lvl3pPr indent="-228600" lvl="2" marL="1371600" algn="l">
              <a:lnSpc>
                <a:spcPct val="100000"/>
              </a:lnSpc>
              <a:spcBef>
                <a:spcPts val="200"/>
              </a:spcBef>
              <a:spcAft>
                <a:spcPts val="0"/>
              </a:spcAft>
              <a:buSzPts val="300"/>
              <a:buNone/>
              <a:defRPr sz="1000"/>
            </a:lvl3pPr>
            <a:lvl4pPr indent="-228600" lvl="3" marL="1828800" algn="l">
              <a:lnSpc>
                <a:spcPct val="100000"/>
              </a:lnSpc>
              <a:spcBef>
                <a:spcPts val="180"/>
              </a:spcBef>
              <a:spcAft>
                <a:spcPts val="0"/>
              </a:spcAft>
              <a:buSzPts val="495"/>
              <a:buNone/>
              <a:defRPr sz="900"/>
            </a:lvl4pPr>
            <a:lvl5pPr indent="-228600" lvl="4" marL="2286000" algn="l">
              <a:lnSpc>
                <a:spcPct val="100000"/>
              </a:lnSpc>
              <a:spcBef>
                <a:spcPts val="180"/>
              </a:spcBef>
              <a:spcAft>
                <a:spcPts val="0"/>
              </a:spcAft>
              <a:buSzPts val="450"/>
              <a:buNone/>
              <a:defRPr sz="900"/>
            </a:lvl5pPr>
            <a:lvl6pPr indent="-228600" lvl="5" marL="2743200" algn="l">
              <a:lnSpc>
                <a:spcPct val="100000"/>
              </a:lnSpc>
              <a:spcBef>
                <a:spcPts val="180"/>
              </a:spcBef>
              <a:spcAft>
                <a:spcPts val="0"/>
              </a:spcAft>
              <a:buSzPts val="450"/>
              <a:buNone/>
              <a:defRPr sz="900"/>
            </a:lvl6pPr>
            <a:lvl7pPr indent="-228600" lvl="6" marL="3200400" algn="l">
              <a:lnSpc>
                <a:spcPct val="100000"/>
              </a:lnSpc>
              <a:spcBef>
                <a:spcPts val="180"/>
              </a:spcBef>
              <a:spcAft>
                <a:spcPts val="0"/>
              </a:spcAft>
              <a:buSzPts val="450"/>
              <a:buNone/>
              <a:defRPr sz="900"/>
            </a:lvl7pPr>
            <a:lvl8pPr indent="-228600" lvl="7" marL="3657600" algn="l">
              <a:lnSpc>
                <a:spcPct val="100000"/>
              </a:lnSpc>
              <a:spcBef>
                <a:spcPts val="180"/>
              </a:spcBef>
              <a:spcAft>
                <a:spcPts val="0"/>
              </a:spcAft>
              <a:buSzPts val="450"/>
              <a:buNone/>
              <a:defRPr sz="900"/>
            </a:lvl8pPr>
            <a:lvl9pPr indent="-228600" lvl="8" marL="4114800" algn="l">
              <a:lnSpc>
                <a:spcPct val="100000"/>
              </a:lnSpc>
              <a:spcBef>
                <a:spcPts val="180"/>
              </a:spcBef>
              <a:spcAft>
                <a:spcPts val="0"/>
              </a:spcAft>
              <a:buSzPts val="450"/>
              <a:buNone/>
              <a:defRPr sz="900"/>
            </a:lvl9pPr>
          </a:lstStyle>
          <a:p/>
        </p:txBody>
      </p:sp>
      <p:sp>
        <p:nvSpPr>
          <p:cNvPr id="58" name="Google Shape;58;p20"/>
          <p:cNvSpPr txBox="1"/>
          <p:nvPr>
            <p:ph idx="12" type="sldNum"/>
          </p:nvPr>
        </p:nvSpPr>
        <p:spPr>
          <a:xfrm>
            <a:off x="8451850" y="6640513"/>
            <a:ext cx="352425" cy="222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800"/>
              <a:buFont typeface="Arial"/>
              <a:buNone/>
              <a:defRPr b="1" i="0" sz="8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800"/>
              <a:buFont typeface="Arial"/>
              <a:buNone/>
              <a:defRPr b="1" i="0" sz="8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800"/>
              <a:buFont typeface="Arial"/>
              <a:buNone/>
              <a:defRPr b="1" i="0" sz="8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800"/>
              <a:buFont typeface="Arial"/>
              <a:buNone/>
              <a:defRPr b="1" i="0" sz="8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800"/>
              <a:buFont typeface="Arial"/>
              <a:buNone/>
              <a:defRPr b="1" i="0" sz="8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800"/>
              <a:buFont typeface="Arial"/>
              <a:buNone/>
              <a:defRPr b="1" i="0" sz="8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800"/>
              <a:buFont typeface="Arial"/>
              <a:buNone/>
              <a:defRPr b="1" i="0" sz="8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800"/>
              <a:buFont typeface="Arial"/>
              <a:buNone/>
              <a:defRPr b="1" i="0" sz="8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800"/>
              <a:buFont typeface="Arial"/>
              <a:buNone/>
              <a:defRPr b="1" i="0" sz="8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2.jpg"/><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4" Type="http://schemas.openxmlformats.org/officeDocument/2006/relationships/theme" Target="../theme/theme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1"/>
          <p:cNvSpPr txBox="1"/>
          <p:nvPr>
            <p:ph idx="1" type="body"/>
          </p:nvPr>
        </p:nvSpPr>
        <p:spPr>
          <a:xfrm>
            <a:off x="211138" y="761999"/>
            <a:ext cx="8704262" cy="5598161"/>
          </a:xfrm>
          <a:prstGeom prst="rect">
            <a:avLst/>
          </a:prstGeom>
          <a:noFill/>
          <a:ln>
            <a:noFill/>
          </a:ln>
        </p:spPr>
        <p:txBody>
          <a:bodyPr anchorCtr="0" anchor="t" bIns="45700" lIns="91425" spcFirstLastPara="1" rIns="91425" wrap="square" tIns="45700">
            <a:noAutofit/>
          </a:bodyPr>
          <a:lstStyle>
            <a:lvl1pPr indent="-335280" lvl="0" marL="457200" marR="0" rtl="0" algn="l">
              <a:lnSpc>
                <a:spcPct val="100000"/>
              </a:lnSpc>
              <a:spcBef>
                <a:spcPts val="560"/>
              </a:spcBef>
              <a:spcAft>
                <a:spcPts val="0"/>
              </a:spcAft>
              <a:buClr>
                <a:schemeClr val="folHlink"/>
              </a:buClr>
              <a:buSzPts val="1680"/>
              <a:buFont typeface="Noto Sans Symbols"/>
              <a:buChar char="■"/>
              <a:defRPr b="0" i="0" sz="2800" u="none" cap="none" strike="noStrike">
                <a:solidFill>
                  <a:schemeClr val="dk1"/>
                </a:solidFill>
                <a:latin typeface="Tahoma"/>
                <a:ea typeface="Tahoma"/>
                <a:cs typeface="Tahoma"/>
                <a:sym typeface="Tahoma"/>
              </a:defRPr>
            </a:lvl1pPr>
            <a:lvl2pPr indent="-294640" lvl="1" marL="914400" marR="0" rtl="0" algn="l">
              <a:lnSpc>
                <a:spcPct val="100000"/>
              </a:lnSpc>
              <a:spcBef>
                <a:spcPts val="520"/>
              </a:spcBef>
              <a:spcAft>
                <a:spcPts val="0"/>
              </a:spcAft>
              <a:buClr>
                <a:srgbClr val="CC00FF"/>
              </a:buClr>
              <a:buSzPts val="1040"/>
              <a:buFont typeface="Noto Sans Symbols"/>
              <a:buChar char="■"/>
              <a:defRPr b="0" i="0" sz="2600" u="none" cap="none" strike="noStrike">
                <a:solidFill>
                  <a:schemeClr val="dk1"/>
                </a:solidFill>
                <a:latin typeface="Tahoma"/>
                <a:ea typeface="Tahoma"/>
                <a:cs typeface="Tahoma"/>
                <a:sym typeface="Tahoma"/>
              </a:defRPr>
            </a:lvl2pPr>
            <a:lvl3pPr indent="-266700" lvl="2" marL="1371600" marR="0" rtl="0" algn="l">
              <a:lnSpc>
                <a:spcPct val="100000"/>
              </a:lnSpc>
              <a:spcBef>
                <a:spcPts val="400"/>
              </a:spcBef>
              <a:spcAft>
                <a:spcPts val="0"/>
              </a:spcAft>
              <a:buClr>
                <a:schemeClr val="folHlink"/>
              </a:buClr>
              <a:buSzPts val="600"/>
              <a:buFont typeface="Noto Sans Symbols"/>
              <a:buChar char="■"/>
              <a:defRPr b="0" i="0" sz="2000" u="none" cap="none" strike="noStrike">
                <a:solidFill>
                  <a:schemeClr val="dk1"/>
                </a:solidFill>
                <a:latin typeface="Tahoma"/>
                <a:ea typeface="Tahoma"/>
                <a:cs typeface="Tahoma"/>
                <a:sym typeface="Tahoma"/>
              </a:defRPr>
            </a:lvl3pPr>
            <a:lvl4pPr indent="-298450" lvl="3" marL="1828800" marR="0" rtl="0" algn="l">
              <a:lnSpc>
                <a:spcPct val="100000"/>
              </a:lnSpc>
              <a:spcBef>
                <a:spcPts val="400"/>
              </a:spcBef>
              <a:spcAft>
                <a:spcPts val="0"/>
              </a:spcAft>
              <a:buClr>
                <a:schemeClr val="accent2"/>
              </a:buClr>
              <a:buSzPts val="1100"/>
              <a:buFont typeface="Noto Sans Symbols"/>
              <a:buChar char="■"/>
              <a:defRPr b="0" i="0" sz="2000" u="none" cap="none" strike="noStrike">
                <a:solidFill>
                  <a:schemeClr val="dk1"/>
                </a:solidFill>
                <a:latin typeface="Tahoma"/>
                <a:ea typeface="Tahoma"/>
                <a:cs typeface="Tahoma"/>
                <a:sym typeface="Tahoma"/>
              </a:defRPr>
            </a:lvl4pPr>
            <a:lvl5pPr indent="-292100" lvl="4" marL="2286000" marR="0" rtl="0" algn="l">
              <a:lnSpc>
                <a:spcPct val="100000"/>
              </a:lnSpc>
              <a:spcBef>
                <a:spcPts val="400"/>
              </a:spcBef>
              <a:spcAft>
                <a:spcPts val="0"/>
              </a:spcAft>
              <a:buClr>
                <a:schemeClr val="accent1"/>
              </a:buClr>
              <a:buSzPts val="1000"/>
              <a:buFont typeface="Noto Sans Symbols"/>
              <a:buChar char="■"/>
              <a:defRPr b="0" i="0" sz="2000" u="none" cap="none" strike="noStrike">
                <a:solidFill>
                  <a:schemeClr val="dk1"/>
                </a:solidFill>
                <a:latin typeface="Tahoma"/>
                <a:ea typeface="Tahoma"/>
                <a:cs typeface="Tahoma"/>
                <a:sym typeface="Tahoma"/>
              </a:defRPr>
            </a:lvl5pPr>
            <a:lvl6pPr indent="-292100" lvl="5" marL="2743200" marR="0" rtl="0" algn="l">
              <a:lnSpc>
                <a:spcPct val="100000"/>
              </a:lnSpc>
              <a:spcBef>
                <a:spcPts val="400"/>
              </a:spcBef>
              <a:spcAft>
                <a:spcPts val="0"/>
              </a:spcAft>
              <a:buClr>
                <a:schemeClr val="accent1"/>
              </a:buClr>
              <a:buSzPts val="1000"/>
              <a:buFont typeface="Noto Sans Symbols"/>
              <a:buChar char="■"/>
              <a:defRPr b="0" i="0" sz="2000" u="none" cap="none" strike="noStrike">
                <a:solidFill>
                  <a:schemeClr val="dk1"/>
                </a:solidFill>
                <a:latin typeface="Tahoma"/>
                <a:ea typeface="Tahoma"/>
                <a:cs typeface="Tahoma"/>
                <a:sym typeface="Tahoma"/>
              </a:defRPr>
            </a:lvl6pPr>
            <a:lvl7pPr indent="-292100" lvl="6" marL="3200400" marR="0" rtl="0" algn="l">
              <a:lnSpc>
                <a:spcPct val="100000"/>
              </a:lnSpc>
              <a:spcBef>
                <a:spcPts val="400"/>
              </a:spcBef>
              <a:spcAft>
                <a:spcPts val="0"/>
              </a:spcAft>
              <a:buClr>
                <a:schemeClr val="accent1"/>
              </a:buClr>
              <a:buSzPts val="1000"/>
              <a:buFont typeface="Noto Sans Symbols"/>
              <a:buChar char="■"/>
              <a:defRPr b="0" i="0" sz="2000" u="none" cap="none" strike="noStrike">
                <a:solidFill>
                  <a:schemeClr val="dk1"/>
                </a:solidFill>
                <a:latin typeface="Tahoma"/>
                <a:ea typeface="Tahoma"/>
                <a:cs typeface="Tahoma"/>
                <a:sym typeface="Tahoma"/>
              </a:defRPr>
            </a:lvl7pPr>
            <a:lvl8pPr indent="-292100" lvl="7" marL="3657600" marR="0" rtl="0" algn="l">
              <a:lnSpc>
                <a:spcPct val="100000"/>
              </a:lnSpc>
              <a:spcBef>
                <a:spcPts val="400"/>
              </a:spcBef>
              <a:spcAft>
                <a:spcPts val="0"/>
              </a:spcAft>
              <a:buClr>
                <a:schemeClr val="accent1"/>
              </a:buClr>
              <a:buSzPts val="1000"/>
              <a:buFont typeface="Noto Sans Symbols"/>
              <a:buChar char="■"/>
              <a:defRPr b="0" i="0" sz="2000" u="none" cap="none" strike="noStrike">
                <a:solidFill>
                  <a:schemeClr val="dk1"/>
                </a:solidFill>
                <a:latin typeface="Tahoma"/>
                <a:ea typeface="Tahoma"/>
                <a:cs typeface="Tahoma"/>
                <a:sym typeface="Tahoma"/>
              </a:defRPr>
            </a:lvl8pPr>
            <a:lvl9pPr indent="-292100" lvl="8" marL="4114800" marR="0" rtl="0" algn="l">
              <a:lnSpc>
                <a:spcPct val="100000"/>
              </a:lnSpc>
              <a:spcBef>
                <a:spcPts val="400"/>
              </a:spcBef>
              <a:spcAft>
                <a:spcPts val="0"/>
              </a:spcAft>
              <a:buClr>
                <a:schemeClr val="accent1"/>
              </a:buClr>
              <a:buSzPts val="1000"/>
              <a:buFont typeface="Noto Sans Symbols"/>
              <a:buChar char="■"/>
              <a:defRPr b="0" i="0" sz="2000" u="none" cap="none" strike="noStrike">
                <a:solidFill>
                  <a:schemeClr val="dk1"/>
                </a:solidFill>
                <a:latin typeface="Tahoma"/>
                <a:ea typeface="Tahoma"/>
                <a:cs typeface="Tahoma"/>
                <a:sym typeface="Tahoma"/>
              </a:defRPr>
            </a:lvl9pPr>
          </a:lstStyle>
          <a:p/>
        </p:txBody>
      </p:sp>
      <p:pic>
        <p:nvPicPr>
          <p:cNvPr descr="FOS_H" id="11" name="Google Shape;11;p11"/>
          <p:cNvPicPr preferRelativeResize="0"/>
          <p:nvPr/>
        </p:nvPicPr>
        <p:blipFill rotWithShape="1">
          <a:blip r:embed="rId1">
            <a:alphaModFix/>
          </a:blip>
          <a:srcRect b="0" l="0" r="0" t="0"/>
          <a:stretch/>
        </p:blipFill>
        <p:spPr>
          <a:xfrm>
            <a:off x="8375650" y="6381750"/>
            <a:ext cx="593725" cy="300038"/>
          </a:xfrm>
          <a:prstGeom prst="rect">
            <a:avLst/>
          </a:prstGeom>
          <a:noFill/>
          <a:ln>
            <a:noFill/>
          </a:ln>
        </p:spPr>
      </p:pic>
      <p:sp>
        <p:nvSpPr>
          <p:cNvPr id="12" name="Google Shape;12;p11"/>
          <p:cNvSpPr/>
          <p:nvPr/>
        </p:nvSpPr>
        <p:spPr>
          <a:xfrm>
            <a:off x="0" y="6629400"/>
            <a:ext cx="9144000" cy="228600"/>
          </a:xfrm>
          <a:prstGeom prst="rect">
            <a:avLst/>
          </a:prstGeom>
          <a:solidFill>
            <a:srgbClr val="C692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115DA3"/>
              </a:solidFill>
              <a:latin typeface="Arial"/>
              <a:ea typeface="Arial"/>
              <a:cs typeface="Arial"/>
              <a:sym typeface="Arial"/>
            </a:endParaRPr>
          </a:p>
        </p:txBody>
      </p:sp>
      <p:sp>
        <p:nvSpPr>
          <p:cNvPr id="13" name="Google Shape;13;p11"/>
          <p:cNvSpPr/>
          <p:nvPr/>
        </p:nvSpPr>
        <p:spPr>
          <a:xfrm>
            <a:off x="123825" y="6624638"/>
            <a:ext cx="1179513" cy="231775"/>
          </a:xfrm>
          <a:prstGeom prst="rect">
            <a:avLst/>
          </a:prstGeom>
          <a:noFill/>
          <a:ln>
            <a:noFill/>
          </a:ln>
        </p:spPr>
        <p:txBody>
          <a:bodyPr anchorCtr="0" anchor="t" bIns="45700" lIns="0" spcFirstLastPara="1" rIns="0" wrap="square" tIns="45700">
            <a:noAutofit/>
          </a:bodyPr>
          <a:lstStyle/>
          <a:p>
            <a:pPr indent="0" lvl="0" marL="0" marR="0" rtl="0" algn="l">
              <a:lnSpc>
                <a:spcPct val="100000"/>
              </a:lnSpc>
              <a:spcBef>
                <a:spcPts val="0"/>
              </a:spcBef>
              <a:spcAft>
                <a:spcPts val="0"/>
              </a:spcAft>
              <a:buClr>
                <a:srgbClr val="000000"/>
              </a:buClr>
              <a:buSzPts val="800"/>
              <a:buFont typeface="Arial"/>
              <a:buNone/>
            </a:pPr>
            <a:r>
              <a:rPr b="1" i="0" lang="en-US" sz="800" u="none" cap="none" strike="noStrike">
                <a:solidFill>
                  <a:schemeClr val="dk1"/>
                </a:solidFill>
                <a:latin typeface="Arial"/>
                <a:ea typeface="Arial"/>
                <a:cs typeface="Arial"/>
                <a:sym typeface="Arial"/>
              </a:rPr>
              <a:t>ESD-IS213</a:t>
            </a:r>
            <a:endParaRPr b="0" i="0" sz="1400" u="none" cap="none" strike="noStrike">
              <a:solidFill>
                <a:srgbClr val="000000"/>
              </a:solidFill>
              <a:latin typeface="Arial"/>
              <a:ea typeface="Arial"/>
              <a:cs typeface="Arial"/>
              <a:sym typeface="Arial"/>
            </a:endParaRPr>
          </a:p>
        </p:txBody>
      </p:sp>
      <p:sp>
        <p:nvSpPr>
          <p:cNvPr id="14" name="Google Shape;14;p11"/>
          <p:cNvSpPr txBox="1"/>
          <p:nvPr>
            <p:ph idx="12" type="sldNum"/>
          </p:nvPr>
        </p:nvSpPr>
        <p:spPr>
          <a:xfrm>
            <a:off x="8451850" y="6640513"/>
            <a:ext cx="352425" cy="22225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rgbClr val="000000"/>
              </a:buClr>
              <a:buSzPts val="800"/>
              <a:buFont typeface="Arial"/>
              <a:buNone/>
              <a:defRPr b="1" i="0" sz="8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800"/>
              <a:buFont typeface="Arial"/>
              <a:buNone/>
              <a:defRPr b="1" i="0" sz="8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800"/>
              <a:buFont typeface="Arial"/>
              <a:buNone/>
              <a:defRPr b="1" i="0" sz="8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800"/>
              <a:buFont typeface="Arial"/>
              <a:buNone/>
              <a:defRPr b="1" i="0" sz="8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800"/>
              <a:buFont typeface="Arial"/>
              <a:buNone/>
              <a:defRPr b="1" i="0" sz="8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800"/>
              <a:buFont typeface="Arial"/>
              <a:buNone/>
              <a:defRPr b="1" i="0" sz="8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800"/>
              <a:buFont typeface="Arial"/>
              <a:buNone/>
              <a:defRPr b="1" i="0" sz="8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800"/>
              <a:buFont typeface="Arial"/>
              <a:buNone/>
              <a:defRPr b="1" i="0" sz="8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800"/>
              <a:buFont typeface="Arial"/>
              <a:buNone/>
              <a:defRPr b="1" i="0" sz="8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pic>
        <p:nvPicPr>
          <p:cNvPr descr="sis" id="15" name="Google Shape;15;p11"/>
          <p:cNvPicPr preferRelativeResize="0"/>
          <p:nvPr/>
        </p:nvPicPr>
        <p:blipFill rotWithShape="1">
          <a:blip r:embed="rId2">
            <a:alphaModFix/>
          </a:blip>
          <a:srcRect b="0" l="0" r="0" t="0"/>
          <a:stretch/>
        </p:blipFill>
        <p:spPr>
          <a:xfrm>
            <a:off x="44450" y="6464300"/>
            <a:ext cx="630238" cy="163513"/>
          </a:xfrm>
          <a:prstGeom prst="rect">
            <a:avLst/>
          </a:prstGeom>
          <a:noFill/>
          <a:ln>
            <a:noFill/>
          </a:ln>
        </p:spPr>
      </p:pic>
      <p:sp>
        <p:nvSpPr>
          <p:cNvPr id="16" name="Google Shape;16;p11"/>
          <p:cNvSpPr txBox="1"/>
          <p:nvPr>
            <p:ph type="title"/>
          </p:nvPr>
        </p:nvSpPr>
        <p:spPr>
          <a:xfrm>
            <a:off x="211138" y="192088"/>
            <a:ext cx="8721725" cy="519112"/>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1" i="0" sz="2800" u="none" cap="none" strike="noStrike">
                <a:solidFill>
                  <a:srgbClr val="C69200"/>
                </a:solidFill>
                <a:latin typeface="Tahoma"/>
                <a:ea typeface="Tahoma"/>
                <a:cs typeface="Tahoma"/>
                <a:sym typeface="Tahoma"/>
              </a:defRPr>
            </a:lvl1pPr>
            <a:lvl2pPr lvl="1" marR="0" rtl="0" algn="l">
              <a:lnSpc>
                <a:spcPct val="100000"/>
              </a:lnSpc>
              <a:spcBef>
                <a:spcPts val="0"/>
              </a:spcBef>
              <a:spcAft>
                <a:spcPts val="0"/>
              </a:spcAft>
              <a:buClr>
                <a:srgbClr val="000000"/>
              </a:buClr>
              <a:buSzPts val="1400"/>
              <a:buFont typeface="Arial"/>
              <a:buNone/>
              <a:defRPr b="1" i="0" sz="2800" u="none" cap="none" strike="noStrike">
                <a:solidFill>
                  <a:srgbClr val="C69200"/>
                </a:solidFill>
                <a:latin typeface="Tahoma"/>
                <a:ea typeface="Tahoma"/>
                <a:cs typeface="Tahoma"/>
                <a:sym typeface="Tahoma"/>
              </a:defRPr>
            </a:lvl2pPr>
            <a:lvl3pPr lvl="2" marR="0" rtl="0" algn="l">
              <a:lnSpc>
                <a:spcPct val="100000"/>
              </a:lnSpc>
              <a:spcBef>
                <a:spcPts val="0"/>
              </a:spcBef>
              <a:spcAft>
                <a:spcPts val="0"/>
              </a:spcAft>
              <a:buClr>
                <a:srgbClr val="000000"/>
              </a:buClr>
              <a:buSzPts val="1400"/>
              <a:buFont typeface="Arial"/>
              <a:buNone/>
              <a:defRPr b="1" i="0" sz="2800" u="none" cap="none" strike="noStrike">
                <a:solidFill>
                  <a:srgbClr val="C69200"/>
                </a:solidFill>
                <a:latin typeface="Tahoma"/>
                <a:ea typeface="Tahoma"/>
                <a:cs typeface="Tahoma"/>
                <a:sym typeface="Tahoma"/>
              </a:defRPr>
            </a:lvl3pPr>
            <a:lvl4pPr lvl="3" marR="0" rtl="0" algn="l">
              <a:lnSpc>
                <a:spcPct val="100000"/>
              </a:lnSpc>
              <a:spcBef>
                <a:spcPts val="0"/>
              </a:spcBef>
              <a:spcAft>
                <a:spcPts val="0"/>
              </a:spcAft>
              <a:buClr>
                <a:srgbClr val="000000"/>
              </a:buClr>
              <a:buSzPts val="1400"/>
              <a:buFont typeface="Arial"/>
              <a:buNone/>
              <a:defRPr b="1" i="0" sz="2800" u="none" cap="none" strike="noStrike">
                <a:solidFill>
                  <a:srgbClr val="C69200"/>
                </a:solidFill>
                <a:latin typeface="Tahoma"/>
                <a:ea typeface="Tahoma"/>
                <a:cs typeface="Tahoma"/>
                <a:sym typeface="Tahoma"/>
              </a:defRPr>
            </a:lvl4pPr>
            <a:lvl5pPr lvl="4" marR="0" rtl="0" algn="l">
              <a:lnSpc>
                <a:spcPct val="100000"/>
              </a:lnSpc>
              <a:spcBef>
                <a:spcPts val="0"/>
              </a:spcBef>
              <a:spcAft>
                <a:spcPts val="0"/>
              </a:spcAft>
              <a:buClr>
                <a:srgbClr val="000000"/>
              </a:buClr>
              <a:buSzPts val="1400"/>
              <a:buFont typeface="Arial"/>
              <a:buNone/>
              <a:defRPr b="1" i="0" sz="2800" u="none" cap="none" strike="noStrike">
                <a:solidFill>
                  <a:srgbClr val="C69200"/>
                </a:solidFill>
                <a:latin typeface="Tahoma"/>
                <a:ea typeface="Tahoma"/>
                <a:cs typeface="Tahoma"/>
                <a:sym typeface="Tahoma"/>
              </a:defRPr>
            </a:lvl5pPr>
            <a:lvl6pPr lvl="5" marR="0" rtl="0" algn="l">
              <a:lnSpc>
                <a:spcPct val="100000"/>
              </a:lnSpc>
              <a:spcBef>
                <a:spcPts val="0"/>
              </a:spcBef>
              <a:spcAft>
                <a:spcPts val="0"/>
              </a:spcAft>
              <a:buClr>
                <a:srgbClr val="000000"/>
              </a:buClr>
              <a:buSzPts val="1400"/>
              <a:buFont typeface="Arial"/>
              <a:buNone/>
              <a:defRPr b="1" i="0" sz="2800" u="none" cap="none" strike="noStrike">
                <a:solidFill>
                  <a:srgbClr val="C69200"/>
                </a:solidFill>
                <a:latin typeface="Tahoma"/>
                <a:ea typeface="Tahoma"/>
                <a:cs typeface="Tahoma"/>
                <a:sym typeface="Tahoma"/>
              </a:defRPr>
            </a:lvl6pPr>
            <a:lvl7pPr lvl="6" marR="0" rtl="0" algn="l">
              <a:lnSpc>
                <a:spcPct val="100000"/>
              </a:lnSpc>
              <a:spcBef>
                <a:spcPts val="0"/>
              </a:spcBef>
              <a:spcAft>
                <a:spcPts val="0"/>
              </a:spcAft>
              <a:buClr>
                <a:srgbClr val="000000"/>
              </a:buClr>
              <a:buSzPts val="1400"/>
              <a:buFont typeface="Arial"/>
              <a:buNone/>
              <a:defRPr b="1" i="0" sz="2800" u="none" cap="none" strike="noStrike">
                <a:solidFill>
                  <a:srgbClr val="C69200"/>
                </a:solidFill>
                <a:latin typeface="Tahoma"/>
                <a:ea typeface="Tahoma"/>
                <a:cs typeface="Tahoma"/>
                <a:sym typeface="Tahoma"/>
              </a:defRPr>
            </a:lvl7pPr>
            <a:lvl8pPr lvl="7" marR="0" rtl="0" algn="l">
              <a:lnSpc>
                <a:spcPct val="100000"/>
              </a:lnSpc>
              <a:spcBef>
                <a:spcPts val="0"/>
              </a:spcBef>
              <a:spcAft>
                <a:spcPts val="0"/>
              </a:spcAft>
              <a:buClr>
                <a:srgbClr val="000000"/>
              </a:buClr>
              <a:buSzPts val="1400"/>
              <a:buFont typeface="Arial"/>
              <a:buNone/>
              <a:defRPr b="1" i="0" sz="2800" u="none" cap="none" strike="noStrike">
                <a:solidFill>
                  <a:srgbClr val="C69200"/>
                </a:solidFill>
                <a:latin typeface="Tahoma"/>
                <a:ea typeface="Tahoma"/>
                <a:cs typeface="Tahoma"/>
                <a:sym typeface="Tahoma"/>
              </a:defRPr>
            </a:lvl8pPr>
            <a:lvl9pPr lvl="8" marR="0" rtl="0" algn="l">
              <a:lnSpc>
                <a:spcPct val="100000"/>
              </a:lnSpc>
              <a:spcBef>
                <a:spcPts val="0"/>
              </a:spcBef>
              <a:spcAft>
                <a:spcPts val="0"/>
              </a:spcAft>
              <a:buClr>
                <a:srgbClr val="000000"/>
              </a:buClr>
              <a:buSzPts val="1400"/>
              <a:buFont typeface="Arial"/>
              <a:buNone/>
              <a:defRPr b="1" i="0" sz="2800" u="none" cap="none" strike="noStrike">
                <a:solidFill>
                  <a:srgbClr val="C69200"/>
                </a:solidFill>
                <a:latin typeface="Tahoma"/>
                <a:ea typeface="Tahoma"/>
                <a:cs typeface="Tahoma"/>
                <a:sym typeface="Tahoma"/>
              </a:defRPr>
            </a:lvl9pPr>
          </a:lstStyle>
          <a:p/>
        </p:txBody>
      </p:sp>
    </p:spTree>
  </p:cSld>
  <p:clrMap accent1="accent1" accent2="accent2" accent3="accent3" accent4="accent4" accent5="accent5" accent6="accent6" bg1="lt1" bg2="dk2" tx1="dk1" tx2="lt2" folHlink="folHlink" hlink="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
          <p:cNvSpPr txBox="1"/>
          <p:nvPr>
            <p:ph type="ctrTitle"/>
          </p:nvPr>
        </p:nvSpPr>
        <p:spPr>
          <a:xfrm>
            <a:off x="141288" y="2722563"/>
            <a:ext cx="8861400" cy="519000"/>
          </a:xfrm>
          <a:prstGeom prst="rect">
            <a:avLst/>
          </a:prstGeom>
          <a:noFill/>
          <a:ln>
            <a:noFill/>
          </a:ln>
        </p:spPr>
        <p:txBody>
          <a:bodyPr anchorCtr="0" anchor="ctr" bIns="45700" lIns="91425" spcFirstLastPara="1" rIns="91425" wrap="square" tIns="45700">
            <a:noAutofit/>
          </a:bodyPr>
          <a:lstStyle/>
          <a:p>
            <a:pPr indent="0" lvl="0" marL="0" rtl="0" algn="just">
              <a:lnSpc>
                <a:spcPct val="107916"/>
              </a:lnSpc>
              <a:spcBef>
                <a:spcPts val="0"/>
              </a:spcBef>
              <a:spcAft>
                <a:spcPts val="0"/>
              </a:spcAft>
              <a:buClr>
                <a:schemeClr val="dk1"/>
              </a:buClr>
              <a:buSzPts val="1100"/>
              <a:buFont typeface="Arial"/>
              <a:buNone/>
            </a:pPr>
            <a:r>
              <a:t/>
            </a:r>
            <a:endParaRPr b="0" sz="1100">
              <a:solidFill>
                <a:schemeClr val="dk1"/>
              </a:solidFill>
              <a:latin typeface="Arial"/>
              <a:ea typeface="Arial"/>
              <a:cs typeface="Arial"/>
              <a:sym typeface="Arial"/>
            </a:endParaRPr>
          </a:p>
          <a:p>
            <a:pPr indent="0" lvl="0" marL="0" rtl="0" algn="ctr">
              <a:lnSpc>
                <a:spcPct val="107916"/>
              </a:lnSpc>
              <a:spcBef>
                <a:spcPts val="800"/>
              </a:spcBef>
              <a:spcAft>
                <a:spcPts val="0"/>
              </a:spcAft>
              <a:buClr>
                <a:schemeClr val="dk1"/>
              </a:buClr>
              <a:buSzPts val="1100"/>
              <a:buFont typeface="Arial"/>
              <a:buNone/>
            </a:pPr>
            <a:r>
              <a:rPr lang="en-US" sz="2600">
                <a:solidFill>
                  <a:schemeClr val="dk1"/>
                </a:solidFill>
                <a:latin typeface="Cambria"/>
                <a:ea typeface="Cambria"/>
                <a:cs typeface="Cambria"/>
                <a:sym typeface="Cambria"/>
              </a:rPr>
              <a:t>SYOPI</a:t>
            </a:r>
            <a:endParaRPr sz="2600">
              <a:solidFill>
                <a:schemeClr val="dk1"/>
              </a:solidFill>
              <a:latin typeface="Cambria"/>
              <a:ea typeface="Cambria"/>
              <a:cs typeface="Cambria"/>
              <a:sym typeface="Cambria"/>
            </a:endParaRPr>
          </a:p>
          <a:p>
            <a:pPr indent="0" lvl="0" marL="0" rtl="0" algn="ctr">
              <a:lnSpc>
                <a:spcPct val="107916"/>
              </a:lnSpc>
              <a:spcBef>
                <a:spcPts val="800"/>
              </a:spcBef>
              <a:spcAft>
                <a:spcPts val="800"/>
              </a:spcAft>
              <a:buClr>
                <a:schemeClr val="dk1"/>
              </a:buClr>
              <a:buSzPts val="1100"/>
              <a:buFont typeface="Arial"/>
              <a:buNone/>
            </a:pPr>
            <a:r>
              <a:rPr lang="en-US" sz="2600">
                <a:solidFill>
                  <a:schemeClr val="dk1"/>
                </a:solidFill>
                <a:latin typeface="Cambria"/>
                <a:ea typeface="Cambria"/>
                <a:cs typeface="Cambria"/>
                <a:sym typeface="Cambria"/>
              </a:rPr>
              <a:t>An E-Commerce Web Service</a:t>
            </a:r>
            <a:endParaRPr/>
          </a:p>
        </p:txBody>
      </p:sp>
      <p:sp>
        <p:nvSpPr>
          <p:cNvPr id="73" name="Google Shape;73;p1"/>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SzPts val="1680"/>
              <a:buNone/>
            </a:pPr>
            <a:r>
              <a:rPr lang="en-US"/>
              <a:t>G3T1</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2"/>
          <p:cNvSpPr txBox="1"/>
          <p:nvPr>
            <p:ph type="title"/>
          </p:nvPr>
        </p:nvSpPr>
        <p:spPr>
          <a:xfrm>
            <a:off x="211138" y="192088"/>
            <a:ext cx="8721725" cy="519112"/>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Solution Scoping</a:t>
            </a:r>
            <a:endParaRPr/>
          </a:p>
        </p:txBody>
      </p:sp>
      <p:sp>
        <p:nvSpPr>
          <p:cNvPr id="79" name="Google Shape;79;p2"/>
          <p:cNvSpPr txBox="1"/>
          <p:nvPr>
            <p:ph idx="1" type="body"/>
          </p:nvPr>
        </p:nvSpPr>
        <p:spPr>
          <a:xfrm>
            <a:off x="211150" y="762000"/>
            <a:ext cx="8828100" cy="55983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920"/>
              <a:buChar char="■"/>
            </a:pPr>
            <a:r>
              <a:rPr lang="en-US" sz="3200"/>
              <a:t>Our project, Syopi, aims to tackle how an e-commerce site with lots of moving components would work in a microservice architecture. The two main actors in an e-commerce system are customers and sellers. Our user scenarios revolve around these actors.</a:t>
            </a:r>
            <a:endParaRPr/>
          </a:p>
          <a:p>
            <a:pPr indent="-342900" lvl="0" marL="342900" rtl="0" algn="l">
              <a:lnSpc>
                <a:spcPct val="100000"/>
              </a:lnSpc>
              <a:spcBef>
                <a:spcPts val="640"/>
              </a:spcBef>
              <a:spcAft>
                <a:spcPts val="0"/>
              </a:spcAft>
              <a:buSzPts val="1920"/>
              <a:buChar char="■"/>
            </a:pPr>
            <a:r>
              <a:rPr lang="en-US" sz="3200"/>
              <a:t>User Scenarios:</a:t>
            </a:r>
            <a:endParaRPr/>
          </a:p>
          <a:p>
            <a:pPr indent="-285750" lvl="1" marL="742950" rtl="0" algn="l">
              <a:lnSpc>
                <a:spcPct val="100000"/>
              </a:lnSpc>
              <a:spcBef>
                <a:spcPts val="560"/>
              </a:spcBef>
              <a:spcAft>
                <a:spcPts val="0"/>
              </a:spcAft>
              <a:buSzPts val="1120"/>
              <a:buChar char="■"/>
            </a:pPr>
            <a:r>
              <a:rPr lang="en-US" sz="2800"/>
              <a:t>User successfully returns Order</a:t>
            </a:r>
            <a:endParaRPr/>
          </a:p>
          <a:p>
            <a:pPr indent="-285750" lvl="1" marL="742950" rtl="0" algn="l">
              <a:lnSpc>
                <a:spcPct val="100000"/>
              </a:lnSpc>
              <a:spcBef>
                <a:spcPts val="560"/>
              </a:spcBef>
              <a:spcAft>
                <a:spcPts val="0"/>
              </a:spcAft>
              <a:buSzPts val="1120"/>
              <a:buChar char="■"/>
            </a:pPr>
            <a:r>
              <a:rPr lang="en-US" sz="2800"/>
              <a:t>User Opens Shop and Add Products</a:t>
            </a:r>
            <a:endParaRPr sz="2800"/>
          </a:p>
          <a:p>
            <a:pPr indent="-285750" lvl="1" marL="742950" rtl="0" algn="l">
              <a:lnSpc>
                <a:spcPct val="100000"/>
              </a:lnSpc>
              <a:spcBef>
                <a:spcPts val="560"/>
              </a:spcBef>
              <a:spcAft>
                <a:spcPts val="0"/>
              </a:spcAft>
              <a:buSzPts val="1120"/>
              <a:buChar char="■"/>
            </a:pPr>
            <a:r>
              <a:rPr lang="en-US" sz="2800"/>
              <a:t>User reviews product after it arrives</a:t>
            </a:r>
            <a:endParaRPr sz="2800"/>
          </a:p>
          <a:p>
            <a:pPr indent="-214630" lvl="1" marL="742950" rtl="0" algn="l">
              <a:lnSpc>
                <a:spcPct val="100000"/>
              </a:lnSpc>
              <a:spcBef>
                <a:spcPts val="560"/>
              </a:spcBef>
              <a:spcAft>
                <a:spcPts val="0"/>
              </a:spcAft>
              <a:buSzPts val="1120"/>
              <a:buNone/>
            </a:pPr>
            <a:r>
              <a:t/>
            </a:r>
            <a:endParaRPr sz="2800"/>
          </a:p>
        </p:txBody>
      </p:sp>
      <p:sp>
        <p:nvSpPr>
          <p:cNvPr id="80" name="Google Shape;80;p2"/>
          <p:cNvSpPr txBox="1"/>
          <p:nvPr>
            <p:ph idx="12" type="sldNum"/>
          </p:nvPr>
        </p:nvSpPr>
        <p:spPr>
          <a:xfrm>
            <a:off x="8451850" y="6640513"/>
            <a:ext cx="352425" cy="22225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800"/>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3"/>
          <p:cNvSpPr txBox="1"/>
          <p:nvPr>
            <p:ph type="title"/>
          </p:nvPr>
        </p:nvSpPr>
        <p:spPr>
          <a:xfrm>
            <a:off x="211138" y="192088"/>
            <a:ext cx="8721725" cy="519112"/>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Solution Design</a:t>
            </a:r>
            <a:endParaRPr/>
          </a:p>
        </p:txBody>
      </p:sp>
      <p:sp>
        <p:nvSpPr>
          <p:cNvPr id="86" name="Google Shape;86;p3"/>
          <p:cNvSpPr txBox="1"/>
          <p:nvPr>
            <p:ph idx="12" type="sldNum"/>
          </p:nvPr>
        </p:nvSpPr>
        <p:spPr>
          <a:xfrm>
            <a:off x="8451850" y="6640513"/>
            <a:ext cx="352425" cy="22225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800"/>
              <a:buNone/>
            </a:pPr>
            <a:fld id="{00000000-1234-1234-1234-123412341234}" type="slidenum">
              <a:rPr lang="en-US"/>
              <a:t>‹#›</a:t>
            </a:fld>
            <a:endParaRPr/>
          </a:p>
        </p:txBody>
      </p:sp>
      <p:pic>
        <p:nvPicPr>
          <p:cNvPr id="87" name="Google Shape;87;p3"/>
          <p:cNvPicPr preferRelativeResize="0"/>
          <p:nvPr/>
        </p:nvPicPr>
        <p:blipFill>
          <a:blip r:embed="rId3">
            <a:alphaModFix/>
          </a:blip>
          <a:stretch>
            <a:fillRect/>
          </a:stretch>
        </p:blipFill>
        <p:spPr>
          <a:xfrm>
            <a:off x="3360825" y="508000"/>
            <a:ext cx="5389133" cy="584200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5"/>
          <p:cNvSpPr txBox="1"/>
          <p:nvPr>
            <p:ph type="title"/>
          </p:nvPr>
        </p:nvSpPr>
        <p:spPr>
          <a:xfrm>
            <a:off x="211150" y="97700"/>
            <a:ext cx="8932800" cy="708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sz="2000"/>
              <a:t>Microservice Interaction Diagram</a:t>
            </a:r>
            <a:br>
              <a:rPr lang="en-US" sz="2000"/>
            </a:br>
            <a:r>
              <a:rPr lang="en-US" sz="2000"/>
              <a:t>   –  User Buys A Product</a:t>
            </a:r>
            <a:endParaRPr sz="2000"/>
          </a:p>
        </p:txBody>
      </p:sp>
      <p:pic>
        <p:nvPicPr>
          <p:cNvPr id="94" name="Google Shape;94;p5"/>
          <p:cNvPicPr preferRelativeResize="0"/>
          <p:nvPr/>
        </p:nvPicPr>
        <p:blipFill>
          <a:blip r:embed="rId3">
            <a:alphaModFix/>
          </a:blip>
          <a:stretch>
            <a:fillRect/>
          </a:stretch>
        </p:blipFill>
        <p:spPr>
          <a:xfrm>
            <a:off x="0" y="1163380"/>
            <a:ext cx="9144001" cy="453123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6"/>
          <p:cNvSpPr txBox="1"/>
          <p:nvPr>
            <p:ph type="title"/>
          </p:nvPr>
        </p:nvSpPr>
        <p:spPr>
          <a:xfrm>
            <a:off x="211150" y="97700"/>
            <a:ext cx="8932800" cy="708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sz="2000"/>
              <a:t>Microservice Interaction Diagram</a:t>
            </a:r>
            <a:br>
              <a:rPr lang="en-US" sz="2000"/>
            </a:br>
            <a:r>
              <a:rPr lang="en-US" sz="2000"/>
              <a:t>   – </a:t>
            </a:r>
            <a:r>
              <a:rPr lang="en-US" sz="2000"/>
              <a:t>Seller create store and add product</a:t>
            </a:r>
            <a:endParaRPr sz="2000"/>
          </a:p>
        </p:txBody>
      </p:sp>
      <p:sp>
        <p:nvSpPr>
          <p:cNvPr id="101" name="Google Shape;101;p6"/>
          <p:cNvSpPr txBox="1"/>
          <p:nvPr>
            <p:ph idx="12" type="sldNum"/>
          </p:nvPr>
        </p:nvSpPr>
        <p:spPr>
          <a:xfrm>
            <a:off x="8451850" y="6640513"/>
            <a:ext cx="352500" cy="2223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Clr>
                <a:srgbClr val="000000"/>
              </a:buClr>
              <a:buSzPts val="800"/>
              <a:buFont typeface="Arial"/>
              <a:buNone/>
            </a:pPr>
            <a:fld id="{00000000-1234-1234-1234-123412341234}" type="slidenum">
              <a:rPr lang="en-US"/>
              <a:t>‹#›</a:t>
            </a:fld>
            <a:endParaRPr/>
          </a:p>
        </p:txBody>
      </p:sp>
      <p:pic>
        <p:nvPicPr>
          <p:cNvPr id="102" name="Google Shape;102;p6"/>
          <p:cNvPicPr preferRelativeResize="0"/>
          <p:nvPr/>
        </p:nvPicPr>
        <p:blipFill>
          <a:blip r:embed="rId3">
            <a:alphaModFix/>
          </a:blip>
          <a:stretch>
            <a:fillRect/>
          </a:stretch>
        </p:blipFill>
        <p:spPr>
          <a:xfrm>
            <a:off x="275525" y="1082500"/>
            <a:ext cx="8804050" cy="40236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7"/>
          <p:cNvSpPr txBox="1"/>
          <p:nvPr>
            <p:ph type="title"/>
          </p:nvPr>
        </p:nvSpPr>
        <p:spPr>
          <a:xfrm>
            <a:off x="211150" y="97700"/>
            <a:ext cx="8932800" cy="1065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sz="2000"/>
              <a:t>Microservice Interaction Diagram</a:t>
            </a:r>
            <a:br>
              <a:rPr lang="en-US" sz="2000"/>
            </a:br>
            <a:r>
              <a:rPr lang="en-US" sz="2000"/>
              <a:t>   – </a:t>
            </a:r>
            <a:r>
              <a:rPr lang="en-US" sz="2000"/>
              <a:t>User reviews product after it arrives</a:t>
            </a:r>
            <a:endParaRPr sz="2000"/>
          </a:p>
        </p:txBody>
      </p:sp>
      <p:sp>
        <p:nvSpPr>
          <p:cNvPr id="109" name="Google Shape;109;p7"/>
          <p:cNvSpPr txBox="1"/>
          <p:nvPr>
            <p:ph idx="12" type="sldNum"/>
          </p:nvPr>
        </p:nvSpPr>
        <p:spPr>
          <a:xfrm>
            <a:off x="8451850" y="6640513"/>
            <a:ext cx="352500" cy="2223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Clr>
                <a:srgbClr val="000000"/>
              </a:buClr>
              <a:buSzPts val="800"/>
              <a:buFont typeface="Arial"/>
              <a:buNone/>
            </a:pPr>
            <a:fld id="{00000000-1234-1234-1234-123412341234}" type="slidenum">
              <a:rPr lang="en-US"/>
              <a:t>‹#›</a:t>
            </a:fld>
            <a:endParaRPr/>
          </a:p>
        </p:txBody>
      </p:sp>
      <p:pic>
        <p:nvPicPr>
          <p:cNvPr id="110" name="Google Shape;110;p7"/>
          <p:cNvPicPr preferRelativeResize="0"/>
          <p:nvPr/>
        </p:nvPicPr>
        <p:blipFill>
          <a:blip r:embed="rId3">
            <a:alphaModFix/>
          </a:blip>
          <a:stretch>
            <a:fillRect/>
          </a:stretch>
        </p:blipFill>
        <p:spPr>
          <a:xfrm>
            <a:off x="152400" y="1315100"/>
            <a:ext cx="8839202" cy="4031813"/>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9"/>
          <p:cNvSpPr txBox="1"/>
          <p:nvPr>
            <p:ph type="title"/>
          </p:nvPr>
        </p:nvSpPr>
        <p:spPr>
          <a:xfrm>
            <a:off x="211138" y="76200"/>
            <a:ext cx="8721600" cy="4617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sz="2400"/>
              <a:t>Technical Overview Diagram/SOA Layer Diagram</a:t>
            </a:r>
            <a:endParaRPr sz="2400"/>
          </a:p>
        </p:txBody>
      </p:sp>
      <p:sp>
        <p:nvSpPr>
          <p:cNvPr id="117" name="Google Shape;117;p9"/>
          <p:cNvSpPr txBox="1"/>
          <p:nvPr>
            <p:ph idx="12" type="sldNum"/>
          </p:nvPr>
        </p:nvSpPr>
        <p:spPr>
          <a:xfrm>
            <a:off x="8451850" y="6640513"/>
            <a:ext cx="352500" cy="2223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Clr>
                <a:srgbClr val="000000"/>
              </a:buClr>
              <a:buSzPts val="800"/>
              <a:buFont typeface="Arial"/>
              <a:buNone/>
            </a:pPr>
            <a:fld id="{00000000-1234-1234-1234-123412341234}" type="slidenum">
              <a:rPr lang="en-US"/>
              <a:t>‹#›</a:t>
            </a:fld>
            <a:endParaRPr/>
          </a:p>
        </p:txBody>
      </p:sp>
      <p:pic>
        <p:nvPicPr>
          <p:cNvPr id="118" name="Google Shape;118;p9"/>
          <p:cNvPicPr preferRelativeResize="0"/>
          <p:nvPr/>
        </p:nvPicPr>
        <p:blipFill>
          <a:blip r:embed="rId3">
            <a:alphaModFix/>
          </a:blip>
          <a:stretch>
            <a:fillRect/>
          </a:stretch>
        </p:blipFill>
        <p:spPr>
          <a:xfrm>
            <a:off x="2438400" y="625225"/>
            <a:ext cx="5548998" cy="601530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