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304" r:id="rId3"/>
    <p:sldId id="286" r:id="rId4"/>
    <p:sldId id="305" r:id="rId5"/>
    <p:sldId id="306" r:id="rId6"/>
    <p:sldId id="264" r:id="rId7"/>
    <p:sldId id="268" r:id="rId8"/>
    <p:sldId id="296" r:id="rId9"/>
    <p:sldId id="290" r:id="rId10"/>
    <p:sldId id="265" r:id="rId11"/>
    <p:sldId id="288" r:id="rId12"/>
    <p:sldId id="289" r:id="rId13"/>
    <p:sldId id="297" r:id="rId14"/>
    <p:sldId id="298" r:id="rId15"/>
    <p:sldId id="299" r:id="rId16"/>
    <p:sldId id="300" r:id="rId17"/>
    <p:sldId id="301" r:id="rId18"/>
  </p:sldIdLst>
  <p:sldSz cx="12192000" cy="6858000"/>
  <p:notesSz cx="6858000" cy="9144000"/>
  <p:defaultText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43"/>
    <p:restoredTop sz="96197"/>
  </p:normalViewPr>
  <p:slideViewPr>
    <p:cSldViewPr snapToGrid="0">
      <p:cViewPr>
        <p:scale>
          <a:sx n="100" d="100"/>
          <a:sy n="100" d="100"/>
        </p:scale>
        <p:origin x="139"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FF9E1-CC3B-5342-B030-B71BE60CBC09}" type="datetimeFigureOut">
              <a:rPr lang="en-IT" smtClean="0"/>
              <a:t>05/10/2024</a:t>
            </a:fld>
            <a:endParaRPr lang="en-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B17AB5-D971-484B-B43C-B9D5ECBD07B0}" type="slidenum">
              <a:rPr lang="en-IT" smtClean="0"/>
              <a:t>‹N›</a:t>
            </a:fld>
            <a:endParaRPr lang="en-IT"/>
          </a:p>
        </p:txBody>
      </p:sp>
    </p:spTree>
    <p:extLst>
      <p:ext uri="{BB962C8B-B14F-4D97-AF65-F5344CB8AC3E}">
        <p14:creationId xmlns:p14="http://schemas.microsoft.com/office/powerpoint/2010/main" val="138948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70e28bffb8_6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g70e28bffb8_6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D2CE7-114C-3E5C-A58D-6DE8D1EDB91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T"/>
          </a:p>
        </p:txBody>
      </p:sp>
      <p:sp>
        <p:nvSpPr>
          <p:cNvPr id="3" name="Subtitle 2">
            <a:extLst>
              <a:ext uri="{FF2B5EF4-FFF2-40B4-BE49-F238E27FC236}">
                <a16:creationId xmlns:a16="http://schemas.microsoft.com/office/drawing/2014/main" id="{5BE07235-7306-902E-DA1E-31646294DD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T"/>
          </a:p>
        </p:txBody>
      </p:sp>
      <p:sp>
        <p:nvSpPr>
          <p:cNvPr id="4" name="Date Placeholder 3">
            <a:extLst>
              <a:ext uri="{FF2B5EF4-FFF2-40B4-BE49-F238E27FC236}">
                <a16:creationId xmlns:a16="http://schemas.microsoft.com/office/drawing/2014/main" id="{DEF88681-8674-FF38-3B97-C74D80193FC3}"/>
              </a:ext>
            </a:extLst>
          </p:cNvPr>
          <p:cNvSpPr>
            <a:spLocks noGrp="1"/>
          </p:cNvSpPr>
          <p:nvPr>
            <p:ph type="dt" sz="half" idx="10"/>
          </p:nvPr>
        </p:nvSpPr>
        <p:spPr/>
        <p:txBody>
          <a:bodyPr/>
          <a:lstStyle/>
          <a:p>
            <a:fld id="{0D533012-BAD6-8340-970C-1A571B6C04CB}" type="datetimeFigureOut">
              <a:rPr lang="en-IT" smtClean="0"/>
              <a:t>05/10/2024</a:t>
            </a:fld>
            <a:endParaRPr lang="en-IT"/>
          </a:p>
        </p:txBody>
      </p:sp>
      <p:sp>
        <p:nvSpPr>
          <p:cNvPr id="5" name="Footer Placeholder 4">
            <a:extLst>
              <a:ext uri="{FF2B5EF4-FFF2-40B4-BE49-F238E27FC236}">
                <a16:creationId xmlns:a16="http://schemas.microsoft.com/office/drawing/2014/main" id="{27DE0AB3-76AD-C8A9-2029-C0C0E188CEF8}"/>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CC3493EB-A46C-E718-63C4-026C0CEAA834}"/>
              </a:ext>
            </a:extLst>
          </p:cNvPr>
          <p:cNvSpPr>
            <a:spLocks noGrp="1"/>
          </p:cNvSpPr>
          <p:nvPr>
            <p:ph type="sldNum" sz="quarter" idx="12"/>
          </p:nvPr>
        </p:nvSpPr>
        <p:spPr/>
        <p:txBody>
          <a:bodyPr/>
          <a:lstStyle/>
          <a:p>
            <a:fld id="{A3E96698-B6E5-034F-AC6D-53C9E2DB7323}" type="slidenum">
              <a:rPr lang="en-IT" smtClean="0"/>
              <a:t>‹N›</a:t>
            </a:fld>
            <a:endParaRPr lang="en-IT"/>
          </a:p>
        </p:txBody>
      </p:sp>
    </p:spTree>
    <p:extLst>
      <p:ext uri="{BB962C8B-B14F-4D97-AF65-F5344CB8AC3E}">
        <p14:creationId xmlns:p14="http://schemas.microsoft.com/office/powerpoint/2010/main" val="2146326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076E1-2AAD-B88A-743E-BF7CDCA40FCE}"/>
              </a:ext>
            </a:extLst>
          </p:cNvPr>
          <p:cNvSpPr>
            <a:spLocks noGrp="1"/>
          </p:cNvSpPr>
          <p:nvPr>
            <p:ph type="title"/>
          </p:nvPr>
        </p:nvSpPr>
        <p:spPr/>
        <p:txBody>
          <a:bodyPr/>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85EDB87D-3981-E30D-8237-A6314A746BC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4E4F3797-209E-80B6-3BB8-38D62BD9C7FC}"/>
              </a:ext>
            </a:extLst>
          </p:cNvPr>
          <p:cNvSpPr>
            <a:spLocks noGrp="1"/>
          </p:cNvSpPr>
          <p:nvPr>
            <p:ph type="dt" sz="half" idx="10"/>
          </p:nvPr>
        </p:nvSpPr>
        <p:spPr/>
        <p:txBody>
          <a:bodyPr/>
          <a:lstStyle/>
          <a:p>
            <a:fld id="{0D533012-BAD6-8340-970C-1A571B6C04CB}" type="datetimeFigureOut">
              <a:rPr lang="en-IT" smtClean="0"/>
              <a:t>05/10/2024</a:t>
            </a:fld>
            <a:endParaRPr lang="en-IT"/>
          </a:p>
        </p:txBody>
      </p:sp>
      <p:sp>
        <p:nvSpPr>
          <p:cNvPr id="5" name="Footer Placeholder 4">
            <a:extLst>
              <a:ext uri="{FF2B5EF4-FFF2-40B4-BE49-F238E27FC236}">
                <a16:creationId xmlns:a16="http://schemas.microsoft.com/office/drawing/2014/main" id="{44B03D4D-B35F-D82D-4FAC-BBAD6425AE3D}"/>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7FF8208B-0006-F74F-EADA-715ABC875A51}"/>
              </a:ext>
            </a:extLst>
          </p:cNvPr>
          <p:cNvSpPr>
            <a:spLocks noGrp="1"/>
          </p:cNvSpPr>
          <p:nvPr>
            <p:ph type="sldNum" sz="quarter" idx="12"/>
          </p:nvPr>
        </p:nvSpPr>
        <p:spPr/>
        <p:txBody>
          <a:bodyPr/>
          <a:lstStyle/>
          <a:p>
            <a:fld id="{A3E96698-B6E5-034F-AC6D-53C9E2DB7323}" type="slidenum">
              <a:rPr lang="en-IT" smtClean="0"/>
              <a:t>‹N›</a:t>
            </a:fld>
            <a:endParaRPr lang="en-IT"/>
          </a:p>
        </p:txBody>
      </p:sp>
    </p:spTree>
    <p:extLst>
      <p:ext uri="{BB962C8B-B14F-4D97-AF65-F5344CB8AC3E}">
        <p14:creationId xmlns:p14="http://schemas.microsoft.com/office/powerpoint/2010/main" val="1364327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95867F-E0F3-227D-BF63-15FFE75026F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F66611FA-4918-AACD-F5A3-485FD5670D3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09FADD92-D108-A6F6-FED9-309573CC22CE}"/>
              </a:ext>
            </a:extLst>
          </p:cNvPr>
          <p:cNvSpPr>
            <a:spLocks noGrp="1"/>
          </p:cNvSpPr>
          <p:nvPr>
            <p:ph type="dt" sz="half" idx="10"/>
          </p:nvPr>
        </p:nvSpPr>
        <p:spPr/>
        <p:txBody>
          <a:bodyPr/>
          <a:lstStyle/>
          <a:p>
            <a:fld id="{0D533012-BAD6-8340-970C-1A571B6C04CB}" type="datetimeFigureOut">
              <a:rPr lang="en-IT" smtClean="0"/>
              <a:t>05/10/2024</a:t>
            </a:fld>
            <a:endParaRPr lang="en-IT"/>
          </a:p>
        </p:txBody>
      </p:sp>
      <p:sp>
        <p:nvSpPr>
          <p:cNvPr id="5" name="Footer Placeholder 4">
            <a:extLst>
              <a:ext uri="{FF2B5EF4-FFF2-40B4-BE49-F238E27FC236}">
                <a16:creationId xmlns:a16="http://schemas.microsoft.com/office/drawing/2014/main" id="{6AC79260-342C-FB2A-92B5-16A657A823F4}"/>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CF573A39-2C73-01D9-31C9-A6810B7E7FE5}"/>
              </a:ext>
            </a:extLst>
          </p:cNvPr>
          <p:cNvSpPr>
            <a:spLocks noGrp="1"/>
          </p:cNvSpPr>
          <p:nvPr>
            <p:ph type="sldNum" sz="quarter" idx="12"/>
          </p:nvPr>
        </p:nvSpPr>
        <p:spPr/>
        <p:txBody>
          <a:bodyPr/>
          <a:lstStyle/>
          <a:p>
            <a:fld id="{A3E96698-B6E5-034F-AC6D-53C9E2DB7323}" type="slidenum">
              <a:rPr lang="en-IT" smtClean="0"/>
              <a:t>‹N›</a:t>
            </a:fld>
            <a:endParaRPr lang="en-IT"/>
          </a:p>
        </p:txBody>
      </p:sp>
    </p:spTree>
    <p:extLst>
      <p:ext uri="{BB962C8B-B14F-4D97-AF65-F5344CB8AC3E}">
        <p14:creationId xmlns:p14="http://schemas.microsoft.com/office/powerpoint/2010/main" val="2768853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4B023-903B-DE45-1C5D-089F8E9737A2}"/>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BC01FC4C-6288-FA77-DC1D-E753E9B2755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7CE52FA5-0128-CD10-8AA4-8614DDBC0C0F}"/>
              </a:ext>
            </a:extLst>
          </p:cNvPr>
          <p:cNvSpPr>
            <a:spLocks noGrp="1"/>
          </p:cNvSpPr>
          <p:nvPr>
            <p:ph type="dt" sz="half" idx="10"/>
          </p:nvPr>
        </p:nvSpPr>
        <p:spPr/>
        <p:txBody>
          <a:bodyPr/>
          <a:lstStyle/>
          <a:p>
            <a:fld id="{0D533012-BAD6-8340-970C-1A571B6C04CB}" type="datetimeFigureOut">
              <a:rPr lang="en-IT" smtClean="0"/>
              <a:t>05/10/2024</a:t>
            </a:fld>
            <a:endParaRPr lang="en-IT"/>
          </a:p>
        </p:txBody>
      </p:sp>
      <p:sp>
        <p:nvSpPr>
          <p:cNvPr id="5" name="Footer Placeholder 4">
            <a:extLst>
              <a:ext uri="{FF2B5EF4-FFF2-40B4-BE49-F238E27FC236}">
                <a16:creationId xmlns:a16="http://schemas.microsoft.com/office/drawing/2014/main" id="{9C2F126D-CB02-057F-A4DD-87AFDF7DECB1}"/>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15A6B214-011B-4CE7-170F-B63BD4355CBF}"/>
              </a:ext>
            </a:extLst>
          </p:cNvPr>
          <p:cNvSpPr>
            <a:spLocks noGrp="1"/>
          </p:cNvSpPr>
          <p:nvPr>
            <p:ph type="sldNum" sz="quarter" idx="12"/>
          </p:nvPr>
        </p:nvSpPr>
        <p:spPr/>
        <p:txBody>
          <a:bodyPr/>
          <a:lstStyle/>
          <a:p>
            <a:fld id="{A3E96698-B6E5-034F-AC6D-53C9E2DB7323}" type="slidenum">
              <a:rPr lang="en-IT" smtClean="0"/>
              <a:t>‹N›</a:t>
            </a:fld>
            <a:endParaRPr lang="en-IT"/>
          </a:p>
        </p:txBody>
      </p:sp>
    </p:spTree>
    <p:extLst>
      <p:ext uri="{BB962C8B-B14F-4D97-AF65-F5344CB8AC3E}">
        <p14:creationId xmlns:p14="http://schemas.microsoft.com/office/powerpoint/2010/main" val="1958278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F7778-54AE-26AF-0B91-6E60FE64978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T"/>
          </a:p>
        </p:txBody>
      </p:sp>
      <p:sp>
        <p:nvSpPr>
          <p:cNvPr id="3" name="Text Placeholder 2">
            <a:extLst>
              <a:ext uri="{FF2B5EF4-FFF2-40B4-BE49-F238E27FC236}">
                <a16:creationId xmlns:a16="http://schemas.microsoft.com/office/drawing/2014/main" id="{11864761-EE72-F084-BA71-5AA4376D6A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02A2A7A-0E8F-2C28-89D1-5D83BB2F877C}"/>
              </a:ext>
            </a:extLst>
          </p:cNvPr>
          <p:cNvSpPr>
            <a:spLocks noGrp="1"/>
          </p:cNvSpPr>
          <p:nvPr>
            <p:ph type="dt" sz="half" idx="10"/>
          </p:nvPr>
        </p:nvSpPr>
        <p:spPr/>
        <p:txBody>
          <a:bodyPr/>
          <a:lstStyle/>
          <a:p>
            <a:fld id="{0D533012-BAD6-8340-970C-1A571B6C04CB}" type="datetimeFigureOut">
              <a:rPr lang="en-IT" smtClean="0"/>
              <a:t>05/10/2024</a:t>
            </a:fld>
            <a:endParaRPr lang="en-IT"/>
          </a:p>
        </p:txBody>
      </p:sp>
      <p:sp>
        <p:nvSpPr>
          <p:cNvPr id="5" name="Footer Placeholder 4">
            <a:extLst>
              <a:ext uri="{FF2B5EF4-FFF2-40B4-BE49-F238E27FC236}">
                <a16:creationId xmlns:a16="http://schemas.microsoft.com/office/drawing/2014/main" id="{419C85F1-0C5E-4BDD-0319-875637609C53}"/>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A11F1C2C-37C4-0E8D-8637-A1B83F7CFC9C}"/>
              </a:ext>
            </a:extLst>
          </p:cNvPr>
          <p:cNvSpPr>
            <a:spLocks noGrp="1"/>
          </p:cNvSpPr>
          <p:nvPr>
            <p:ph type="sldNum" sz="quarter" idx="12"/>
          </p:nvPr>
        </p:nvSpPr>
        <p:spPr/>
        <p:txBody>
          <a:bodyPr/>
          <a:lstStyle/>
          <a:p>
            <a:fld id="{A3E96698-B6E5-034F-AC6D-53C9E2DB7323}" type="slidenum">
              <a:rPr lang="en-IT" smtClean="0"/>
              <a:t>‹N›</a:t>
            </a:fld>
            <a:endParaRPr lang="en-IT"/>
          </a:p>
        </p:txBody>
      </p:sp>
    </p:spTree>
    <p:extLst>
      <p:ext uri="{BB962C8B-B14F-4D97-AF65-F5344CB8AC3E}">
        <p14:creationId xmlns:p14="http://schemas.microsoft.com/office/powerpoint/2010/main" val="848848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5606A-4E38-21B4-74D7-7C3410DA84CD}"/>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250CBF88-E7AB-8E76-0E76-89152C17C03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Content Placeholder 3">
            <a:extLst>
              <a:ext uri="{FF2B5EF4-FFF2-40B4-BE49-F238E27FC236}">
                <a16:creationId xmlns:a16="http://schemas.microsoft.com/office/drawing/2014/main" id="{A0871D3E-0C3C-9B55-6450-FE8DCDDCD9A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Date Placeholder 4">
            <a:extLst>
              <a:ext uri="{FF2B5EF4-FFF2-40B4-BE49-F238E27FC236}">
                <a16:creationId xmlns:a16="http://schemas.microsoft.com/office/drawing/2014/main" id="{4F8F73CA-D28D-9FFC-A962-F8D091CF64DA}"/>
              </a:ext>
            </a:extLst>
          </p:cNvPr>
          <p:cNvSpPr>
            <a:spLocks noGrp="1"/>
          </p:cNvSpPr>
          <p:nvPr>
            <p:ph type="dt" sz="half" idx="10"/>
          </p:nvPr>
        </p:nvSpPr>
        <p:spPr/>
        <p:txBody>
          <a:bodyPr/>
          <a:lstStyle/>
          <a:p>
            <a:fld id="{0D533012-BAD6-8340-970C-1A571B6C04CB}" type="datetimeFigureOut">
              <a:rPr lang="en-IT" smtClean="0"/>
              <a:t>05/10/2024</a:t>
            </a:fld>
            <a:endParaRPr lang="en-IT"/>
          </a:p>
        </p:txBody>
      </p:sp>
      <p:sp>
        <p:nvSpPr>
          <p:cNvPr id="6" name="Footer Placeholder 5">
            <a:extLst>
              <a:ext uri="{FF2B5EF4-FFF2-40B4-BE49-F238E27FC236}">
                <a16:creationId xmlns:a16="http://schemas.microsoft.com/office/drawing/2014/main" id="{A0846BCF-B775-9E79-7C07-F0B5C64E2414}"/>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D7C62C7A-44AD-DF9F-732E-4D7AC238941D}"/>
              </a:ext>
            </a:extLst>
          </p:cNvPr>
          <p:cNvSpPr>
            <a:spLocks noGrp="1"/>
          </p:cNvSpPr>
          <p:nvPr>
            <p:ph type="sldNum" sz="quarter" idx="12"/>
          </p:nvPr>
        </p:nvSpPr>
        <p:spPr/>
        <p:txBody>
          <a:bodyPr/>
          <a:lstStyle/>
          <a:p>
            <a:fld id="{A3E96698-B6E5-034F-AC6D-53C9E2DB7323}" type="slidenum">
              <a:rPr lang="en-IT" smtClean="0"/>
              <a:t>‹N›</a:t>
            </a:fld>
            <a:endParaRPr lang="en-IT"/>
          </a:p>
        </p:txBody>
      </p:sp>
    </p:spTree>
    <p:extLst>
      <p:ext uri="{BB962C8B-B14F-4D97-AF65-F5344CB8AC3E}">
        <p14:creationId xmlns:p14="http://schemas.microsoft.com/office/powerpoint/2010/main" val="2899837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A4B74-B56E-D2A6-C825-99C242C83A38}"/>
              </a:ext>
            </a:extLst>
          </p:cNvPr>
          <p:cNvSpPr>
            <a:spLocks noGrp="1"/>
          </p:cNvSpPr>
          <p:nvPr>
            <p:ph type="title"/>
          </p:nvPr>
        </p:nvSpPr>
        <p:spPr>
          <a:xfrm>
            <a:off x="839788" y="365125"/>
            <a:ext cx="10515600" cy="1325563"/>
          </a:xfrm>
        </p:spPr>
        <p:txBody>
          <a:bodyPr/>
          <a:lstStyle/>
          <a:p>
            <a:r>
              <a:rPr lang="en-GB"/>
              <a:t>Click to edit Master title style</a:t>
            </a:r>
            <a:endParaRPr lang="en-IT"/>
          </a:p>
        </p:txBody>
      </p:sp>
      <p:sp>
        <p:nvSpPr>
          <p:cNvPr id="3" name="Text Placeholder 2">
            <a:extLst>
              <a:ext uri="{FF2B5EF4-FFF2-40B4-BE49-F238E27FC236}">
                <a16:creationId xmlns:a16="http://schemas.microsoft.com/office/drawing/2014/main" id="{B22A23AC-F27E-7BD8-720A-454E828E83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31D0036-F517-01F0-C5C5-5681D33913A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Text Placeholder 4">
            <a:extLst>
              <a:ext uri="{FF2B5EF4-FFF2-40B4-BE49-F238E27FC236}">
                <a16:creationId xmlns:a16="http://schemas.microsoft.com/office/drawing/2014/main" id="{0472E898-517C-ADE1-D53F-075D921DC6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DB9C305-6C57-3A04-ACD4-A5D2370B126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7" name="Date Placeholder 6">
            <a:extLst>
              <a:ext uri="{FF2B5EF4-FFF2-40B4-BE49-F238E27FC236}">
                <a16:creationId xmlns:a16="http://schemas.microsoft.com/office/drawing/2014/main" id="{656CFB4B-4A6B-BF83-1E33-184D3518DCED}"/>
              </a:ext>
            </a:extLst>
          </p:cNvPr>
          <p:cNvSpPr>
            <a:spLocks noGrp="1"/>
          </p:cNvSpPr>
          <p:nvPr>
            <p:ph type="dt" sz="half" idx="10"/>
          </p:nvPr>
        </p:nvSpPr>
        <p:spPr/>
        <p:txBody>
          <a:bodyPr/>
          <a:lstStyle/>
          <a:p>
            <a:fld id="{0D533012-BAD6-8340-970C-1A571B6C04CB}" type="datetimeFigureOut">
              <a:rPr lang="en-IT" smtClean="0"/>
              <a:t>05/10/2024</a:t>
            </a:fld>
            <a:endParaRPr lang="en-IT"/>
          </a:p>
        </p:txBody>
      </p:sp>
      <p:sp>
        <p:nvSpPr>
          <p:cNvPr id="8" name="Footer Placeholder 7">
            <a:extLst>
              <a:ext uri="{FF2B5EF4-FFF2-40B4-BE49-F238E27FC236}">
                <a16:creationId xmlns:a16="http://schemas.microsoft.com/office/drawing/2014/main" id="{1945A83C-3434-AFAD-A9EF-4C8109AC9BB4}"/>
              </a:ext>
            </a:extLst>
          </p:cNvPr>
          <p:cNvSpPr>
            <a:spLocks noGrp="1"/>
          </p:cNvSpPr>
          <p:nvPr>
            <p:ph type="ftr" sz="quarter" idx="11"/>
          </p:nvPr>
        </p:nvSpPr>
        <p:spPr/>
        <p:txBody>
          <a:bodyPr/>
          <a:lstStyle/>
          <a:p>
            <a:endParaRPr lang="en-IT"/>
          </a:p>
        </p:txBody>
      </p:sp>
      <p:sp>
        <p:nvSpPr>
          <p:cNvPr id="9" name="Slide Number Placeholder 8">
            <a:extLst>
              <a:ext uri="{FF2B5EF4-FFF2-40B4-BE49-F238E27FC236}">
                <a16:creationId xmlns:a16="http://schemas.microsoft.com/office/drawing/2014/main" id="{02F17531-036B-FD0C-EBE7-F2684EA35287}"/>
              </a:ext>
            </a:extLst>
          </p:cNvPr>
          <p:cNvSpPr>
            <a:spLocks noGrp="1"/>
          </p:cNvSpPr>
          <p:nvPr>
            <p:ph type="sldNum" sz="quarter" idx="12"/>
          </p:nvPr>
        </p:nvSpPr>
        <p:spPr/>
        <p:txBody>
          <a:bodyPr/>
          <a:lstStyle/>
          <a:p>
            <a:fld id="{A3E96698-B6E5-034F-AC6D-53C9E2DB7323}" type="slidenum">
              <a:rPr lang="en-IT" smtClean="0"/>
              <a:t>‹N›</a:t>
            </a:fld>
            <a:endParaRPr lang="en-IT"/>
          </a:p>
        </p:txBody>
      </p:sp>
    </p:spTree>
    <p:extLst>
      <p:ext uri="{BB962C8B-B14F-4D97-AF65-F5344CB8AC3E}">
        <p14:creationId xmlns:p14="http://schemas.microsoft.com/office/powerpoint/2010/main" val="1380094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55EA-37C1-AEE2-F419-11F6512D75AC}"/>
              </a:ext>
            </a:extLst>
          </p:cNvPr>
          <p:cNvSpPr>
            <a:spLocks noGrp="1"/>
          </p:cNvSpPr>
          <p:nvPr>
            <p:ph type="title"/>
          </p:nvPr>
        </p:nvSpPr>
        <p:spPr/>
        <p:txBody>
          <a:bodyPr/>
          <a:lstStyle/>
          <a:p>
            <a:r>
              <a:rPr lang="en-GB"/>
              <a:t>Click to edit Master title style</a:t>
            </a:r>
            <a:endParaRPr lang="en-IT"/>
          </a:p>
        </p:txBody>
      </p:sp>
      <p:sp>
        <p:nvSpPr>
          <p:cNvPr id="3" name="Date Placeholder 2">
            <a:extLst>
              <a:ext uri="{FF2B5EF4-FFF2-40B4-BE49-F238E27FC236}">
                <a16:creationId xmlns:a16="http://schemas.microsoft.com/office/drawing/2014/main" id="{2755807A-9D9D-E381-8F55-6A195FE32D9C}"/>
              </a:ext>
            </a:extLst>
          </p:cNvPr>
          <p:cNvSpPr>
            <a:spLocks noGrp="1"/>
          </p:cNvSpPr>
          <p:nvPr>
            <p:ph type="dt" sz="half" idx="10"/>
          </p:nvPr>
        </p:nvSpPr>
        <p:spPr/>
        <p:txBody>
          <a:bodyPr/>
          <a:lstStyle/>
          <a:p>
            <a:fld id="{0D533012-BAD6-8340-970C-1A571B6C04CB}" type="datetimeFigureOut">
              <a:rPr lang="en-IT" smtClean="0"/>
              <a:t>05/10/2024</a:t>
            </a:fld>
            <a:endParaRPr lang="en-IT"/>
          </a:p>
        </p:txBody>
      </p:sp>
      <p:sp>
        <p:nvSpPr>
          <p:cNvPr id="4" name="Footer Placeholder 3">
            <a:extLst>
              <a:ext uri="{FF2B5EF4-FFF2-40B4-BE49-F238E27FC236}">
                <a16:creationId xmlns:a16="http://schemas.microsoft.com/office/drawing/2014/main" id="{41F54413-8AFE-B99B-86BF-B56927C62136}"/>
              </a:ext>
            </a:extLst>
          </p:cNvPr>
          <p:cNvSpPr>
            <a:spLocks noGrp="1"/>
          </p:cNvSpPr>
          <p:nvPr>
            <p:ph type="ftr" sz="quarter" idx="11"/>
          </p:nvPr>
        </p:nvSpPr>
        <p:spPr/>
        <p:txBody>
          <a:bodyPr/>
          <a:lstStyle/>
          <a:p>
            <a:endParaRPr lang="en-IT"/>
          </a:p>
        </p:txBody>
      </p:sp>
      <p:sp>
        <p:nvSpPr>
          <p:cNvPr id="5" name="Slide Number Placeholder 4">
            <a:extLst>
              <a:ext uri="{FF2B5EF4-FFF2-40B4-BE49-F238E27FC236}">
                <a16:creationId xmlns:a16="http://schemas.microsoft.com/office/drawing/2014/main" id="{BD4FAE4C-9E0F-2103-8AB7-210628078773}"/>
              </a:ext>
            </a:extLst>
          </p:cNvPr>
          <p:cNvSpPr>
            <a:spLocks noGrp="1"/>
          </p:cNvSpPr>
          <p:nvPr>
            <p:ph type="sldNum" sz="quarter" idx="12"/>
          </p:nvPr>
        </p:nvSpPr>
        <p:spPr/>
        <p:txBody>
          <a:bodyPr/>
          <a:lstStyle/>
          <a:p>
            <a:fld id="{A3E96698-B6E5-034F-AC6D-53C9E2DB7323}" type="slidenum">
              <a:rPr lang="en-IT" smtClean="0"/>
              <a:t>‹N›</a:t>
            </a:fld>
            <a:endParaRPr lang="en-IT"/>
          </a:p>
        </p:txBody>
      </p:sp>
    </p:spTree>
    <p:extLst>
      <p:ext uri="{BB962C8B-B14F-4D97-AF65-F5344CB8AC3E}">
        <p14:creationId xmlns:p14="http://schemas.microsoft.com/office/powerpoint/2010/main" val="4154253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75B917-8555-A603-E17D-3053922F96E2}"/>
              </a:ext>
            </a:extLst>
          </p:cNvPr>
          <p:cNvSpPr>
            <a:spLocks noGrp="1"/>
          </p:cNvSpPr>
          <p:nvPr>
            <p:ph type="dt" sz="half" idx="10"/>
          </p:nvPr>
        </p:nvSpPr>
        <p:spPr/>
        <p:txBody>
          <a:bodyPr/>
          <a:lstStyle/>
          <a:p>
            <a:fld id="{0D533012-BAD6-8340-970C-1A571B6C04CB}" type="datetimeFigureOut">
              <a:rPr lang="en-IT" smtClean="0"/>
              <a:t>05/10/2024</a:t>
            </a:fld>
            <a:endParaRPr lang="en-IT"/>
          </a:p>
        </p:txBody>
      </p:sp>
      <p:sp>
        <p:nvSpPr>
          <p:cNvPr id="3" name="Footer Placeholder 2">
            <a:extLst>
              <a:ext uri="{FF2B5EF4-FFF2-40B4-BE49-F238E27FC236}">
                <a16:creationId xmlns:a16="http://schemas.microsoft.com/office/drawing/2014/main" id="{238AC0BE-2294-45EB-D019-611CE439CEE5}"/>
              </a:ext>
            </a:extLst>
          </p:cNvPr>
          <p:cNvSpPr>
            <a:spLocks noGrp="1"/>
          </p:cNvSpPr>
          <p:nvPr>
            <p:ph type="ftr" sz="quarter" idx="11"/>
          </p:nvPr>
        </p:nvSpPr>
        <p:spPr/>
        <p:txBody>
          <a:bodyPr/>
          <a:lstStyle/>
          <a:p>
            <a:endParaRPr lang="en-IT"/>
          </a:p>
        </p:txBody>
      </p:sp>
      <p:sp>
        <p:nvSpPr>
          <p:cNvPr id="4" name="Slide Number Placeholder 3">
            <a:extLst>
              <a:ext uri="{FF2B5EF4-FFF2-40B4-BE49-F238E27FC236}">
                <a16:creationId xmlns:a16="http://schemas.microsoft.com/office/drawing/2014/main" id="{09E72890-4E60-8953-9DA6-291F8EEE458A}"/>
              </a:ext>
            </a:extLst>
          </p:cNvPr>
          <p:cNvSpPr>
            <a:spLocks noGrp="1"/>
          </p:cNvSpPr>
          <p:nvPr>
            <p:ph type="sldNum" sz="quarter" idx="12"/>
          </p:nvPr>
        </p:nvSpPr>
        <p:spPr/>
        <p:txBody>
          <a:bodyPr/>
          <a:lstStyle/>
          <a:p>
            <a:fld id="{A3E96698-B6E5-034F-AC6D-53C9E2DB7323}" type="slidenum">
              <a:rPr lang="en-IT" smtClean="0"/>
              <a:t>‹N›</a:t>
            </a:fld>
            <a:endParaRPr lang="en-IT"/>
          </a:p>
        </p:txBody>
      </p:sp>
    </p:spTree>
    <p:extLst>
      <p:ext uri="{BB962C8B-B14F-4D97-AF65-F5344CB8AC3E}">
        <p14:creationId xmlns:p14="http://schemas.microsoft.com/office/powerpoint/2010/main" val="991684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129AC-08B5-AA5D-CF53-E0CEAEB0AD2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Content Placeholder 2">
            <a:extLst>
              <a:ext uri="{FF2B5EF4-FFF2-40B4-BE49-F238E27FC236}">
                <a16:creationId xmlns:a16="http://schemas.microsoft.com/office/drawing/2014/main" id="{98E02A11-BB73-CE47-7757-50141CC57D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Text Placeholder 3">
            <a:extLst>
              <a:ext uri="{FF2B5EF4-FFF2-40B4-BE49-F238E27FC236}">
                <a16:creationId xmlns:a16="http://schemas.microsoft.com/office/drawing/2014/main" id="{A88DBA8B-504B-C07F-4C55-D5010196D5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09AF7E5-A88D-8CD2-21DA-DAAA61CD0226}"/>
              </a:ext>
            </a:extLst>
          </p:cNvPr>
          <p:cNvSpPr>
            <a:spLocks noGrp="1"/>
          </p:cNvSpPr>
          <p:nvPr>
            <p:ph type="dt" sz="half" idx="10"/>
          </p:nvPr>
        </p:nvSpPr>
        <p:spPr/>
        <p:txBody>
          <a:bodyPr/>
          <a:lstStyle/>
          <a:p>
            <a:fld id="{0D533012-BAD6-8340-970C-1A571B6C04CB}" type="datetimeFigureOut">
              <a:rPr lang="en-IT" smtClean="0"/>
              <a:t>05/10/2024</a:t>
            </a:fld>
            <a:endParaRPr lang="en-IT"/>
          </a:p>
        </p:txBody>
      </p:sp>
      <p:sp>
        <p:nvSpPr>
          <p:cNvPr id="6" name="Footer Placeholder 5">
            <a:extLst>
              <a:ext uri="{FF2B5EF4-FFF2-40B4-BE49-F238E27FC236}">
                <a16:creationId xmlns:a16="http://schemas.microsoft.com/office/drawing/2014/main" id="{6C506EFD-7ECB-69D8-8234-EF158B83702D}"/>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1AE1E348-BFF8-C0EA-78B8-88056BDC92E0}"/>
              </a:ext>
            </a:extLst>
          </p:cNvPr>
          <p:cNvSpPr>
            <a:spLocks noGrp="1"/>
          </p:cNvSpPr>
          <p:nvPr>
            <p:ph type="sldNum" sz="quarter" idx="12"/>
          </p:nvPr>
        </p:nvSpPr>
        <p:spPr/>
        <p:txBody>
          <a:bodyPr/>
          <a:lstStyle/>
          <a:p>
            <a:fld id="{A3E96698-B6E5-034F-AC6D-53C9E2DB7323}" type="slidenum">
              <a:rPr lang="en-IT" smtClean="0"/>
              <a:t>‹N›</a:t>
            </a:fld>
            <a:endParaRPr lang="en-IT"/>
          </a:p>
        </p:txBody>
      </p:sp>
    </p:spTree>
    <p:extLst>
      <p:ext uri="{BB962C8B-B14F-4D97-AF65-F5344CB8AC3E}">
        <p14:creationId xmlns:p14="http://schemas.microsoft.com/office/powerpoint/2010/main" val="2579163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760FA-799A-2C4B-061F-C693391D48F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Picture Placeholder 2">
            <a:extLst>
              <a:ext uri="{FF2B5EF4-FFF2-40B4-BE49-F238E27FC236}">
                <a16:creationId xmlns:a16="http://schemas.microsoft.com/office/drawing/2014/main" id="{C9366870-23FE-76A7-81B3-A3C97B6E2C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T"/>
          </a:p>
        </p:txBody>
      </p:sp>
      <p:sp>
        <p:nvSpPr>
          <p:cNvPr id="4" name="Text Placeholder 3">
            <a:extLst>
              <a:ext uri="{FF2B5EF4-FFF2-40B4-BE49-F238E27FC236}">
                <a16:creationId xmlns:a16="http://schemas.microsoft.com/office/drawing/2014/main" id="{6B24D4CD-784B-D67A-C622-661456BF5A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811E683-4D35-B221-0463-648B6929CA40}"/>
              </a:ext>
            </a:extLst>
          </p:cNvPr>
          <p:cNvSpPr>
            <a:spLocks noGrp="1"/>
          </p:cNvSpPr>
          <p:nvPr>
            <p:ph type="dt" sz="half" idx="10"/>
          </p:nvPr>
        </p:nvSpPr>
        <p:spPr/>
        <p:txBody>
          <a:bodyPr/>
          <a:lstStyle/>
          <a:p>
            <a:fld id="{0D533012-BAD6-8340-970C-1A571B6C04CB}" type="datetimeFigureOut">
              <a:rPr lang="en-IT" smtClean="0"/>
              <a:t>05/10/2024</a:t>
            </a:fld>
            <a:endParaRPr lang="en-IT"/>
          </a:p>
        </p:txBody>
      </p:sp>
      <p:sp>
        <p:nvSpPr>
          <p:cNvPr id="6" name="Footer Placeholder 5">
            <a:extLst>
              <a:ext uri="{FF2B5EF4-FFF2-40B4-BE49-F238E27FC236}">
                <a16:creationId xmlns:a16="http://schemas.microsoft.com/office/drawing/2014/main" id="{36E57B8C-738C-EE61-D235-E155C4531D6A}"/>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D3BA7C8A-9CE1-8B3D-314E-CAC022C44C80}"/>
              </a:ext>
            </a:extLst>
          </p:cNvPr>
          <p:cNvSpPr>
            <a:spLocks noGrp="1"/>
          </p:cNvSpPr>
          <p:nvPr>
            <p:ph type="sldNum" sz="quarter" idx="12"/>
          </p:nvPr>
        </p:nvSpPr>
        <p:spPr/>
        <p:txBody>
          <a:bodyPr/>
          <a:lstStyle/>
          <a:p>
            <a:fld id="{A3E96698-B6E5-034F-AC6D-53C9E2DB7323}" type="slidenum">
              <a:rPr lang="en-IT" smtClean="0"/>
              <a:t>‹N›</a:t>
            </a:fld>
            <a:endParaRPr lang="en-IT"/>
          </a:p>
        </p:txBody>
      </p:sp>
    </p:spTree>
    <p:extLst>
      <p:ext uri="{BB962C8B-B14F-4D97-AF65-F5344CB8AC3E}">
        <p14:creationId xmlns:p14="http://schemas.microsoft.com/office/powerpoint/2010/main" val="4135290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DEEE08-7617-1C68-1675-A6BD2A1B1D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T"/>
          </a:p>
        </p:txBody>
      </p:sp>
      <p:sp>
        <p:nvSpPr>
          <p:cNvPr id="3" name="Text Placeholder 2">
            <a:extLst>
              <a:ext uri="{FF2B5EF4-FFF2-40B4-BE49-F238E27FC236}">
                <a16:creationId xmlns:a16="http://schemas.microsoft.com/office/drawing/2014/main" id="{9E057E94-2E49-20DB-DF90-3F838A8758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90BFA685-7E03-7F33-0218-BE40FBA6F5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33012-BAD6-8340-970C-1A571B6C04CB}" type="datetimeFigureOut">
              <a:rPr lang="en-IT" smtClean="0"/>
              <a:t>05/10/2024</a:t>
            </a:fld>
            <a:endParaRPr lang="en-IT"/>
          </a:p>
        </p:txBody>
      </p:sp>
      <p:sp>
        <p:nvSpPr>
          <p:cNvPr id="5" name="Footer Placeholder 4">
            <a:extLst>
              <a:ext uri="{FF2B5EF4-FFF2-40B4-BE49-F238E27FC236}">
                <a16:creationId xmlns:a16="http://schemas.microsoft.com/office/drawing/2014/main" id="{3DAFAF48-DD26-E0D7-217E-402AB24EBC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T"/>
          </a:p>
        </p:txBody>
      </p:sp>
      <p:sp>
        <p:nvSpPr>
          <p:cNvPr id="6" name="Slide Number Placeholder 5">
            <a:extLst>
              <a:ext uri="{FF2B5EF4-FFF2-40B4-BE49-F238E27FC236}">
                <a16:creationId xmlns:a16="http://schemas.microsoft.com/office/drawing/2014/main" id="{CAC32B39-36FC-5E9F-16CC-DDDF4E0F3D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96698-B6E5-034F-AC6D-53C9E2DB7323}" type="slidenum">
              <a:rPr lang="en-IT" smtClean="0"/>
              <a:t>‹N›</a:t>
            </a:fld>
            <a:endParaRPr lang="en-IT"/>
          </a:p>
        </p:txBody>
      </p:sp>
    </p:spTree>
    <p:extLst>
      <p:ext uri="{BB962C8B-B14F-4D97-AF65-F5344CB8AC3E}">
        <p14:creationId xmlns:p14="http://schemas.microsoft.com/office/powerpoint/2010/main" val="3540626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9B5E7-D5AC-E6BE-B8F3-3851A246976A}"/>
              </a:ext>
            </a:extLst>
          </p:cNvPr>
          <p:cNvSpPr>
            <a:spLocks noGrp="1"/>
          </p:cNvSpPr>
          <p:nvPr>
            <p:ph type="ctrTitle"/>
          </p:nvPr>
        </p:nvSpPr>
        <p:spPr/>
        <p:txBody>
          <a:bodyPr>
            <a:normAutofit fontScale="90000"/>
          </a:bodyPr>
          <a:lstStyle/>
          <a:p>
            <a:r>
              <a:rPr lang="en-US" dirty="0"/>
              <a:t>PROGETTO TIW(Con JS) 2023-24: </a:t>
            </a:r>
            <a:r>
              <a:rPr lang="it-IT" dirty="0"/>
              <a:t>Gestione di immagini </a:t>
            </a:r>
            <a:endParaRPr lang="en-IT" dirty="0"/>
          </a:p>
        </p:txBody>
      </p:sp>
      <p:sp>
        <p:nvSpPr>
          <p:cNvPr id="3" name="Subtitle 2">
            <a:extLst>
              <a:ext uri="{FF2B5EF4-FFF2-40B4-BE49-F238E27FC236}">
                <a16:creationId xmlns:a16="http://schemas.microsoft.com/office/drawing/2014/main" id="{DD979DEB-4DBB-454D-B1E4-98DBFB29DB27}"/>
              </a:ext>
            </a:extLst>
          </p:cNvPr>
          <p:cNvSpPr>
            <a:spLocks noGrp="1"/>
          </p:cNvSpPr>
          <p:nvPr>
            <p:ph type="subTitle" idx="1"/>
          </p:nvPr>
        </p:nvSpPr>
        <p:spPr/>
        <p:txBody>
          <a:bodyPr/>
          <a:lstStyle/>
          <a:p>
            <a:r>
              <a:rPr lang="en-US" dirty="0"/>
              <a:t>Web technologies</a:t>
            </a:r>
          </a:p>
        </p:txBody>
      </p:sp>
    </p:spTree>
    <p:extLst>
      <p:ext uri="{BB962C8B-B14F-4D97-AF65-F5344CB8AC3E}">
        <p14:creationId xmlns:p14="http://schemas.microsoft.com/office/powerpoint/2010/main" val="2542077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1638300" y="274637"/>
            <a:ext cx="8915400" cy="1143200"/>
          </a:xfrm>
          <a:prstGeom prst="rect">
            <a:avLst/>
          </a:prstGeom>
          <a:noFill/>
          <a:ln>
            <a:noFill/>
          </a:ln>
        </p:spPr>
        <p:txBody>
          <a:bodyPr spcFirstLastPara="1" vert="horz" wrap="square" lIns="107269" tIns="53620" rIns="107269" bIns="53620" rtlCol="0" anchor="ctr" anchorCtr="0">
            <a:noAutofit/>
          </a:bodyPr>
          <a:lstStyle/>
          <a:p>
            <a:pPr>
              <a:buSzPts val="4400"/>
            </a:pPr>
            <a:r>
              <a:rPr lang="es-419" dirty="0"/>
              <a:t>Application design</a:t>
            </a:r>
            <a:endParaRPr dirty="0"/>
          </a:p>
        </p:txBody>
      </p:sp>
      <p:sp>
        <p:nvSpPr>
          <p:cNvPr id="220" name="Google Shape;220;p34"/>
          <p:cNvSpPr/>
          <p:nvPr/>
        </p:nvSpPr>
        <p:spPr>
          <a:xfrm>
            <a:off x="1372362" y="1302244"/>
            <a:ext cx="8527173" cy="537869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07269" tIns="53620" rIns="107269" bIns="53620" anchor="t" anchorCtr="0">
            <a:noAutofit/>
          </a:bodyPr>
          <a:lstStyle/>
          <a:p>
            <a:r>
              <a:rPr lang="es-419" sz="2100" dirty="0">
                <a:solidFill>
                  <a:schemeClr val="dk1"/>
                </a:solidFill>
                <a:latin typeface="Calibri"/>
                <a:ea typeface="Calibri"/>
                <a:cs typeface="Calibri"/>
                <a:sym typeface="Calibri"/>
              </a:rPr>
              <a:t>   HOME</a:t>
            </a:r>
            <a:endParaRPr sz="2100" dirty="0">
              <a:solidFill>
                <a:schemeClr val="dk1"/>
              </a:solidFill>
              <a:latin typeface="Calibri"/>
              <a:ea typeface="Calibri"/>
              <a:cs typeface="Calibri"/>
              <a:sym typeface="Calibri"/>
            </a:endParaRPr>
          </a:p>
        </p:txBody>
      </p:sp>
      <p:sp>
        <p:nvSpPr>
          <p:cNvPr id="221" name="Google Shape;221;p34"/>
          <p:cNvSpPr/>
          <p:nvPr/>
        </p:nvSpPr>
        <p:spPr>
          <a:xfrm>
            <a:off x="6452209" y="2673191"/>
            <a:ext cx="1774719" cy="1806761"/>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:List  Databinding: Images[field: destination</a:t>
            </a:r>
            <a:endParaRPr sz="1400" dirty="0">
              <a:solidFill>
                <a:schemeClr val="dk1"/>
              </a:solidFill>
              <a:latin typeface="Calibri"/>
              <a:ea typeface="Calibri"/>
              <a:cs typeface="Calibri"/>
              <a:sym typeface="Calibri"/>
            </a:endParaRPr>
          </a:p>
          <a:p>
            <a:pPr algn="ctr"/>
            <a:r>
              <a:rPr lang="es-419" sz="1400" dirty="0">
                <a:solidFill>
                  <a:schemeClr val="dk1"/>
                </a:solidFill>
                <a:latin typeface="Calibri"/>
                <a:ea typeface="Calibri"/>
                <a:cs typeface="Calibri"/>
                <a:sym typeface="Calibri"/>
              </a:rPr>
              <a:t>field: date</a:t>
            </a:r>
            <a:endParaRPr sz="1400" dirty="0">
              <a:solidFill>
                <a:schemeClr val="dk1"/>
              </a:solidFill>
              <a:latin typeface="Calibri"/>
              <a:ea typeface="Calibri"/>
              <a:cs typeface="Calibri"/>
              <a:sym typeface="Calibri"/>
            </a:endParaRPr>
          </a:p>
          <a:p>
            <a:pPr algn="ctr"/>
            <a:r>
              <a:rPr lang="es-419" sz="1400" dirty="0">
                <a:solidFill>
                  <a:schemeClr val="dk1"/>
                </a:solidFill>
                <a:latin typeface="Calibri"/>
                <a:ea typeface="Calibri"/>
                <a:cs typeface="Calibri"/>
                <a:sym typeface="Calibri"/>
              </a:rPr>
              <a:t>field: days</a:t>
            </a:r>
            <a:endParaRPr sz="1400" dirty="0">
              <a:solidFill>
                <a:schemeClr val="dk1"/>
              </a:solidFill>
              <a:latin typeface="Calibri"/>
              <a:ea typeface="Calibri"/>
              <a:cs typeface="Calibri"/>
              <a:sym typeface="Calibri"/>
            </a:endParaRPr>
          </a:p>
          <a:p>
            <a:pPr algn="ctr"/>
            <a:r>
              <a:rPr lang="es-419" sz="1400" dirty="0">
                <a:solidFill>
                  <a:schemeClr val="dk1"/>
                </a:solidFill>
                <a:latin typeface="Calibri"/>
                <a:ea typeface="Calibri"/>
                <a:cs typeface="Calibri"/>
                <a:sym typeface="Calibri"/>
              </a:rPr>
              <a:t>field: status</a:t>
            </a:r>
            <a:endParaRPr sz="1400" dirty="0">
              <a:solidFill>
                <a:schemeClr val="dk1"/>
              </a:solidFill>
              <a:latin typeface="Calibri"/>
              <a:ea typeface="Calibri"/>
              <a:cs typeface="Calibri"/>
              <a:sym typeface="Calibri"/>
            </a:endParaRPr>
          </a:p>
          <a:p>
            <a:pPr algn="ctr"/>
            <a:r>
              <a:rPr lang="es-419" sz="1400" dirty="0">
                <a:solidFill>
                  <a:schemeClr val="dk1"/>
                </a:solidFill>
                <a:latin typeface="Calibri"/>
                <a:ea typeface="Calibri"/>
                <a:cs typeface="Calibri"/>
                <a:sym typeface="Calibri"/>
              </a:rPr>
              <a:t>field: description …]</a:t>
            </a:r>
            <a:endParaRPr sz="1400" dirty="0">
              <a:solidFill>
                <a:schemeClr val="dk1"/>
              </a:solidFill>
              <a:latin typeface="Calibri"/>
              <a:ea typeface="Calibri"/>
              <a:cs typeface="Calibri"/>
              <a:sym typeface="Calibri"/>
            </a:endParaRPr>
          </a:p>
        </p:txBody>
      </p:sp>
      <p:sp>
        <p:nvSpPr>
          <p:cNvPr id="222" name="Google Shape;222;p34"/>
          <p:cNvSpPr/>
          <p:nvPr/>
        </p:nvSpPr>
        <p:spPr>
          <a:xfrm>
            <a:off x="7460675" y="4412931"/>
            <a:ext cx="312000" cy="288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cxnSp>
        <p:nvCxnSpPr>
          <p:cNvPr id="223" name="Google Shape;223;p34"/>
          <p:cNvCxnSpPr>
            <a:cxnSpLocks/>
          </p:cNvCxnSpPr>
          <p:nvPr/>
        </p:nvCxnSpPr>
        <p:spPr>
          <a:xfrm rot="5400000">
            <a:off x="6861086" y="4831331"/>
            <a:ext cx="840214" cy="67096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25" name="Google Shape;225;p34"/>
          <p:cNvSpPr txBox="1"/>
          <p:nvPr/>
        </p:nvSpPr>
        <p:spPr>
          <a:xfrm>
            <a:off x="9030040" y="2084001"/>
            <a:ext cx="901550" cy="369200"/>
          </a:xfrm>
          <a:prstGeom prst="rect">
            <a:avLst/>
          </a:prstGeom>
          <a:noFill/>
          <a:ln>
            <a:noFill/>
          </a:ln>
        </p:spPr>
        <p:txBody>
          <a:bodyPr spcFirstLastPara="1" wrap="square" lIns="107269" tIns="53620" rIns="107269" bIns="53620" anchor="t" anchorCtr="0">
            <a:noAutofit/>
          </a:bodyPr>
          <a:lstStyle/>
          <a:p>
            <a:r>
              <a:rPr lang="es-419" sz="1900" dirty="0">
                <a:solidFill>
                  <a:schemeClr val="dk1"/>
                </a:solidFill>
                <a:latin typeface="Calibri"/>
                <a:ea typeface="Calibri"/>
                <a:cs typeface="Calibri"/>
                <a:sym typeface="Calibri"/>
              </a:rPr>
              <a:t>select</a:t>
            </a:r>
            <a:endParaRPr sz="2100" dirty="0">
              <a:solidFill>
                <a:schemeClr val="dk1"/>
              </a:solidFill>
              <a:latin typeface="Calibri"/>
              <a:ea typeface="Calibri"/>
              <a:cs typeface="Calibri"/>
              <a:sym typeface="Calibri"/>
            </a:endParaRPr>
          </a:p>
        </p:txBody>
      </p:sp>
      <p:sp>
        <p:nvSpPr>
          <p:cNvPr id="226" name="Google Shape;226;p34"/>
          <p:cNvSpPr txBox="1"/>
          <p:nvPr/>
        </p:nvSpPr>
        <p:spPr>
          <a:xfrm>
            <a:off x="9256419" y="3252530"/>
            <a:ext cx="2824147" cy="455600"/>
          </a:xfrm>
          <a:prstGeom prst="rect">
            <a:avLst/>
          </a:prstGeom>
          <a:solidFill>
            <a:schemeClr val="lt1"/>
          </a:solidFill>
          <a:ln w="25400" cap="flat" cmpd="sng">
            <a:noFill/>
            <a:prstDash val="solid"/>
            <a:round/>
            <a:headEnd type="none" w="sm" len="sm"/>
            <a:tailEnd type="none" w="sm" len="sm"/>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Show image</a:t>
            </a:r>
            <a:endParaRPr dirty="0">
              <a:solidFill>
                <a:schemeClr val="dk1"/>
              </a:solidFill>
              <a:latin typeface="Calibri"/>
              <a:ea typeface="Calibri"/>
              <a:cs typeface="Calibri"/>
              <a:sym typeface="Calibri"/>
            </a:endParaRPr>
          </a:p>
        </p:txBody>
      </p:sp>
      <p:sp>
        <p:nvSpPr>
          <p:cNvPr id="23" name="Google Shape;229;p34"/>
          <p:cNvSpPr/>
          <p:nvPr/>
        </p:nvSpPr>
        <p:spPr>
          <a:xfrm>
            <a:off x="1614247" y="1869441"/>
            <a:ext cx="1941115" cy="163954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p>
            <a:pPr algn="ctr"/>
            <a:r>
              <a:rPr lang="es-419" sz="1900" dirty="0">
                <a:solidFill>
                  <a:schemeClr val="dk1"/>
                </a:solidFill>
                <a:latin typeface="Calibri"/>
                <a:ea typeface="Calibri"/>
                <a:cs typeface="Calibri"/>
                <a:sym typeface="Calibri"/>
              </a:rPr>
              <a:t>:List</a:t>
            </a:r>
            <a:endParaRPr dirty="0"/>
          </a:p>
          <a:p>
            <a:pPr algn="ctr"/>
            <a:r>
              <a:rPr lang="es-419" sz="1900" dirty="0">
                <a:solidFill>
                  <a:schemeClr val="dk1"/>
                </a:solidFill>
                <a:latin typeface="Calibri"/>
                <a:ea typeface="Calibri"/>
                <a:cs typeface="Calibri"/>
                <a:sym typeface="Calibri"/>
              </a:rPr>
              <a:t>[databinding:Album Condition: </a:t>
            </a:r>
          </a:p>
          <a:p>
            <a:pPr algn="ctr"/>
            <a:r>
              <a:rPr lang="es-419" sz="1900" dirty="0">
                <a:solidFill>
                  <a:schemeClr val="dk1"/>
                </a:solidFill>
                <a:latin typeface="Calibri"/>
                <a:ea typeface="Calibri"/>
                <a:cs typeface="Calibri"/>
                <a:sym typeface="Calibri"/>
              </a:rPr>
              <a:t>[User = session.user</a:t>
            </a:r>
            <a:endParaRPr sz="1900" dirty="0">
              <a:solidFill>
                <a:schemeClr val="dk1"/>
              </a:solidFill>
              <a:latin typeface="Calibri"/>
              <a:ea typeface="Calibri"/>
              <a:cs typeface="Calibri"/>
              <a:sym typeface="Calibri"/>
            </a:endParaRPr>
          </a:p>
        </p:txBody>
      </p:sp>
      <p:cxnSp>
        <p:nvCxnSpPr>
          <p:cNvPr id="25" name="Google Shape;231;p34"/>
          <p:cNvCxnSpPr>
            <a:cxnSpLocks/>
            <a:endCxn id="23" idx="0"/>
          </p:cNvCxnSpPr>
          <p:nvPr/>
        </p:nvCxnSpPr>
        <p:spPr>
          <a:xfrm>
            <a:off x="1510746" y="702556"/>
            <a:ext cx="1074059" cy="1166885"/>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6" name="Google Shape;232;p34"/>
          <p:cNvSpPr/>
          <p:nvPr/>
        </p:nvSpPr>
        <p:spPr>
          <a:xfrm>
            <a:off x="3441829" y="2522172"/>
            <a:ext cx="312000" cy="288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cxnSp>
        <p:nvCxnSpPr>
          <p:cNvPr id="27" name="Google Shape;233;p34"/>
          <p:cNvCxnSpPr>
            <a:stCxn id="26" idx="6"/>
            <a:endCxn id="31" idx="5"/>
          </p:cNvCxnSpPr>
          <p:nvPr/>
        </p:nvCxnSpPr>
        <p:spPr>
          <a:xfrm flipV="1">
            <a:off x="3753829" y="2611637"/>
            <a:ext cx="563395" cy="54535"/>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9" name="Google Shape;236;p34"/>
          <p:cNvSpPr txBox="1"/>
          <p:nvPr/>
        </p:nvSpPr>
        <p:spPr>
          <a:xfrm>
            <a:off x="4447535" y="1472261"/>
            <a:ext cx="1267175" cy="455600"/>
          </a:xfrm>
          <a:prstGeom prst="rect">
            <a:avLst/>
          </a:prstGeom>
          <a:solidFill>
            <a:schemeClr val="lt1"/>
          </a:solidFill>
          <a:ln w="25400" cap="flat" cmpd="sng">
            <a:noFill/>
            <a:prstDash val="solid"/>
            <a:round/>
            <a:headEnd type="none" w="sm" len="sm"/>
            <a:tailEnd type="none" w="sm" len="sm"/>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mission.id</a:t>
            </a:r>
            <a:endParaRPr dirty="0">
              <a:solidFill>
                <a:schemeClr val="dk1"/>
              </a:solidFill>
              <a:latin typeface="Calibri"/>
              <a:ea typeface="Calibri"/>
              <a:cs typeface="Calibri"/>
              <a:sym typeface="Calibri"/>
            </a:endParaRPr>
          </a:p>
        </p:txBody>
      </p:sp>
      <p:cxnSp>
        <p:nvCxnSpPr>
          <p:cNvPr id="30" name="Google Shape;237;p34"/>
          <p:cNvCxnSpPr>
            <a:stCxn id="29" idx="2"/>
            <a:endCxn id="31" idx="0"/>
          </p:cNvCxnSpPr>
          <p:nvPr/>
        </p:nvCxnSpPr>
        <p:spPr>
          <a:xfrm flipH="1">
            <a:off x="4976586" y="1927861"/>
            <a:ext cx="104536" cy="356576"/>
          </a:xfrm>
          <a:prstGeom prst="straightConnector1">
            <a:avLst/>
          </a:prstGeom>
          <a:noFill/>
          <a:ln w="9525" cap="flat" cmpd="sng">
            <a:solidFill>
              <a:srgbClr val="4A7DBA"/>
            </a:solidFill>
            <a:prstDash val="solid"/>
            <a:round/>
            <a:headEnd type="none" w="sm" len="sm"/>
            <a:tailEnd type="none" w="sm" len="sm"/>
          </a:ln>
        </p:spPr>
      </p:cxnSp>
      <p:sp>
        <p:nvSpPr>
          <p:cNvPr id="31" name="Google Shape;234;p34"/>
          <p:cNvSpPr/>
          <p:nvPr/>
        </p:nvSpPr>
        <p:spPr>
          <a:xfrm>
            <a:off x="4235424" y="2284437"/>
            <a:ext cx="1482325" cy="6544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GoToAlbumPage</a:t>
            </a:r>
            <a:endParaRPr sz="1400" dirty="0">
              <a:solidFill>
                <a:schemeClr val="dk1"/>
              </a:solidFill>
              <a:latin typeface="Calibri"/>
              <a:ea typeface="Calibri"/>
              <a:cs typeface="Calibri"/>
              <a:sym typeface="Calibri"/>
            </a:endParaRPr>
          </a:p>
        </p:txBody>
      </p:sp>
      <p:cxnSp>
        <p:nvCxnSpPr>
          <p:cNvPr id="32" name="Google Shape;238;p34"/>
          <p:cNvCxnSpPr>
            <a:cxnSpLocks/>
            <a:stCxn id="31" idx="2"/>
            <a:endCxn id="37" idx="1"/>
          </p:cNvCxnSpPr>
          <p:nvPr/>
        </p:nvCxnSpPr>
        <p:spPr>
          <a:xfrm flipV="1">
            <a:off x="5635949" y="1779233"/>
            <a:ext cx="572122" cy="83240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3" name="Google Shape;225;p34"/>
          <p:cNvSpPr txBox="1"/>
          <p:nvPr/>
        </p:nvSpPr>
        <p:spPr>
          <a:xfrm>
            <a:off x="3444735" y="2767467"/>
            <a:ext cx="901550" cy="369200"/>
          </a:xfrm>
          <a:prstGeom prst="rect">
            <a:avLst/>
          </a:prstGeom>
          <a:noFill/>
          <a:ln>
            <a:noFill/>
          </a:ln>
        </p:spPr>
        <p:txBody>
          <a:bodyPr spcFirstLastPara="1" wrap="square" lIns="107269" tIns="53620" rIns="107269" bIns="53620" anchor="t" anchorCtr="0">
            <a:noAutofit/>
          </a:bodyPr>
          <a:lstStyle/>
          <a:p>
            <a:r>
              <a:rPr lang="es-419" sz="2100" dirty="0">
                <a:solidFill>
                  <a:schemeClr val="dk1"/>
                </a:solidFill>
                <a:latin typeface="Calibri"/>
                <a:ea typeface="Calibri"/>
                <a:cs typeface="Calibri"/>
                <a:sym typeface="Calibri"/>
              </a:rPr>
              <a:t>select</a:t>
            </a:r>
            <a:endParaRPr sz="2100" dirty="0">
              <a:solidFill>
                <a:schemeClr val="dk1"/>
              </a:solidFill>
              <a:latin typeface="Calibri"/>
              <a:ea typeface="Calibri"/>
              <a:cs typeface="Calibri"/>
              <a:sym typeface="Calibri"/>
            </a:endParaRPr>
          </a:p>
        </p:txBody>
      </p:sp>
      <p:sp>
        <p:nvSpPr>
          <p:cNvPr id="43" name="Google Shape;222;p34"/>
          <p:cNvSpPr/>
          <p:nvPr/>
        </p:nvSpPr>
        <p:spPr>
          <a:xfrm>
            <a:off x="6701432" y="2129809"/>
            <a:ext cx="312000" cy="288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sp>
        <p:nvSpPr>
          <p:cNvPr id="44" name="Google Shape;222;p34"/>
          <p:cNvSpPr/>
          <p:nvPr/>
        </p:nvSpPr>
        <p:spPr>
          <a:xfrm>
            <a:off x="7844102" y="2166034"/>
            <a:ext cx="312000" cy="288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sp>
        <p:nvSpPr>
          <p:cNvPr id="45" name="Google Shape;222;p34"/>
          <p:cNvSpPr/>
          <p:nvPr/>
        </p:nvSpPr>
        <p:spPr>
          <a:xfrm>
            <a:off x="8679175" y="2163141"/>
            <a:ext cx="312000" cy="288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sp>
        <p:nvSpPr>
          <p:cNvPr id="46" name="Google Shape;225;p34"/>
          <p:cNvSpPr txBox="1"/>
          <p:nvPr/>
        </p:nvSpPr>
        <p:spPr>
          <a:xfrm>
            <a:off x="6494935" y="2310034"/>
            <a:ext cx="901550" cy="3692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previous</a:t>
            </a:r>
            <a:endParaRPr sz="2100" dirty="0">
              <a:solidFill>
                <a:schemeClr val="dk1"/>
              </a:solidFill>
              <a:latin typeface="Calibri"/>
              <a:ea typeface="Calibri"/>
              <a:cs typeface="Calibri"/>
              <a:sym typeface="Calibri"/>
            </a:endParaRPr>
          </a:p>
        </p:txBody>
      </p:sp>
      <p:sp>
        <p:nvSpPr>
          <p:cNvPr id="47" name="Google Shape;225;p34"/>
          <p:cNvSpPr txBox="1"/>
          <p:nvPr/>
        </p:nvSpPr>
        <p:spPr>
          <a:xfrm>
            <a:off x="7384348" y="2328280"/>
            <a:ext cx="713611" cy="369200"/>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next</a:t>
            </a:r>
            <a:endParaRPr sz="2100" dirty="0">
              <a:solidFill>
                <a:schemeClr val="dk1"/>
              </a:solidFill>
              <a:latin typeface="Calibri"/>
              <a:ea typeface="Calibri"/>
              <a:cs typeface="Calibri"/>
              <a:sym typeface="Calibri"/>
            </a:endParaRPr>
          </a:p>
        </p:txBody>
      </p:sp>
      <p:sp>
        <p:nvSpPr>
          <p:cNvPr id="78" name="Google Shape;234;p34"/>
          <p:cNvSpPr/>
          <p:nvPr/>
        </p:nvSpPr>
        <p:spPr>
          <a:xfrm>
            <a:off x="594973" y="76625"/>
            <a:ext cx="1555672" cy="6544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r>
              <a:rPr lang="es-419" dirty="0">
                <a:solidFill>
                  <a:schemeClr val="dk1"/>
                </a:solidFill>
                <a:latin typeface="Calibri"/>
                <a:ea typeface="Calibri"/>
                <a:cs typeface="Calibri"/>
                <a:sym typeface="Calibri"/>
              </a:rPr>
              <a:t>GoToHomePage</a:t>
            </a:r>
            <a:endParaRPr dirty="0">
              <a:solidFill>
                <a:schemeClr val="dk1"/>
              </a:solidFill>
              <a:latin typeface="Calibri"/>
              <a:ea typeface="Calibri"/>
              <a:cs typeface="Calibri"/>
              <a:sym typeface="Calibri"/>
            </a:endParaRPr>
          </a:p>
        </p:txBody>
      </p:sp>
      <p:sp>
        <p:nvSpPr>
          <p:cNvPr id="84" name="Google Shape;236;p34"/>
          <p:cNvSpPr txBox="1"/>
          <p:nvPr/>
        </p:nvSpPr>
        <p:spPr>
          <a:xfrm>
            <a:off x="3555621" y="128885"/>
            <a:ext cx="860932" cy="455600"/>
          </a:xfrm>
          <a:prstGeom prst="rect">
            <a:avLst/>
          </a:prstGeom>
          <a:noFill/>
          <a:ln w="25400" cap="flat" cmpd="sng">
            <a:noFill/>
            <a:prstDash val="solid"/>
            <a:round/>
            <a:headEnd type="none" w="sm" len="sm"/>
            <a:tailEnd type="none" w="sm" len="sm"/>
          </a:ln>
        </p:spPr>
        <p:txBody>
          <a:bodyPr spcFirstLastPara="1" wrap="square" lIns="107269" tIns="53620" rIns="107269" bIns="53620" anchor="t" anchorCtr="0">
            <a:noAutofit/>
          </a:bodyPr>
          <a:lstStyle/>
          <a:p>
            <a:r>
              <a:rPr lang="es-419" dirty="0">
                <a:latin typeface="Calibri"/>
                <a:ea typeface="Calibri"/>
                <a:cs typeface="Calibri"/>
                <a:sym typeface="Calibri"/>
              </a:rPr>
              <a:t>user.id</a:t>
            </a:r>
            <a:endParaRPr strike="sngStrike" dirty="0">
              <a:latin typeface="Calibri"/>
              <a:ea typeface="Calibri"/>
              <a:cs typeface="Calibri"/>
              <a:sym typeface="Calibri"/>
            </a:endParaRPr>
          </a:p>
        </p:txBody>
      </p:sp>
      <p:cxnSp>
        <p:nvCxnSpPr>
          <p:cNvPr id="85" name="Google Shape;237;p34"/>
          <p:cNvCxnSpPr>
            <a:cxnSpLocks/>
            <a:stCxn id="84" idx="2"/>
            <a:endCxn id="78" idx="2"/>
          </p:cNvCxnSpPr>
          <p:nvPr/>
        </p:nvCxnSpPr>
        <p:spPr>
          <a:xfrm flipH="1" flipV="1">
            <a:off x="2068845" y="403825"/>
            <a:ext cx="1917242" cy="180660"/>
          </a:xfrm>
          <a:prstGeom prst="straightConnector1">
            <a:avLst/>
          </a:prstGeom>
          <a:noFill/>
          <a:ln w="9525" cap="flat" cmpd="sng">
            <a:solidFill>
              <a:srgbClr val="4A7DBA"/>
            </a:solidFill>
            <a:prstDash val="solid"/>
            <a:round/>
            <a:headEnd type="none" w="sm" len="sm"/>
            <a:tailEnd type="none" w="sm" len="sm"/>
          </a:ln>
        </p:spPr>
      </p:cxnSp>
      <p:cxnSp>
        <p:nvCxnSpPr>
          <p:cNvPr id="87" name="Google Shape;238;p34"/>
          <p:cNvCxnSpPr>
            <a:cxnSpLocks/>
            <a:stCxn id="31" idx="2"/>
          </p:cNvCxnSpPr>
          <p:nvPr/>
        </p:nvCxnSpPr>
        <p:spPr>
          <a:xfrm>
            <a:off x="5635949" y="2611637"/>
            <a:ext cx="858986" cy="715667"/>
          </a:xfrm>
          <a:prstGeom prst="bentConnector3">
            <a:avLst>
              <a:gd name="adj1" fmla="val 35097"/>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 name="Google Shape;229;p34"/>
          <p:cNvSpPr/>
          <p:nvPr/>
        </p:nvSpPr>
        <p:spPr>
          <a:xfrm>
            <a:off x="6208071" y="1368737"/>
            <a:ext cx="2982136" cy="820992"/>
          </a:xfrm>
          <a:prstGeom prst="roundRect">
            <a:avLst>
              <a:gd name="adj" fmla="val 16667"/>
            </a:avLst>
          </a:prstGeom>
          <a:solidFill>
            <a:schemeClr val="bg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p>
            <a:pPr algn="ctr"/>
            <a:r>
              <a:rPr lang="en-US" sz="1400" dirty="0">
                <a:solidFill>
                  <a:schemeClr val="tx1"/>
                </a:solidFill>
              </a:rPr>
              <a:t>:List</a:t>
            </a:r>
          </a:p>
          <a:p>
            <a:pPr algn="ctr"/>
            <a:r>
              <a:rPr lang="en-US" sz="1400" dirty="0">
                <a:solidFill>
                  <a:schemeClr val="tx1"/>
                </a:solidFill>
              </a:rPr>
              <a:t>Databinding: Image</a:t>
            </a:r>
          </a:p>
          <a:p>
            <a:pPr algn="ctr"/>
            <a:r>
              <a:rPr lang="en-US" sz="1400" dirty="0">
                <a:solidFill>
                  <a:schemeClr val="tx1"/>
                </a:solidFill>
              </a:rPr>
              <a:t>Condition:</a:t>
            </a:r>
          </a:p>
          <a:p>
            <a:pPr algn="ctr"/>
            <a:r>
              <a:rPr lang="en-US" sz="1400" dirty="0">
                <a:solidFill>
                  <a:schemeClr val="tx1"/>
                </a:solidFill>
              </a:rPr>
              <a:t>[User = </a:t>
            </a:r>
            <a:r>
              <a:rPr lang="en-US" sz="1400" dirty="0" err="1">
                <a:solidFill>
                  <a:schemeClr val="tx1"/>
                </a:solidFill>
              </a:rPr>
              <a:t>session.user</a:t>
            </a:r>
            <a:r>
              <a:rPr lang="en-US" sz="1400" dirty="0">
                <a:solidFill>
                  <a:schemeClr val="tx1"/>
                </a:solidFill>
              </a:rPr>
              <a:t>]</a:t>
            </a:r>
          </a:p>
        </p:txBody>
      </p:sp>
      <p:sp>
        <p:nvSpPr>
          <p:cNvPr id="56" name="Google Shape;232;p34"/>
          <p:cNvSpPr/>
          <p:nvPr/>
        </p:nvSpPr>
        <p:spPr>
          <a:xfrm>
            <a:off x="1235099" y="1048461"/>
            <a:ext cx="312000" cy="288000"/>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cxnSp>
        <p:nvCxnSpPr>
          <p:cNvPr id="3" name="Elbow Connector 2"/>
          <p:cNvCxnSpPr>
            <a:stCxn id="56" idx="0"/>
            <a:endCxn id="78" idx="5"/>
          </p:cNvCxnSpPr>
          <p:nvPr/>
        </p:nvCxnSpPr>
        <p:spPr>
          <a:xfrm rot="16200000" flipV="1">
            <a:off x="711618" y="368980"/>
            <a:ext cx="644636" cy="714326"/>
          </a:xfrm>
          <a:prstGeom prst="bentConnector4">
            <a:avLst>
              <a:gd name="adj1" fmla="val 24621"/>
              <a:gd name="adj2" fmla="val 143454"/>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8" name="Google Shape;225;p34"/>
          <p:cNvSpPr txBox="1"/>
          <p:nvPr/>
        </p:nvSpPr>
        <p:spPr>
          <a:xfrm>
            <a:off x="1496074" y="908572"/>
            <a:ext cx="901550" cy="369200"/>
          </a:xfrm>
          <a:prstGeom prst="rect">
            <a:avLst/>
          </a:prstGeom>
          <a:noFill/>
          <a:ln>
            <a:noFill/>
          </a:ln>
        </p:spPr>
        <p:txBody>
          <a:bodyPr spcFirstLastPara="1" wrap="square" lIns="107269" tIns="53620" rIns="107269" bIns="53620" anchor="t" anchorCtr="0">
            <a:noAutofit/>
          </a:bodyPr>
          <a:lstStyle/>
          <a:p>
            <a:r>
              <a:rPr lang="es-419" sz="2100" dirty="0">
                <a:solidFill>
                  <a:schemeClr val="dk1"/>
                </a:solidFill>
                <a:latin typeface="Calibri"/>
                <a:ea typeface="Calibri"/>
                <a:cs typeface="Calibri"/>
                <a:sym typeface="Calibri"/>
              </a:rPr>
              <a:t>load</a:t>
            </a:r>
            <a:endParaRPr sz="2100" dirty="0">
              <a:solidFill>
                <a:schemeClr val="dk1"/>
              </a:solidFill>
              <a:latin typeface="Calibri"/>
              <a:ea typeface="Calibri"/>
              <a:cs typeface="Calibri"/>
              <a:sym typeface="Calibri"/>
            </a:endParaRPr>
          </a:p>
        </p:txBody>
      </p:sp>
      <p:sp>
        <p:nvSpPr>
          <p:cNvPr id="60" name="Google Shape;232;p34"/>
          <p:cNvSpPr/>
          <p:nvPr/>
        </p:nvSpPr>
        <p:spPr>
          <a:xfrm>
            <a:off x="9017487" y="1088183"/>
            <a:ext cx="312000" cy="288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sp>
        <p:nvSpPr>
          <p:cNvPr id="64" name="Google Shape;224;p34"/>
          <p:cNvSpPr/>
          <p:nvPr/>
        </p:nvSpPr>
        <p:spPr>
          <a:xfrm>
            <a:off x="9504430" y="335556"/>
            <a:ext cx="1326325" cy="55978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err="1">
                <a:solidFill>
                  <a:schemeClr val="dk1"/>
                </a:solidFill>
                <a:latin typeface="Calibri"/>
                <a:ea typeface="Calibri"/>
                <a:cs typeface="Calibri"/>
                <a:sym typeface="Calibri"/>
              </a:rPr>
              <a:t>Logout</a:t>
            </a:r>
            <a:endParaRPr sz="1400" dirty="0">
              <a:solidFill>
                <a:schemeClr val="dk1"/>
              </a:solidFill>
              <a:latin typeface="Calibri"/>
              <a:ea typeface="Calibri"/>
              <a:cs typeface="Calibri"/>
              <a:sym typeface="Calibri"/>
            </a:endParaRPr>
          </a:p>
        </p:txBody>
      </p:sp>
      <p:cxnSp>
        <p:nvCxnSpPr>
          <p:cNvPr id="65" name="Elbow Connector 64"/>
          <p:cNvCxnSpPr>
            <a:stCxn id="60" idx="0"/>
            <a:endCxn id="64" idx="5"/>
          </p:cNvCxnSpPr>
          <p:nvPr/>
        </p:nvCxnSpPr>
        <p:spPr>
          <a:xfrm rot="5400000" flipH="1" flipV="1">
            <a:off x="9137577" y="651357"/>
            <a:ext cx="472737" cy="400916"/>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6" name="Google Shape;225;p34"/>
          <p:cNvSpPr txBox="1"/>
          <p:nvPr/>
        </p:nvSpPr>
        <p:spPr>
          <a:xfrm>
            <a:off x="8226337" y="858825"/>
            <a:ext cx="901550" cy="369200"/>
          </a:xfrm>
          <a:prstGeom prst="rect">
            <a:avLst/>
          </a:prstGeom>
          <a:noFill/>
          <a:ln>
            <a:noFill/>
          </a:ln>
        </p:spPr>
        <p:txBody>
          <a:bodyPr spcFirstLastPara="1" wrap="square" lIns="107269" tIns="53620" rIns="107269" bIns="53620" anchor="t" anchorCtr="0">
            <a:noAutofit/>
          </a:bodyPr>
          <a:lstStyle/>
          <a:p>
            <a:r>
              <a:rPr lang="es-419" sz="2000" dirty="0" err="1">
                <a:solidFill>
                  <a:schemeClr val="dk1"/>
                </a:solidFill>
                <a:latin typeface="Calibri"/>
                <a:ea typeface="Calibri"/>
                <a:cs typeface="Calibri"/>
                <a:sym typeface="Calibri"/>
              </a:rPr>
              <a:t>logout</a:t>
            </a:r>
            <a:endParaRPr sz="2000" dirty="0">
              <a:solidFill>
                <a:schemeClr val="dk1"/>
              </a:solidFill>
              <a:latin typeface="Calibri"/>
              <a:ea typeface="Calibri"/>
              <a:cs typeface="Calibri"/>
              <a:sym typeface="Calibri"/>
            </a:endParaRPr>
          </a:p>
        </p:txBody>
      </p:sp>
      <p:sp>
        <p:nvSpPr>
          <p:cNvPr id="67" name="Google Shape;229;p34"/>
          <p:cNvSpPr/>
          <p:nvPr/>
        </p:nvSpPr>
        <p:spPr>
          <a:xfrm>
            <a:off x="1715028" y="4063211"/>
            <a:ext cx="3680667" cy="776366"/>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p>
            <a:pPr algn="ctr"/>
            <a:r>
              <a:rPr lang="it-IT" sz="1900" dirty="0">
                <a:solidFill>
                  <a:schemeClr val="dk1"/>
                </a:solidFill>
                <a:latin typeface="Calibri"/>
                <a:ea typeface="Calibri"/>
                <a:cs typeface="Calibri"/>
                <a:sym typeface="Calibri"/>
              </a:rPr>
              <a:t>:List </a:t>
            </a:r>
            <a:r>
              <a:rPr lang="it-IT" sz="1900" dirty="0" err="1">
                <a:solidFill>
                  <a:schemeClr val="dk1"/>
                </a:solidFill>
                <a:latin typeface="Calibri"/>
                <a:ea typeface="Calibri"/>
                <a:cs typeface="Calibri"/>
                <a:sym typeface="Calibri"/>
              </a:rPr>
              <a:t>DataBinding</a:t>
            </a:r>
            <a:r>
              <a:rPr lang="it-IT" sz="1900" dirty="0">
                <a:solidFill>
                  <a:schemeClr val="dk1"/>
                </a:solidFill>
                <a:latin typeface="Calibri"/>
                <a:ea typeface="Calibri"/>
                <a:cs typeface="Calibri"/>
                <a:sym typeface="Calibri"/>
              </a:rPr>
              <a:t> Album </a:t>
            </a:r>
            <a:r>
              <a:rPr lang="it-IT" sz="1900" dirty="0" err="1">
                <a:solidFill>
                  <a:schemeClr val="dk1"/>
                </a:solidFill>
                <a:latin typeface="Calibri"/>
                <a:ea typeface="Calibri"/>
                <a:cs typeface="Calibri"/>
                <a:sym typeface="Calibri"/>
              </a:rPr>
              <a:t>Condition</a:t>
            </a:r>
            <a:r>
              <a:rPr lang="it-IT" sz="1900" dirty="0">
                <a:solidFill>
                  <a:schemeClr val="dk1"/>
                </a:solidFill>
                <a:latin typeface="Calibri"/>
                <a:ea typeface="Calibri"/>
                <a:cs typeface="Calibri"/>
                <a:sym typeface="Calibri"/>
              </a:rPr>
              <a:t>: [User != </a:t>
            </a:r>
            <a:r>
              <a:rPr lang="it-IT" sz="1900" dirty="0" err="1">
                <a:solidFill>
                  <a:schemeClr val="dk1"/>
                </a:solidFill>
                <a:latin typeface="Calibri"/>
                <a:ea typeface="Calibri"/>
                <a:cs typeface="Calibri"/>
                <a:sym typeface="Calibri"/>
              </a:rPr>
              <a:t>session.user</a:t>
            </a:r>
            <a:r>
              <a:rPr lang="it-IT" sz="1900" dirty="0">
                <a:solidFill>
                  <a:schemeClr val="dk1"/>
                </a:solidFill>
                <a:latin typeface="Calibri"/>
                <a:ea typeface="Calibri"/>
                <a:cs typeface="Calibri"/>
                <a:sym typeface="Calibri"/>
              </a:rPr>
              <a:t>]</a:t>
            </a:r>
            <a:endParaRPr sz="1900" dirty="0">
              <a:solidFill>
                <a:schemeClr val="dk1"/>
              </a:solidFill>
              <a:latin typeface="Calibri"/>
              <a:ea typeface="Calibri"/>
              <a:cs typeface="Calibri"/>
              <a:sym typeface="Calibri"/>
            </a:endParaRPr>
          </a:p>
        </p:txBody>
      </p:sp>
      <p:cxnSp>
        <p:nvCxnSpPr>
          <p:cNvPr id="8" name="Google Shape;231;p34">
            <a:extLst>
              <a:ext uri="{FF2B5EF4-FFF2-40B4-BE49-F238E27FC236}">
                <a16:creationId xmlns:a16="http://schemas.microsoft.com/office/drawing/2014/main" id="{6CC39177-9716-CBC0-CB0E-84D87F72C679}"/>
              </a:ext>
            </a:extLst>
          </p:cNvPr>
          <p:cNvCxnSpPr>
            <a:cxnSpLocks/>
            <a:endCxn id="67" idx="1"/>
          </p:cNvCxnSpPr>
          <p:nvPr/>
        </p:nvCxnSpPr>
        <p:spPr>
          <a:xfrm>
            <a:off x="1523507" y="768071"/>
            <a:ext cx="191521" cy="368332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1" name="Google Shape;232;p34">
            <a:extLst>
              <a:ext uri="{FF2B5EF4-FFF2-40B4-BE49-F238E27FC236}">
                <a16:creationId xmlns:a16="http://schemas.microsoft.com/office/drawing/2014/main" id="{276A9041-DF43-B30F-2146-14C7DA12ECED}"/>
              </a:ext>
            </a:extLst>
          </p:cNvPr>
          <p:cNvSpPr/>
          <p:nvPr/>
        </p:nvSpPr>
        <p:spPr>
          <a:xfrm>
            <a:off x="4235424" y="3814339"/>
            <a:ext cx="312000" cy="288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cxnSp>
        <p:nvCxnSpPr>
          <p:cNvPr id="12" name="Google Shape;233;p34">
            <a:extLst>
              <a:ext uri="{FF2B5EF4-FFF2-40B4-BE49-F238E27FC236}">
                <a16:creationId xmlns:a16="http://schemas.microsoft.com/office/drawing/2014/main" id="{4173C8C5-8E15-7D22-BE3A-54AAC11EF6F5}"/>
              </a:ext>
            </a:extLst>
          </p:cNvPr>
          <p:cNvCxnSpPr>
            <a:cxnSpLocks/>
            <a:stCxn id="11" idx="0"/>
          </p:cNvCxnSpPr>
          <p:nvPr/>
        </p:nvCxnSpPr>
        <p:spPr>
          <a:xfrm rot="5400000" flipH="1" flipV="1">
            <a:off x="4010921" y="3313624"/>
            <a:ext cx="881218" cy="12021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39" name="Elbow Connector 38">
            <a:extLst>
              <a:ext uri="{FF2B5EF4-FFF2-40B4-BE49-F238E27FC236}">
                <a16:creationId xmlns:a16="http://schemas.microsoft.com/office/drawing/2014/main" id="{71673136-41E1-D77A-D9C6-83B22BB1CC1A}"/>
              </a:ext>
            </a:extLst>
          </p:cNvPr>
          <p:cNvCxnSpPr>
            <a:cxnSpLocks/>
            <a:endCxn id="221" idx="3"/>
          </p:cNvCxnSpPr>
          <p:nvPr/>
        </p:nvCxnSpPr>
        <p:spPr>
          <a:xfrm rot="5400000">
            <a:off x="7988086" y="2729484"/>
            <a:ext cx="1085930" cy="608246"/>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59" name="Google Shape;227;p34">
            <a:extLst>
              <a:ext uri="{FF2B5EF4-FFF2-40B4-BE49-F238E27FC236}">
                <a16:creationId xmlns:a16="http://schemas.microsoft.com/office/drawing/2014/main" id="{1A392D93-34D3-AEA2-A215-358516DE8C97}"/>
              </a:ext>
            </a:extLst>
          </p:cNvPr>
          <p:cNvCxnSpPr>
            <a:cxnSpLocks/>
          </p:cNvCxnSpPr>
          <p:nvPr/>
        </p:nvCxnSpPr>
        <p:spPr>
          <a:xfrm>
            <a:off x="8854677" y="3196445"/>
            <a:ext cx="551405" cy="312538"/>
          </a:xfrm>
          <a:prstGeom prst="straightConnector1">
            <a:avLst/>
          </a:prstGeom>
          <a:noFill/>
          <a:ln w="9525" cap="flat" cmpd="sng">
            <a:solidFill>
              <a:srgbClr val="4A7DBA"/>
            </a:solidFill>
            <a:prstDash val="solid"/>
            <a:round/>
            <a:headEnd type="none" w="sm" len="sm"/>
            <a:tailEnd type="none" w="sm" len="sm"/>
          </a:ln>
        </p:spPr>
      </p:cxnSp>
      <p:sp>
        <p:nvSpPr>
          <p:cNvPr id="69" name="Google Shape;222;p34">
            <a:extLst>
              <a:ext uri="{FF2B5EF4-FFF2-40B4-BE49-F238E27FC236}">
                <a16:creationId xmlns:a16="http://schemas.microsoft.com/office/drawing/2014/main" id="{58D578E1-9C6B-2BFF-E5D6-5F8846303FEB}"/>
              </a:ext>
            </a:extLst>
          </p:cNvPr>
          <p:cNvSpPr/>
          <p:nvPr/>
        </p:nvSpPr>
        <p:spPr>
          <a:xfrm>
            <a:off x="9101840" y="1777195"/>
            <a:ext cx="312000" cy="288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dirty="0">
              <a:solidFill>
                <a:schemeClr val="lt1"/>
              </a:solidFill>
              <a:latin typeface="Calibri"/>
              <a:ea typeface="Calibri"/>
              <a:cs typeface="Calibri"/>
              <a:sym typeface="Calibri"/>
            </a:endParaRPr>
          </a:p>
        </p:txBody>
      </p:sp>
      <p:sp>
        <p:nvSpPr>
          <p:cNvPr id="71" name="Google Shape;226;p34">
            <a:extLst>
              <a:ext uri="{FF2B5EF4-FFF2-40B4-BE49-F238E27FC236}">
                <a16:creationId xmlns:a16="http://schemas.microsoft.com/office/drawing/2014/main" id="{796A621D-F1B7-C48F-AC4E-AF30DEE1D32B}"/>
              </a:ext>
            </a:extLst>
          </p:cNvPr>
          <p:cNvSpPr txBox="1"/>
          <p:nvPr/>
        </p:nvSpPr>
        <p:spPr>
          <a:xfrm>
            <a:off x="9504430" y="1549873"/>
            <a:ext cx="2824147" cy="455600"/>
          </a:xfrm>
          <a:prstGeom prst="rect">
            <a:avLst/>
          </a:prstGeom>
          <a:solidFill>
            <a:schemeClr val="lt1"/>
          </a:solidFill>
          <a:ln w="25400" cap="flat" cmpd="sng">
            <a:noFill/>
            <a:prstDash val="solid"/>
            <a:round/>
            <a:headEnd type="none" w="sm" len="sm"/>
            <a:tailEnd type="none" w="sm" len="sm"/>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GoBack</a:t>
            </a:r>
            <a:endParaRPr dirty="0">
              <a:solidFill>
                <a:schemeClr val="dk1"/>
              </a:solidFill>
              <a:latin typeface="Calibri"/>
              <a:ea typeface="Calibri"/>
              <a:cs typeface="Calibri"/>
              <a:sym typeface="Calibri"/>
            </a:endParaRPr>
          </a:p>
        </p:txBody>
      </p:sp>
      <p:sp>
        <p:nvSpPr>
          <p:cNvPr id="79" name="Google Shape;224;p34">
            <a:extLst>
              <a:ext uri="{FF2B5EF4-FFF2-40B4-BE49-F238E27FC236}">
                <a16:creationId xmlns:a16="http://schemas.microsoft.com/office/drawing/2014/main" id="{D10853BC-2725-8675-FB61-1C917F88AA48}"/>
              </a:ext>
            </a:extLst>
          </p:cNvPr>
          <p:cNvSpPr/>
          <p:nvPr/>
        </p:nvSpPr>
        <p:spPr>
          <a:xfrm>
            <a:off x="6300899" y="5624361"/>
            <a:ext cx="1326325" cy="55978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addComment</a:t>
            </a:r>
            <a:endParaRPr sz="1400" dirty="0">
              <a:solidFill>
                <a:schemeClr val="dk1"/>
              </a:solidFill>
              <a:latin typeface="Calibri"/>
              <a:ea typeface="Calibri"/>
              <a:cs typeface="Calibri"/>
              <a:sym typeface="Calibri"/>
            </a:endParaRPr>
          </a:p>
        </p:txBody>
      </p:sp>
      <p:sp>
        <p:nvSpPr>
          <p:cNvPr id="80" name="Google Shape;224;p34">
            <a:extLst>
              <a:ext uri="{FF2B5EF4-FFF2-40B4-BE49-F238E27FC236}">
                <a16:creationId xmlns:a16="http://schemas.microsoft.com/office/drawing/2014/main" id="{96037ECB-6CC9-CE0B-F524-BEA69E75EEE3}"/>
              </a:ext>
            </a:extLst>
          </p:cNvPr>
          <p:cNvSpPr/>
          <p:nvPr/>
        </p:nvSpPr>
        <p:spPr>
          <a:xfrm>
            <a:off x="4942519" y="5624361"/>
            <a:ext cx="1326325" cy="55978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Delete</a:t>
            </a:r>
            <a:endParaRPr sz="1400" dirty="0">
              <a:solidFill>
                <a:schemeClr val="dk1"/>
              </a:solidFill>
              <a:latin typeface="Calibri"/>
              <a:ea typeface="Calibri"/>
              <a:cs typeface="Calibri"/>
              <a:sym typeface="Calibri"/>
            </a:endParaRPr>
          </a:p>
        </p:txBody>
      </p:sp>
      <p:sp>
        <p:nvSpPr>
          <p:cNvPr id="81" name="Google Shape;222;p34">
            <a:extLst>
              <a:ext uri="{FF2B5EF4-FFF2-40B4-BE49-F238E27FC236}">
                <a16:creationId xmlns:a16="http://schemas.microsoft.com/office/drawing/2014/main" id="{4F9FC514-B90B-3DEE-C3F3-70D99D59CE99}"/>
              </a:ext>
            </a:extLst>
          </p:cNvPr>
          <p:cNvSpPr/>
          <p:nvPr/>
        </p:nvSpPr>
        <p:spPr>
          <a:xfrm>
            <a:off x="6452209" y="4416783"/>
            <a:ext cx="312000" cy="288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cxnSp>
        <p:nvCxnSpPr>
          <p:cNvPr id="82" name="Google Shape;223;p34">
            <a:extLst>
              <a:ext uri="{FF2B5EF4-FFF2-40B4-BE49-F238E27FC236}">
                <a16:creationId xmlns:a16="http://schemas.microsoft.com/office/drawing/2014/main" id="{6477BDF0-17B4-5A6E-A986-683324A83E72}"/>
              </a:ext>
            </a:extLst>
          </p:cNvPr>
          <p:cNvCxnSpPr>
            <a:cxnSpLocks/>
          </p:cNvCxnSpPr>
          <p:nvPr/>
        </p:nvCxnSpPr>
        <p:spPr>
          <a:xfrm rot="5400000">
            <a:off x="5816107" y="4800167"/>
            <a:ext cx="840214" cy="67096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86" name="Google Shape;225;p34">
            <a:extLst>
              <a:ext uri="{FF2B5EF4-FFF2-40B4-BE49-F238E27FC236}">
                <a16:creationId xmlns:a16="http://schemas.microsoft.com/office/drawing/2014/main" id="{9AD24065-2B5A-881E-0D6A-78890D625E15}"/>
              </a:ext>
            </a:extLst>
          </p:cNvPr>
          <p:cNvSpPr txBox="1"/>
          <p:nvPr/>
        </p:nvSpPr>
        <p:spPr>
          <a:xfrm>
            <a:off x="7646224" y="4604179"/>
            <a:ext cx="1610195" cy="310811"/>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addComment</a:t>
            </a:r>
            <a:endParaRPr sz="2100" dirty="0">
              <a:solidFill>
                <a:schemeClr val="dk1"/>
              </a:solidFill>
              <a:latin typeface="Calibri"/>
              <a:ea typeface="Calibri"/>
              <a:cs typeface="Calibri"/>
              <a:sym typeface="Calibri"/>
            </a:endParaRPr>
          </a:p>
        </p:txBody>
      </p:sp>
      <p:sp>
        <p:nvSpPr>
          <p:cNvPr id="88" name="Google Shape;225;p34">
            <a:extLst>
              <a:ext uri="{FF2B5EF4-FFF2-40B4-BE49-F238E27FC236}">
                <a16:creationId xmlns:a16="http://schemas.microsoft.com/office/drawing/2014/main" id="{BCE99F62-6A42-061D-304D-D1A5C4EEDF7B}"/>
              </a:ext>
            </a:extLst>
          </p:cNvPr>
          <p:cNvSpPr txBox="1"/>
          <p:nvPr/>
        </p:nvSpPr>
        <p:spPr>
          <a:xfrm>
            <a:off x="5565265" y="4695497"/>
            <a:ext cx="858986" cy="432064"/>
          </a:xfrm>
          <a:prstGeom prst="rect">
            <a:avLst/>
          </a:prstGeom>
          <a:noFill/>
          <a:ln>
            <a:noFill/>
          </a:ln>
        </p:spPr>
        <p:txBody>
          <a:bodyPr spcFirstLastPara="1" wrap="square" lIns="107269" tIns="53620" rIns="107269" bIns="53620" anchor="t" anchorCtr="0">
            <a:noAutofit/>
          </a:bodyPr>
          <a:lstStyle/>
          <a:p>
            <a:r>
              <a:rPr lang="es-419" dirty="0">
                <a:solidFill>
                  <a:schemeClr val="dk1"/>
                </a:solidFill>
                <a:latin typeface="Calibri"/>
                <a:ea typeface="Calibri"/>
                <a:cs typeface="Calibri"/>
                <a:sym typeface="Calibri"/>
              </a:rPr>
              <a:t>Delete</a:t>
            </a:r>
            <a:endParaRPr sz="2100" dirty="0">
              <a:solidFill>
                <a:schemeClr val="dk1"/>
              </a:solidFill>
              <a:latin typeface="Calibri"/>
              <a:ea typeface="Calibri"/>
              <a:cs typeface="Calibri"/>
              <a:sym typeface="Calibri"/>
            </a:endParaRPr>
          </a:p>
        </p:txBody>
      </p:sp>
      <p:cxnSp>
        <p:nvCxnSpPr>
          <p:cNvPr id="89" name="Elbow Connector 88">
            <a:extLst>
              <a:ext uri="{FF2B5EF4-FFF2-40B4-BE49-F238E27FC236}">
                <a16:creationId xmlns:a16="http://schemas.microsoft.com/office/drawing/2014/main" id="{44B7D687-2BF6-D5BF-FE38-DF6C61ED2350}"/>
              </a:ext>
            </a:extLst>
          </p:cNvPr>
          <p:cNvCxnSpPr>
            <a:cxnSpLocks/>
          </p:cNvCxnSpPr>
          <p:nvPr/>
        </p:nvCxnSpPr>
        <p:spPr>
          <a:xfrm rot="5400000" flipH="1" flipV="1">
            <a:off x="5900702" y="2894637"/>
            <a:ext cx="4596879" cy="1982131"/>
          </a:xfrm>
          <a:prstGeom prst="bentConnector3">
            <a:avLst>
              <a:gd name="adj1" fmla="val -4503"/>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93" name="Elbow Connector 92">
            <a:extLst>
              <a:ext uri="{FF2B5EF4-FFF2-40B4-BE49-F238E27FC236}">
                <a16:creationId xmlns:a16="http://schemas.microsoft.com/office/drawing/2014/main" id="{E5916C09-BD3E-A152-4C04-2368171013EB}"/>
              </a:ext>
            </a:extLst>
          </p:cNvPr>
          <p:cNvCxnSpPr>
            <a:cxnSpLocks/>
          </p:cNvCxnSpPr>
          <p:nvPr/>
        </p:nvCxnSpPr>
        <p:spPr>
          <a:xfrm rot="5400000" flipH="1" flipV="1">
            <a:off x="5200069" y="2149342"/>
            <a:ext cx="4552620" cy="3485634"/>
          </a:xfrm>
          <a:prstGeom prst="bentConnector3">
            <a:avLst>
              <a:gd name="adj1" fmla="val -8247"/>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99" name="Google Shape;222;p34">
            <a:extLst>
              <a:ext uri="{FF2B5EF4-FFF2-40B4-BE49-F238E27FC236}">
                <a16:creationId xmlns:a16="http://schemas.microsoft.com/office/drawing/2014/main" id="{AE7F4835-5E67-96ED-161B-ED918DDCDAF9}"/>
              </a:ext>
            </a:extLst>
          </p:cNvPr>
          <p:cNvSpPr/>
          <p:nvPr/>
        </p:nvSpPr>
        <p:spPr>
          <a:xfrm>
            <a:off x="6701432" y="1261873"/>
            <a:ext cx="312000" cy="288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dirty="0">
              <a:solidFill>
                <a:schemeClr val="lt1"/>
              </a:solidFill>
              <a:latin typeface="Calibri"/>
              <a:ea typeface="Calibri"/>
              <a:cs typeface="Calibri"/>
              <a:sym typeface="Calibri"/>
            </a:endParaRPr>
          </a:p>
        </p:txBody>
      </p:sp>
      <p:sp>
        <p:nvSpPr>
          <p:cNvPr id="100" name="Google Shape;225;p34">
            <a:extLst>
              <a:ext uri="{FF2B5EF4-FFF2-40B4-BE49-F238E27FC236}">
                <a16:creationId xmlns:a16="http://schemas.microsoft.com/office/drawing/2014/main" id="{DE582894-30A3-262A-3ED3-6AF140D2DBDA}"/>
              </a:ext>
            </a:extLst>
          </p:cNvPr>
          <p:cNvSpPr txBox="1"/>
          <p:nvPr/>
        </p:nvSpPr>
        <p:spPr>
          <a:xfrm>
            <a:off x="6293671" y="928672"/>
            <a:ext cx="1731066" cy="369200"/>
          </a:xfrm>
          <a:prstGeom prst="rect">
            <a:avLst/>
          </a:prstGeom>
          <a:noFill/>
          <a:ln>
            <a:noFill/>
          </a:ln>
        </p:spPr>
        <p:txBody>
          <a:bodyPr spcFirstLastPara="1" wrap="square" lIns="107269" tIns="53620" rIns="107269" bIns="53620" anchor="t" anchorCtr="0">
            <a:noAutofit/>
          </a:bodyPr>
          <a:lstStyle/>
          <a:p>
            <a:r>
              <a:rPr lang="es-419" sz="2000" dirty="0">
                <a:solidFill>
                  <a:schemeClr val="dk1"/>
                </a:solidFill>
                <a:latin typeface="Calibri"/>
                <a:ea typeface="Calibri"/>
                <a:cs typeface="Calibri"/>
                <a:sym typeface="Calibri"/>
              </a:rPr>
              <a:t>ChangeOrder</a:t>
            </a:r>
            <a:endParaRPr sz="2000" dirty="0">
              <a:solidFill>
                <a:schemeClr val="dk1"/>
              </a:solidFill>
              <a:latin typeface="Calibri"/>
              <a:ea typeface="Calibri"/>
              <a:cs typeface="Calibri"/>
              <a:sym typeface="Calibri"/>
            </a:endParaRPr>
          </a:p>
        </p:txBody>
      </p:sp>
      <p:cxnSp>
        <p:nvCxnSpPr>
          <p:cNvPr id="101" name="Elbow Connector 100">
            <a:extLst>
              <a:ext uri="{FF2B5EF4-FFF2-40B4-BE49-F238E27FC236}">
                <a16:creationId xmlns:a16="http://schemas.microsoft.com/office/drawing/2014/main" id="{68CD720F-A4D7-E29B-306D-ABFC7CF2285C}"/>
              </a:ext>
            </a:extLst>
          </p:cNvPr>
          <p:cNvCxnSpPr/>
          <p:nvPr/>
        </p:nvCxnSpPr>
        <p:spPr>
          <a:xfrm rot="5400000" flipH="1" flipV="1">
            <a:off x="6380244" y="605017"/>
            <a:ext cx="472739" cy="302567"/>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02" name="Google Shape;224;p34">
            <a:extLst>
              <a:ext uri="{FF2B5EF4-FFF2-40B4-BE49-F238E27FC236}">
                <a16:creationId xmlns:a16="http://schemas.microsoft.com/office/drawing/2014/main" id="{E36A2AA0-D442-C680-F960-30FFC0FFB359}"/>
              </a:ext>
            </a:extLst>
          </p:cNvPr>
          <p:cNvSpPr/>
          <p:nvPr/>
        </p:nvSpPr>
        <p:spPr>
          <a:xfrm>
            <a:off x="6701432" y="167268"/>
            <a:ext cx="1326325" cy="55978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SavaImageOrder</a:t>
            </a:r>
            <a:endParaRPr sz="1400" dirty="0">
              <a:solidFill>
                <a:schemeClr val="dk1"/>
              </a:solidFill>
              <a:latin typeface="Calibri"/>
              <a:ea typeface="Calibri"/>
              <a:cs typeface="Calibri"/>
              <a:sym typeface="Calibri"/>
            </a:endParaRPr>
          </a:p>
        </p:txBody>
      </p:sp>
      <p:cxnSp>
        <p:nvCxnSpPr>
          <p:cNvPr id="103" name="Elbow Connector 102">
            <a:extLst>
              <a:ext uri="{FF2B5EF4-FFF2-40B4-BE49-F238E27FC236}">
                <a16:creationId xmlns:a16="http://schemas.microsoft.com/office/drawing/2014/main" id="{33A25E29-9982-BB61-1514-4B46216A9883}"/>
              </a:ext>
            </a:extLst>
          </p:cNvPr>
          <p:cNvCxnSpPr>
            <a:cxnSpLocks/>
            <a:stCxn id="102" idx="2"/>
          </p:cNvCxnSpPr>
          <p:nvPr/>
        </p:nvCxnSpPr>
        <p:spPr>
          <a:xfrm>
            <a:off x="7957785" y="447158"/>
            <a:ext cx="66952" cy="940497"/>
          </a:xfrm>
          <a:prstGeom prst="bentConnector4">
            <a:avLst>
              <a:gd name="adj1" fmla="val 95603"/>
              <a:gd name="adj2" fmla="val 6488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108" name="Google Shape;231;p34">
            <a:extLst>
              <a:ext uri="{FF2B5EF4-FFF2-40B4-BE49-F238E27FC236}">
                <a16:creationId xmlns:a16="http://schemas.microsoft.com/office/drawing/2014/main" id="{D7264FE2-8132-EE3A-D321-F38ED41C7D76}"/>
              </a:ext>
            </a:extLst>
          </p:cNvPr>
          <p:cNvCxnSpPr>
            <a:cxnSpLocks/>
            <a:stCxn id="78" idx="4"/>
          </p:cNvCxnSpPr>
          <p:nvPr/>
        </p:nvCxnSpPr>
        <p:spPr>
          <a:xfrm>
            <a:off x="1372809" y="731025"/>
            <a:ext cx="174290" cy="4983975"/>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11" name="Google Shape;229;p34">
            <a:extLst>
              <a:ext uri="{FF2B5EF4-FFF2-40B4-BE49-F238E27FC236}">
                <a16:creationId xmlns:a16="http://schemas.microsoft.com/office/drawing/2014/main" id="{C11B5122-8FBA-3C4B-CAF5-ED7C32D8FF17}"/>
              </a:ext>
            </a:extLst>
          </p:cNvPr>
          <p:cNvSpPr/>
          <p:nvPr/>
        </p:nvSpPr>
        <p:spPr>
          <a:xfrm>
            <a:off x="1565900" y="5169153"/>
            <a:ext cx="2604679" cy="1123281"/>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07269" tIns="53620" rIns="107269" bIns="53620" anchor="ctr" anchorCtr="0">
            <a:noAutofit/>
          </a:bodyPr>
          <a:lstStyle/>
          <a:p>
            <a:pPr algn="ctr"/>
            <a:r>
              <a:rPr lang="it-IT" sz="1900" dirty="0">
                <a:solidFill>
                  <a:schemeClr val="dk1"/>
                </a:solidFill>
                <a:latin typeface="Calibri"/>
                <a:ea typeface="Calibri"/>
                <a:cs typeface="Calibri"/>
                <a:sym typeface="Calibri"/>
              </a:rPr>
              <a:t>:Button </a:t>
            </a:r>
            <a:r>
              <a:rPr lang="it-IT" sz="1900" dirty="0" err="1">
                <a:solidFill>
                  <a:schemeClr val="dk1"/>
                </a:solidFill>
                <a:latin typeface="Calibri"/>
                <a:ea typeface="Calibri"/>
                <a:cs typeface="Calibri"/>
                <a:sym typeface="Calibri"/>
              </a:rPr>
              <a:t>CreateAlbum</a:t>
            </a:r>
            <a:endParaRPr lang="it-IT" sz="1900" dirty="0">
              <a:solidFill>
                <a:schemeClr val="dk1"/>
              </a:solidFill>
              <a:latin typeface="Calibri"/>
              <a:ea typeface="Calibri"/>
              <a:cs typeface="Calibri"/>
              <a:sym typeface="Calibri"/>
            </a:endParaRPr>
          </a:p>
          <a:p>
            <a:pPr algn="ctr"/>
            <a:r>
              <a:rPr lang="it-IT" sz="1900" dirty="0">
                <a:solidFill>
                  <a:schemeClr val="dk1"/>
                </a:solidFill>
                <a:latin typeface="Calibri"/>
                <a:ea typeface="Calibri"/>
                <a:cs typeface="Calibri"/>
                <a:sym typeface="Calibri"/>
              </a:rPr>
              <a:t>[field : </a:t>
            </a:r>
            <a:r>
              <a:rPr lang="it-IT" sz="1900" dirty="0" err="1">
                <a:solidFill>
                  <a:schemeClr val="dk1"/>
                </a:solidFill>
                <a:latin typeface="Calibri"/>
                <a:ea typeface="Calibri"/>
                <a:cs typeface="Calibri"/>
                <a:sym typeface="Calibri"/>
              </a:rPr>
              <a:t>title</a:t>
            </a:r>
            <a:endParaRPr lang="it-IT" sz="1900" dirty="0">
              <a:solidFill>
                <a:schemeClr val="dk1"/>
              </a:solidFill>
              <a:latin typeface="Calibri"/>
              <a:ea typeface="Calibri"/>
              <a:cs typeface="Calibri"/>
              <a:sym typeface="Calibri"/>
            </a:endParaRPr>
          </a:p>
          <a:p>
            <a:pPr algn="ctr"/>
            <a:r>
              <a:rPr lang="it-IT" sz="1900" dirty="0">
                <a:solidFill>
                  <a:schemeClr val="dk1"/>
                </a:solidFill>
                <a:latin typeface="Calibri"/>
                <a:ea typeface="Calibri"/>
                <a:cs typeface="Calibri"/>
                <a:sym typeface="Calibri"/>
              </a:rPr>
              <a:t>Field: </a:t>
            </a:r>
            <a:r>
              <a:rPr lang="it-IT" sz="1900" dirty="0" err="1">
                <a:solidFill>
                  <a:schemeClr val="dk1"/>
                </a:solidFill>
                <a:latin typeface="Calibri"/>
                <a:ea typeface="Calibri"/>
                <a:cs typeface="Calibri"/>
                <a:sym typeface="Calibri"/>
              </a:rPr>
              <a:t>imageToAdd</a:t>
            </a:r>
            <a:endParaRPr lang="it-IT" sz="1900" dirty="0">
              <a:solidFill>
                <a:schemeClr val="dk1"/>
              </a:solidFill>
              <a:latin typeface="Calibri"/>
              <a:ea typeface="Calibri"/>
              <a:cs typeface="Calibri"/>
              <a:sym typeface="Calibri"/>
            </a:endParaRPr>
          </a:p>
          <a:p>
            <a:pPr algn="ctr"/>
            <a:r>
              <a:rPr lang="it-IT" sz="1900" dirty="0">
                <a:solidFill>
                  <a:schemeClr val="dk1"/>
                </a:solidFill>
                <a:latin typeface="Calibri"/>
                <a:ea typeface="Calibri"/>
                <a:cs typeface="Calibri"/>
                <a:sym typeface="Calibri"/>
              </a:rPr>
              <a:t>…</a:t>
            </a:r>
            <a:endParaRPr sz="1900" dirty="0">
              <a:solidFill>
                <a:schemeClr val="dk1"/>
              </a:solidFill>
              <a:latin typeface="Calibri"/>
              <a:ea typeface="Calibri"/>
              <a:cs typeface="Calibri"/>
              <a:sym typeface="Calibri"/>
            </a:endParaRPr>
          </a:p>
        </p:txBody>
      </p:sp>
      <p:sp>
        <p:nvSpPr>
          <p:cNvPr id="112" name="Google Shape;232;p34">
            <a:extLst>
              <a:ext uri="{FF2B5EF4-FFF2-40B4-BE49-F238E27FC236}">
                <a16:creationId xmlns:a16="http://schemas.microsoft.com/office/drawing/2014/main" id="{0B7DEDF3-65FB-B1B6-7F82-B01698A92928}"/>
              </a:ext>
            </a:extLst>
          </p:cNvPr>
          <p:cNvSpPr/>
          <p:nvPr/>
        </p:nvSpPr>
        <p:spPr>
          <a:xfrm>
            <a:off x="4130517" y="5550663"/>
            <a:ext cx="312000" cy="288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07269" tIns="53620" rIns="107269" bIns="53620" anchor="ctr" anchorCtr="0">
            <a:noAutofit/>
          </a:bodyPr>
          <a:lstStyle/>
          <a:p>
            <a:pPr algn="ctr"/>
            <a:endParaRPr sz="2100">
              <a:solidFill>
                <a:schemeClr val="lt1"/>
              </a:solidFill>
              <a:latin typeface="Calibri"/>
              <a:ea typeface="Calibri"/>
              <a:cs typeface="Calibri"/>
              <a:sym typeface="Calibri"/>
            </a:endParaRPr>
          </a:p>
        </p:txBody>
      </p:sp>
      <p:cxnSp>
        <p:nvCxnSpPr>
          <p:cNvPr id="113" name="Google Shape;233;p34">
            <a:extLst>
              <a:ext uri="{FF2B5EF4-FFF2-40B4-BE49-F238E27FC236}">
                <a16:creationId xmlns:a16="http://schemas.microsoft.com/office/drawing/2014/main" id="{9429F03B-0862-B24B-5125-23C3E494A0B4}"/>
              </a:ext>
            </a:extLst>
          </p:cNvPr>
          <p:cNvCxnSpPr>
            <a:cxnSpLocks/>
            <a:stCxn id="112" idx="6"/>
          </p:cNvCxnSpPr>
          <p:nvPr/>
        </p:nvCxnSpPr>
        <p:spPr>
          <a:xfrm>
            <a:off x="4442517" y="5694663"/>
            <a:ext cx="214768" cy="358060"/>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17" name="Google Shape;224;p34">
            <a:extLst>
              <a:ext uri="{FF2B5EF4-FFF2-40B4-BE49-F238E27FC236}">
                <a16:creationId xmlns:a16="http://schemas.microsoft.com/office/drawing/2014/main" id="{A96E28D4-6086-F7D3-8A69-4BB808E6619A}"/>
              </a:ext>
            </a:extLst>
          </p:cNvPr>
          <p:cNvSpPr/>
          <p:nvPr/>
        </p:nvSpPr>
        <p:spPr>
          <a:xfrm>
            <a:off x="4050666" y="6077195"/>
            <a:ext cx="1326325" cy="55978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07269" tIns="53620" rIns="107269" bIns="53620" anchor="ctr" anchorCtr="0">
            <a:noAutofit/>
          </a:bodyPr>
          <a:lstStyle/>
          <a:p>
            <a:pPr algn="ctr"/>
            <a:r>
              <a:rPr lang="es-419" sz="1400" dirty="0">
                <a:solidFill>
                  <a:schemeClr val="dk1"/>
                </a:solidFill>
                <a:latin typeface="Calibri"/>
                <a:ea typeface="Calibri"/>
                <a:cs typeface="Calibri"/>
                <a:sym typeface="Calibri"/>
              </a:rPr>
              <a:t>CreateAlbum</a:t>
            </a:r>
            <a:endParaRPr sz="1400" dirty="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E199B9-2457-4811-999B-5B199386A7AF}"/>
              </a:ext>
            </a:extLst>
          </p:cNvPr>
          <p:cNvSpPr>
            <a:spLocks noGrp="1"/>
          </p:cNvSpPr>
          <p:nvPr>
            <p:ph type="title"/>
          </p:nvPr>
        </p:nvSpPr>
        <p:spPr/>
        <p:txBody>
          <a:bodyPr/>
          <a:lstStyle/>
          <a:p>
            <a:r>
              <a:rPr lang="it-IT" dirty="0"/>
              <a:t>Eventi e azioni (riassunto)</a:t>
            </a:r>
          </a:p>
        </p:txBody>
      </p:sp>
      <p:sp>
        <p:nvSpPr>
          <p:cNvPr id="3" name="Segnaposto contenuto 2">
            <a:extLst>
              <a:ext uri="{FF2B5EF4-FFF2-40B4-BE49-F238E27FC236}">
                <a16:creationId xmlns:a16="http://schemas.microsoft.com/office/drawing/2014/main" id="{174F638C-1CFE-9DB3-53DF-3EC03126D745}"/>
              </a:ext>
            </a:extLst>
          </p:cNvPr>
          <p:cNvSpPr>
            <a:spLocks noGrp="1"/>
          </p:cNvSpPr>
          <p:nvPr>
            <p:ph sz="half" idx="1"/>
          </p:nvPr>
        </p:nvSpPr>
        <p:spPr/>
        <p:txBody>
          <a:bodyPr>
            <a:normAutofit fontScale="40000" lnSpcReduction="20000"/>
          </a:bodyPr>
          <a:lstStyle/>
          <a:p>
            <a:pPr marL="0" indent="0">
              <a:buNone/>
            </a:pPr>
            <a:r>
              <a:rPr lang="it-IT" b="1" i="0" dirty="0">
                <a:effectLst/>
              </a:rPr>
              <a:t>Eventi:</a:t>
            </a:r>
            <a:endParaRPr lang="it-IT" b="0" i="0" dirty="0">
              <a:effectLst/>
            </a:endParaRPr>
          </a:p>
          <a:p>
            <a:r>
              <a:rPr lang="it-IT" b="0" i="0" dirty="0">
                <a:effectLst/>
              </a:rPr>
              <a:t>Registrazione dell'utente (validazione dell'email e corrispondenza della password, unicità del nome utente)</a:t>
            </a:r>
          </a:p>
          <a:p>
            <a:r>
              <a:rPr lang="it-IT" dirty="0"/>
              <a:t>Salva immagine</a:t>
            </a:r>
            <a:endParaRPr lang="it-IT" b="0" i="0" dirty="0">
              <a:effectLst/>
            </a:endParaRPr>
          </a:p>
          <a:p>
            <a:r>
              <a:rPr lang="it-IT" b="0" i="0" dirty="0">
                <a:effectLst/>
              </a:rPr>
              <a:t>Accesso dell'utente</a:t>
            </a:r>
          </a:p>
          <a:p>
            <a:r>
              <a:rPr lang="it-IT" b="0" i="0" dirty="0">
                <a:effectLst/>
              </a:rPr>
              <a:t>Creazione di album da parte dell'utente</a:t>
            </a:r>
          </a:p>
          <a:p>
            <a:r>
              <a:rPr lang="it-IT" b="0" i="0" dirty="0">
                <a:effectLst/>
              </a:rPr>
              <a:t>Clic su un album per visualizzare le sue immagini</a:t>
            </a:r>
          </a:p>
          <a:p>
            <a:r>
              <a:rPr lang="it-IT" b="0" i="0" dirty="0">
                <a:effectLst/>
              </a:rPr>
              <a:t>Selezione di una miniatura dell'immagine per visualizzarla in dettaglio</a:t>
            </a:r>
          </a:p>
          <a:p>
            <a:r>
              <a:rPr lang="it-IT" b="0" i="0" dirty="0">
                <a:effectLst/>
              </a:rPr>
              <a:t>Aggiunta di un commento a un'immagine</a:t>
            </a:r>
          </a:p>
          <a:p>
            <a:r>
              <a:rPr lang="it-IT" b="0" i="0" dirty="0">
                <a:effectLst/>
              </a:rPr>
              <a:t>Cancellazione di un'immagine (e dei commenti associati)</a:t>
            </a:r>
          </a:p>
          <a:p>
            <a:r>
              <a:rPr lang="it-IT" b="0" i="0" dirty="0">
                <a:effectLst/>
              </a:rPr>
              <a:t>Azioni di paginazione (visualizzazione del set precedente o successivo di immagini)</a:t>
            </a:r>
          </a:p>
          <a:p>
            <a:r>
              <a:rPr lang="it-IT" b="0" i="0" dirty="0">
                <a:effectLst/>
              </a:rPr>
              <a:t>Passaggio del mouse sulla miniatura per mostrare il modale con immagine completa e dettagli (versione JavaScript)</a:t>
            </a:r>
          </a:p>
          <a:p>
            <a:r>
              <a:rPr lang="it-IT" b="0" i="0" dirty="0">
                <a:effectLst/>
              </a:rPr>
              <a:t>Trascinamento dei titoli delle immagini per riordinarle all'interno di un album (versione JavaScript)</a:t>
            </a:r>
          </a:p>
          <a:p>
            <a:r>
              <a:rPr lang="it-IT" b="0" i="0" dirty="0">
                <a:effectLst/>
              </a:rPr>
              <a:t>Salvataggio dell'ordine personalizzato delle immagini (versione JavaScript)</a:t>
            </a:r>
          </a:p>
          <a:p>
            <a:r>
              <a:rPr lang="it-IT" b="0" i="0" dirty="0">
                <a:effectLst/>
              </a:rPr>
              <a:t>Logout dell'utente</a:t>
            </a:r>
          </a:p>
          <a:p>
            <a:endParaRPr lang="it-IT" dirty="0"/>
          </a:p>
        </p:txBody>
      </p:sp>
      <p:sp>
        <p:nvSpPr>
          <p:cNvPr id="4" name="Segnaposto contenuto 3">
            <a:extLst>
              <a:ext uri="{FF2B5EF4-FFF2-40B4-BE49-F238E27FC236}">
                <a16:creationId xmlns:a16="http://schemas.microsoft.com/office/drawing/2014/main" id="{F161132D-AEA4-129C-5063-9F1A2731C496}"/>
              </a:ext>
            </a:extLst>
          </p:cNvPr>
          <p:cNvSpPr>
            <a:spLocks noGrp="1"/>
          </p:cNvSpPr>
          <p:nvPr>
            <p:ph sz="half" idx="2"/>
          </p:nvPr>
        </p:nvSpPr>
        <p:spPr/>
        <p:txBody>
          <a:bodyPr>
            <a:normAutofit fontScale="40000" lnSpcReduction="20000"/>
          </a:bodyPr>
          <a:lstStyle/>
          <a:p>
            <a:pPr marL="0" indent="0">
              <a:buNone/>
            </a:pPr>
            <a:r>
              <a:rPr lang="it-IT" b="1" i="0" dirty="0">
                <a:effectLst/>
              </a:rPr>
              <a:t>Azioni:</a:t>
            </a:r>
            <a:endParaRPr lang="it-IT" b="0" i="0" dirty="0">
              <a:effectLst/>
            </a:endParaRPr>
          </a:p>
          <a:p>
            <a:r>
              <a:rPr lang="it-IT" b="0" i="0" dirty="0">
                <a:effectLst/>
              </a:rPr>
              <a:t>Registrazione e accesso (invio dei moduli)</a:t>
            </a:r>
          </a:p>
          <a:p>
            <a:r>
              <a:rPr lang="it-IT" b="0" i="0" dirty="0">
                <a:effectLst/>
              </a:rPr>
              <a:t>Associazione delle immagini a un album e gestione dei dettagli dell'album</a:t>
            </a:r>
          </a:p>
          <a:p>
            <a:r>
              <a:rPr lang="it-IT" b="0" i="0" dirty="0">
                <a:effectLst/>
              </a:rPr>
              <a:t>Aggiunta di commenti alle immagini</a:t>
            </a:r>
          </a:p>
          <a:p>
            <a:r>
              <a:rPr lang="it-IT" b="0" i="0" dirty="0">
                <a:effectLst/>
              </a:rPr>
              <a:t>Cancellazione delle immagini (solo per il proprietario)</a:t>
            </a:r>
          </a:p>
          <a:p>
            <a:r>
              <a:rPr lang="it-IT" b="0" i="0" dirty="0">
                <a:effectLst/>
              </a:rPr>
              <a:t>Invio del modulo di aggiunta commento</a:t>
            </a:r>
            <a:endParaRPr lang="it-IT" b="0" i="0" dirty="0">
              <a:solidFill>
                <a:srgbClr val="00B050"/>
              </a:solidFill>
              <a:effectLst/>
            </a:endParaRPr>
          </a:p>
          <a:p>
            <a:r>
              <a:rPr lang="it-IT" b="0" i="0" dirty="0">
                <a:effectLst/>
              </a:rPr>
              <a:t>Riordino personalizzato delle immagini e salvataggio dell'ordine sul server (versione JavaScript)</a:t>
            </a:r>
          </a:p>
          <a:p>
            <a:endParaRPr lang="it-IT" dirty="0"/>
          </a:p>
        </p:txBody>
      </p:sp>
    </p:spTree>
    <p:extLst>
      <p:ext uri="{BB962C8B-B14F-4D97-AF65-F5344CB8AC3E}">
        <p14:creationId xmlns:p14="http://schemas.microsoft.com/office/powerpoint/2010/main" val="3777948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A9E24E-24CC-0263-0412-4768E56D43C9}"/>
              </a:ext>
            </a:extLst>
          </p:cNvPr>
          <p:cNvSpPr>
            <a:spLocks noGrp="1"/>
          </p:cNvSpPr>
          <p:nvPr>
            <p:ph type="title"/>
          </p:nvPr>
        </p:nvSpPr>
        <p:spPr>
          <a:xfrm>
            <a:off x="838200" y="0"/>
            <a:ext cx="10515600" cy="1325563"/>
          </a:xfrm>
        </p:spPr>
        <p:txBody>
          <a:bodyPr/>
          <a:lstStyle/>
          <a:p>
            <a:pPr algn="ctr"/>
            <a:r>
              <a:rPr lang="en-US" dirty="0"/>
              <a:t>Componenti (U)</a:t>
            </a:r>
            <a:endParaRPr lang="it-IT" dirty="0"/>
          </a:p>
        </p:txBody>
      </p:sp>
      <p:sp>
        <p:nvSpPr>
          <p:cNvPr id="3" name="Segnaposto contenuto 2">
            <a:extLst>
              <a:ext uri="{FF2B5EF4-FFF2-40B4-BE49-F238E27FC236}">
                <a16:creationId xmlns:a16="http://schemas.microsoft.com/office/drawing/2014/main" id="{2C268C9A-34F6-A7F7-162E-B35F722E1F0A}"/>
              </a:ext>
            </a:extLst>
          </p:cNvPr>
          <p:cNvSpPr>
            <a:spLocks noGrp="1"/>
          </p:cNvSpPr>
          <p:nvPr>
            <p:ph sz="half" idx="1"/>
          </p:nvPr>
        </p:nvSpPr>
        <p:spPr>
          <a:xfrm>
            <a:off x="1281404" y="1002432"/>
            <a:ext cx="4038600" cy="5526384"/>
          </a:xfrm>
        </p:spPr>
        <p:txBody>
          <a:bodyPr>
            <a:normAutofit fontScale="25000" lnSpcReduction="20000"/>
          </a:bodyPr>
          <a:lstStyle/>
          <a:p>
            <a:pPr marL="0" indent="0">
              <a:buNone/>
            </a:pPr>
            <a:r>
              <a:rPr lang="en-US" sz="4000" b="1" i="1" dirty="0">
                <a:effectLst>
                  <a:outerShdw blurRad="38100" dist="38100" dir="2700000" algn="tl">
                    <a:srgbClr val="000000">
                      <a:alpha val="43137"/>
                    </a:srgbClr>
                  </a:outerShdw>
                </a:effectLst>
              </a:rPr>
              <a:t>Controllers (Servlets):</a:t>
            </a:r>
          </a:p>
          <a:p>
            <a:pPr marL="0" indent="0">
              <a:buNone/>
            </a:pPr>
            <a:endParaRPr lang="en-US" dirty="0"/>
          </a:p>
          <a:p>
            <a:pPr marL="742950" indent="-742950">
              <a:buFont typeface="+mj-lt"/>
              <a:buAutoNum type="arabicPeriod"/>
            </a:pPr>
            <a:r>
              <a:rPr lang="it-IT" sz="3600" b="1" u="sng" dirty="0"/>
              <a:t>CheckLogin</a:t>
            </a:r>
            <a:r>
              <a:rPr lang="it-IT" sz="3600" dirty="0"/>
              <a:t>: Autentica le credenziali di accesso dell'utente.</a:t>
            </a:r>
          </a:p>
          <a:p>
            <a:pPr marL="742950" indent="-742950">
              <a:buFont typeface="+mj-lt"/>
              <a:buAutoNum type="arabicPeriod"/>
            </a:pPr>
            <a:r>
              <a:rPr lang="it-IT" sz="3600" b="1" u="sng" dirty="0"/>
              <a:t>Registration</a:t>
            </a:r>
            <a:r>
              <a:rPr lang="it-IT" sz="3600" dirty="0"/>
              <a:t>: gestisce la registrazione del nuovo utente.</a:t>
            </a:r>
          </a:p>
          <a:p>
            <a:pPr marL="742950" indent="-742950">
              <a:buFont typeface="+mj-lt"/>
              <a:buAutoNum type="arabicPeriod"/>
            </a:pPr>
            <a:r>
              <a:rPr lang="it-IT" sz="3600" b="1" u="sng" dirty="0"/>
              <a:t>Logout</a:t>
            </a:r>
            <a:r>
              <a:rPr lang="it-IT" sz="3600" dirty="0"/>
              <a:t>: Gestisce il processo di logout dell'utente.</a:t>
            </a:r>
          </a:p>
          <a:p>
            <a:pPr marL="742950" indent="-742950">
              <a:buFont typeface="+mj-lt"/>
              <a:buAutoNum type="arabicPeriod"/>
            </a:pPr>
            <a:r>
              <a:rPr lang="it-IT" sz="3600" b="1" u="sng" dirty="0" err="1"/>
              <a:t>GoToHomePage</a:t>
            </a:r>
            <a:r>
              <a:rPr lang="it-IT" sz="3600" dirty="0"/>
              <a:t>: Reindirizza alla pagina principale.</a:t>
            </a:r>
          </a:p>
          <a:p>
            <a:pPr marL="742950" indent="-742950">
              <a:buFont typeface="+mj-lt"/>
              <a:buAutoNum type="arabicPeriod"/>
            </a:pPr>
            <a:r>
              <a:rPr lang="it-IT" sz="3600" b="1" u="sng" dirty="0"/>
              <a:t>CreateAlbum</a:t>
            </a:r>
            <a:r>
              <a:rPr lang="it-IT" sz="3600" dirty="0"/>
              <a:t>: Gestisce la creazione di album da parte degli utenti</a:t>
            </a:r>
          </a:p>
          <a:p>
            <a:pPr marL="742950" indent="-742950">
              <a:buFont typeface="+mj-lt"/>
              <a:buAutoNum type="arabicPeriod"/>
            </a:pPr>
            <a:r>
              <a:rPr lang="it-IT" sz="3600" b="1" u="sng" dirty="0" err="1"/>
              <a:t>GoToAlbumPage</a:t>
            </a:r>
            <a:r>
              <a:rPr lang="it-IT" sz="3600" dirty="0"/>
              <a:t>: Indirizza alla pagina di un album specifico.</a:t>
            </a:r>
          </a:p>
          <a:p>
            <a:pPr marL="742950" indent="-742950">
              <a:buFont typeface="+mj-lt"/>
              <a:buAutoNum type="arabicPeriod"/>
            </a:pPr>
            <a:r>
              <a:rPr lang="it-IT" sz="3600" b="1" u="sng" dirty="0"/>
              <a:t>AddComment</a:t>
            </a:r>
            <a:r>
              <a:rPr lang="it-IT" sz="3600" dirty="0"/>
              <a:t>: Gestisce l'aggiunta di commenti alle immagini e Consente l'eliminazione delle immagini, con relativi commenti.</a:t>
            </a:r>
          </a:p>
          <a:p>
            <a:pPr marL="742950" indent="-742950">
              <a:buFont typeface="+mj-lt"/>
              <a:buAutoNum type="arabicPeriod"/>
            </a:pPr>
            <a:r>
              <a:rPr lang="it-IT" sz="3600" dirty="0"/>
              <a:t> </a:t>
            </a:r>
            <a:r>
              <a:rPr lang="it-IT" sz="3600" b="1" u="sng" dirty="0" err="1"/>
              <a:t>SaveImageOrder</a:t>
            </a:r>
            <a:r>
              <a:rPr lang="it-IT" sz="3600" dirty="0"/>
              <a:t>: Preserva l'ordine personalizzato delle immagini impostato dall'utente.</a:t>
            </a:r>
            <a:endParaRPr lang="en-US" sz="3600" dirty="0"/>
          </a:p>
          <a:p>
            <a:pPr marL="0" indent="0">
              <a:buNone/>
            </a:pPr>
            <a:endParaRPr lang="en-US" sz="3600" dirty="0"/>
          </a:p>
          <a:p>
            <a:pPr marL="0" indent="0">
              <a:buNone/>
            </a:pPr>
            <a:r>
              <a:rPr lang="en-US" sz="4000" b="1" i="1" dirty="0">
                <a:effectLst>
                  <a:outerShdw blurRad="38100" dist="38100" dir="2700000" algn="tl">
                    <a:srgbClr val="000000">
                      <a:alpha val="43137"/>
                    </a:srgbClr>
                  </a:outerShdw>
                </a:effectLst>
              </a:rPr>
              <a:t>Views (Templates) &amp; Components</a:t>
            </a:r>
            <a:r>
              <a:rPr lang="en-US" sz="4000" b="1" dirty="0"/>
              <a:t>:</a:t>
            </a:r>
          </a:p>
          <a:p>
            <a:pPr marL="0" indent="0">
              <a:buNone/>
            </a:pPr>
            <a:endParaRPr lang="en-US" dirty="0"/>
          </a:p>
          <a:p>
            <a:r>
              <a:rPr lang="en-US" sz="3600" b="1" u="sng" dirty="0"/>
              <a:t>Login Page</a:t>
            </a:r>
            <a:r>
              <a:rPr lang="en-US" sz="3600" dirty="0"/>
              <a:t>:</a:t>
            </a:r>
          </a:p>
          <a:p>
            <a:pPr lvl="1"/>
            <a:r>
              <a:rPr lang="en-US" sz="3200" dirty="0"/>
              <a:t>Login form: Username and password richiesti.</a:t>
            </a:r>
          </a:p>
          <a:p>
            <a:r>
              <a:rPr lang="en-US" sz="3600" b="1" u="sng" dirty="0"/>
              <a:t>Registration Page</a:t>
            </a:r>
            <a:r>
              <a:rPr lang="en-US" sz="3600" dirty="0"/>
              <a:t>:</a:t>
            </a:r>
          </a:p>
          <a:p>
            <a:pPr lvl="1"/>
            <a:r>
              <a:rPr lang="en-US" sz="3200" dirty="0"/>
              <a:t>Registration form: username, email, and password.</a:t>
            </a:r>
          </a:p>
          <a:p>
            <a:r>
              <a:rPr lang="en-US" sz="3600" b="1" u="sng" dirty="0"/>
              <a:t>Home Page</a:t>
            </a:r>
            <a:r>
              <a:rPr lang="en-US" sz="3600" dirty="0"/>
              <a:t>:</a:t>
            </a:r>
          </a:p>
          <a:p>
            <a:pPr lvl="1"/>
            <a:r>
              <a:rPr lang="en-US" sz="3200" dirty="0"/>
              <a:t>Lista di Album: disposte prima quelle dell’utente e poi le altre.</a:t>
            </a:r>
          </a:p>
          <a:p>
            <a:pPr lvl="1"/>
            <a:r>
              <a:rPr lang="en-US" sz="3200" dirty="0"/>
              <a:t>Album Creation Form: titolo (richiesto) piu </a:t>
            </a:r>
            <a:r>
              <a:rPr lang="en-US" sz="3200" dirty="0" err="1"/>
              <a:t>immagini</a:t>
            </a:r>
            <a:r>
              <a:rPr lang="en-US" sz="3200" dirty="0"/>
              <a:t>.</a:t>
            </a:r>
            <a:endParaRPr lang="en-US" sz="3600" dirty="0"/>
          </a:p>
          <a:p>
            <a:pPr lvl="1"/>
            <a:r>
              <a:rPr lang="it-IT" sz="3200" dirty="0"/>
              <a:t>Griglia delle Immagini: Una disposizione a griglia per visualizzare le miniature delle immagini.</a:t>
            </a:r>
          </a:p>
          <a:p>
            <a:pPr lvl="1"/>
            <a:r>
              <a:rPr lang="it-IT" sz="3200" dirty="0"/>
              <a:t>Controlli di Paginazione: Pulsanti per navigare attraverso i set di immagini.</a:t>
            </a:r>
            <a:endParaRPr lang="en-US" sz="3200" dirty="0"/>
          </a:p>
          <a:p>
            <a:pPr lvl="1"/>
            <a:r>
              <a:rPr lang="it-IT" sz="3200" dirty="0"/>
              <a:t>Dettagli dell'Immagine: Mostra l'immagine a dimensioni intere, titolo, descrizione e altre metadati.</a:t>
            </a:r>
          </a:p>
          <a:p>
            <a:pPr lvl="1"/>
            <a:r>
              <a:rPr lang="it-IT" sz="3200" dirty="0"/>
              <a:t>Sezione Commenti: Elenca i commenti e include un form per aggiungere nuovi commenti.</a:t>
            </a:r>
          </a:p>
          <a:p>
            <a:pPr lvl="1"/>
            <a:r>
              <a:rPr lang="it-IT" sz="3200" dirty="0"/>
              <a:t>Pulsante Elimina Immagine: Opzione per eliminare l'immagine se l'utente ne è il proprietario.</a:t>
            </a:r>
          </a:p>
        </p:txBody>
      </p:sp>
      <p:sp>
        <p:nvSpPr>
          <p:cNvPr id="4" name="Segnaposto contenuto 3">
            <a:extLst>
              <a:ext uri="{FF2B5EF4-FFF2-40B4-BE49-F238E27FC236}">
                <a16:creationId xmlns:a16="http://schemas.microsoft.com/office/drawing/2014/main" id="{566E95B2-1436-F5C6-DDA5-48A6CD66B107}"/>
              </a:ext>
            </a:extLst>
          </p:cNvPr>
          <p:cNvSpPr>
            <a:spLocks noGrp="1"/>
          </p:cNvSpPr>
          <p:nvPr>
            <p:ph sz="half" idx="2"/>
          </p:nvPr>
        </p:nvSpPr>
        <p:spPr>
          <a:xfrm>
            <a:off x="6172200" y="1600200"/>
            <a:ext cx="4038600" cy="4853136"/>
          </a:xfrm>
        </p:spPr>
        <p:txBody>
          <a:bodyPr>
            <a:normAutofit fontScale="25000" lnSpcReduction="20000"/>
          </a:bodyPr>
          <a:lstStyle/>
          <a:p>
            <a:pPr marL="0" indent="0">
              <a:buNone/>
            </a:pPr>
            <a:r>
              <a:rPr lang="en-US" sz="4000" b="1" i="1" dirty="0">
                <a:effectLst>
                  <a:outerShdw blurRad="38100" dist="38100" dir="2700000" algn="tl">
                    <a:srgbClr val="000000">
                      <a:alpha val="43137"/>
                    </a:srgbClr>
                  </a:outerShdw>
                </a:effectLst>
              </a:rPr>
              <a:t>Model Objects (Beans):</a:t>
            </a:r>
          </a:p>
          <a:p>
            <a:pPr marL="0" indent="0">
              <a:buNone/>
            </a:pPr>
            <a:endParaRPr lang="en-US" dirty="0"/>
          </a:p>
          <a:p>
            <a:r>
              <a:rPr lang="en-US" sz="3600" b="1" u="sng" dirty="0"/>
              <a:t>User</a:t>
            </a:r>
            <a:r>
              <a:rPr lang="en-US" sz="3600" dirty="0"/>
              <a:t>: Object representing the user with properties like username, password, and email.</a:t>
            </a:r>
          </a:p>
          <a:p>
            <a:r>
              <a:rPr lang="en-US" sz="3600" b="1" u="sng" dirty="0"/>
              <a:t>Album</a:t>
            </a:r>
            <a:r>
              <a:rPr lang="en-US" sz="3600" dirty="0"/>
              <a:t>: Represents a photo album with properties like title, creator, and creation date.</a:t>
            </a:r>
          </a:p>
          <a:p>
            <a:r>
              <a:rPr lang="en-US" sz="3600" b="1" u="sng" dirty="0"/>
              <a:t>Image</a:t>
            </a:r>
            <a:r>
              <a:rPr lang="en-US" sz="3600" u="sng" dirty="0"/>
              <a:t>:</a:t>
            </a:r>
            <a:r>
              <a:rPr lang="en-US" sz="3600" dirty="0"/>
              <a:t> Holds information about an image, including title, description, file path, and creation date.</a:t>
            </a:r>
          </a:p>
          <a:p>
            <a:r>
              <a:rPr lang="en-US" sz="3600" b="1" u="sng" dirty="0"/>
              <a:t>Comment</a:t>
            </a:r>
            <a:r>
              <a:rPr lang="en-US" sz="3600" dirty="0"/>
              <a:t>: Represents a comment made on an image with properties like text and author.</a:t>
            </a:r>
          </a:p>
          <a:p>
            <a:r>
              <a:rPr lang="en-US" sz="3600" b="1" u="sng" dirty="0"/>
              <a:t>ImageOrderData</a:t>
            </a:r>
            <a:r>
              <a:rPr lang="en-US" sz="3600" dirty="0"/>
              <a:t>: This bean enables users to customize and save the sequence in which images are presented to the user</a:t>
            </a:r>
            <a:endParaRPr lang="en-US" dirty="0"/>
          </a:p>
          <a:p>
            <a:pPr marL="0" indent="0">
              <a:buNone/>
            </a:pPr>
            <a:endParaRPr lang="en-US" sz="4000" b="1" dirty="0"/>
          </a:p>
          <a:p>
            <a:pPr marL="0" indent="0">
              <a:buNone/>
            </a:pPr>
            <a:r>
              <a:rPr lang="en-US" sz="4000" b="1" i="1" dirty="0">
                <a:effectLst>
                  <a:outerShdw blurRad="38100" dist="38100" dir="2700000" algn="tl">
                    <a:srgbClr val="000000">
                      <a:alpha val="43137"/>
                    </a:srgbClr>
                  </a:outerShdw>
                </a:effectLst>
              </a:rPr>
              <a:t>Data Access Objects (Classes):</a:t>
            </a:r>
          </a:p>
          <a:p>
            <a:pPr marL="0" indent="0">
              <a:buNone/>
            </a:pPr>
            <a:endParaRPr lang="en-US" dirty="0"/>
          </a:p>
          <a:p>
            <a:pPr marL="0" indent="0">
              <a:buNone/>
            </a:pPr>
            <a:endParaRPr lang="en-US" dirty="0"/>
          </a:p>
          <a:p>
            <a:r>
              <a:rPr lang="en-US" sz="3600" b="1" u="sng" dirty="0"/>
              <a:t>UserDAO</a:t>
            </a:r>
            <a:r>
              <a:rPr lang="en-US" sz="3600" dirty="0"/>
              <a:t>:</a:t>
            </a:r>
          </a:p>
          <a:p>
            <a:pPr lvl="1"/>
            <a:r>
              <a:rPr lang="en-US" sz="3600" dirty="0"/>
              <a:t>Metodi per creare utenti, controllare le credenziali e gestire la sessione dell’utente.</a:t>
            </a:r>
          </a:p>
          <a:p>
            <a:r>
              <a:rPr lang="en-US" sz="3600" b="1" u="sng" dirty="0" err="1"/>
              <a:t>AlbumDAO</a:t>
            </a:r>
            <a:r>
              <a:rPr lang="en-US" sz="3600" dirty="0"/>
              <a:t>:</a:t>
            </a:r>
          </a:p>
          <a:p>
            <a:pPr lvl="1"/>
            <a:r>
              <a:rPr lang="en-US" sz="3600" dirty="0"/>
              <a:t>Metodi per la creazione di album, ritornare gli album e associazione con immagini.</a:t>
            </a:r>
          </a:p>
          <a:p>
            <a:r>
              <a:rPr lang="en-US" sz="3600" b="1" u="sng" dirty="0"/>
              <a:t>ImageDAO</a:t>
            </a:r>
            <a:r>
              <a:rPr lang="en-US" sz="3600" dirty="0"/>
              <a:t>:</a:t>
            </a:r>
          </a:p>
          <a:p>
            <a:pPr lvl="1"/>
            <a:r>
              <a:rPr lang="en-US" sz="3600" dirty="0"/>
              <a:t>Metodi per upload di immagini, ritornare le immagini, aggiornare e cancellare le immagini.</a:t>
            </a:r>
          </a:p>
          <a:p>
            <a:r>
              <a:rPr lang="en-US" sz="3600" b="1" u="sng" dirty="0"/>
              <a:t>CommentDAO</a:t>
            </a:r>
            <a:r>
              <a:rPr lang="en-US" sz="3600" dirty="0"/>
              <a:t>:</a:t>
            </a:r>
          </a:p>
          <a:p>
            <a:pPr lvl="1"/>
            <a:r>
              <a:rPr lang="en-US" sz="3600" dirty="0"/>
              <a:t>Metodi per aggiungere, ritornare e cancellare commenti relativi ad immagini.</a:t>
            </a:r>
            <a:endParaRPr lang="it-IT" sz="3600" dirty="0"/>
          </a:p>
        </p:txBody>
      </p:sp>
    </p:spTree>
    <p:extLst>
      <p:ext uri="{BB962C8B-B14F-4D97-AF65-F5344CB8AC3E}">
        <p14:creationId xmlns:p14="http://schemas.microsoft.com/office/powerpoint/2010/main" val="2096765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60713-EAA0-DACE-090A-FCEDAF335DC3}"/>
              </a:ext>
            </a:extLst>
          </p:cNvPr>
          <p:cNvSpPr>
            <a:spLocks noGrp="1"/>
          </p:cNvSpPr>
          <p:nvPr>
            <p:ph type="title"/>
          </p:nvPr>
        </p:nvSpPr>
        <p:spPr/>
        <p:txBody>
          <a:bodyPr/>
          <a:lstStyle/>
          <a:p>
            <a:r>
              <a:rPr lang="en-IT" dirty="0"/>
              <a:t>Login</a:t>
            </a:r>
          </a:p>
        </p:txBody>
      </p:sp>
      <p:pic>
        <p:nvPicPr>
          <p:cNvPr id="6" name="Content Placeholder 5">
            <a:extLst>
              <a:ext uri="{FF2B5EF4-FFF2-40B4-BE49-F238E27FC236}">
                <a16:creationId xmlns:a16="http://schemas.microsoft.com/office/drawing/2014/main" id="{97196D22-50BA-5967-061D-36454FE23630}"/>
              </a:ext>
            </a:extLst>
          </p:cNvPr>
          <p:cNvPicPr>
            <a:picLocks noGrp="1" noChangeAspect="1"/>
          </p:cNvPicPr>
          <p:nvPr>
            <p:ph sz="half" idx="1"/>
          </p:nvPr>
        </p:nvPicPr>
        <p:blipFill>
          <a:blip r:embed="rId2"/>
          <a:stretch>
            <a:fillRect/>
          </a:stretch>
        </p:blipFill>
        <p:spPr>
          <a:xfrm>
            <a:off x="2523566" y="1252470"/>
            <a:ext cx="6992470" cy="5240405"/>
          </a:xfrm>
        </p:spPr>
      </p:pic>
      <p:sp>
        <p:nvSpPr>
          <p:cNvPr id="4" name="Content Placeholder 3">
            <a:extLst>
              <a:ext uri="{FF2B5EF4-FFF2-40B4-BE49-F238E27FC236}">
                <a16:creationId xmlns:a16="http://schemas.microsoft.com/office/drawing/2014/main" id="{D2540933-6B88-AB21-9923-67BEC35292AF}"/>
              </a:ext>
            </a:extLst>
          </p:cNvPr>
          <p:cNvSpPr>
            <a:spLocks noGrp="1"/>
          </p:cNvSpPr>
          <p:nvPr>
            <p:ph sz="half" idx="2"/>
          </p:nvPr>
        </p:nvSpPr>
        <p:spPr/>
        <p:txBody>
          <a:bodyPr/>
          <a:lstStyle/>
          <a:p>
            <a:endParaRPr lang="en-IT" dirty="0"/>
          </a:p>
        </p:txBody>
      </p:sp>
    </p:spTree>
    <p:extLst>
      <p:ext uri="{BB962C8B-B14F-4D97-AF65-F5344CB8AC3E}">
        <p14:creationId xmlns:p14="http://schemas.microsoft.com/office/powerpoint/2010/main" val="3964631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7C069-2093-D8C8-01B1-5757FF5CB8D8}"/>
              </a:ext>
            </a:extLst>
          </p:cNvPr>
          <p:cNvSpPr>
            <a:spLocks noGrp="1"/>
          </p:cNvSpPr>
          <p:nvPr>
            <p:ph type="title"/>
          </p:nvPr>
        </p:nvSpPr>
        <p:spPr/>
        <p:txBody>
          <a:bodyPr/>
          <a:lstStyle/>
          <a:p>
            <a:r>
              <a:rPr lang="en-IT" dirty="0"/>
              <a:t>HomePage</a:t>
            </a:r>
          </a:p>
        </p:txBody>
      </p:sp>
      <p:pic>
        <p:nvPicPr>
          <p:cNvPr id="6" name="Content Placeholder 5">
            <a:extLst>
              <a:ext uri="{FF2B5EF4-FFF2-40B4-BE49-F238E27FC236}">
                <a16:creationId xmlns:a16="http://schemas.microsoft.com/office/drawing/2014/main" id="{AF6A5FD8-66A5-9EAB-0E0A-D89D9C926E90}"/>
              </a:ext>
            </a:extLst>
          </p:cNvPr>
          <p:cNvPicPr>
            <a:picLocks noGrp="1" noChangeAspect="1"/>
          </p:cNvPicPr>
          <p:nvPr>
            <p:ph sz="half" idx="1"/>
          </p:nvPr>
        </p:nvPicPr>
        <p:blipFill>
          <a:blip r:embed="rId2"/>
          <a:stretch>
            <a:fillRect/>
          </a:stretch>
        </p:blipFill>
        <p:spPr>
          <a:xfrm>
            <a:off x="3554506" y="843975"/>
            <a:ext cx="8050306" cy="5648900"/>
          </a:xfrm>
        </p:spPr>
      </p:pic>
      <p:sp>
        <p:nvSpPr>
          <p:cNvPr id="4" name="Content Placeholder 3">
            <a:extLst>
              <a:ext uri="{FF2B5EF4-FFF2-40B4-BE49-F238E27FC236}">
                <a16:creationId xmlns:a16="http://schemas.microsoft.com/office/drawing/2014/main" id="{2FA2DDBD-E84E-7FDF-8ED3-41847E1DD10D}"/>
              </a:ext>
            </a:extLst>
          </p:cNvPr>
          <p:cNvSpPr>
            <a:spLocks noGrp="1"/>
          </p:cNvSpPr>
          <p:nvPr>
            <p:ph sz="half" idx="2"/>
          </p:nvPr>
        </p:nvSpPr>
        <p:spPr/>
        <p:txBody>
          <a:bodyPr/>
          <a:lstStyle/>
          <a:p>
            <a:endParaRPr lang="en-IT" dirty="0"/>
          </a:p>
        </p:txBody>
      </p:sp>
    </p:spTree>
    <p:extLst>
      <p:ext uri="{BB962C8B-B14F-4D97-AF65-F5344CB8AC3E}">
        <p14:creationId xmlns:p14="http://schemas.microsoft.com/office/powerpoint/2010/main" val="272467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542FC-3074-15C3-D20E-FB9D51EE6B2B}"/>
              </a:ext>
            </a:extLst>
          </p:cNvPr>
          <p:cNvSpPr>
            <a:spLocks noGrp="1"/>
          </p:cNvSpPr>
          <p:nvPr>
            <p:ph type="title"/>
          </p:nvPr>
        </p:nvSpPr>
        <p:spPr/>
        <p:txBody>
          <a:bodyPr/>
          <a:lstStyle/>
          <a:p>
            <a:r>
              <a:rPr lang="en-IT" dirty="0"/>
              <a:t>SelectedAlbum</a:t>
            </a:r>
          </a:p>
        </p:txBody>
      </p:sp>
      <p:pic>
        <p:nvPicPr>
          <p:cNvPr id="6" name="Content Placeholder 5">
            <a:extLst>
              <a:ext uri="{FF2B5EF4-FFF2-40B4-BE49-F238E27FC236}">
                <a16:creationId xmlns:a16="http://schemas.microsoft.com/office/drawing/2014/main" id="{9038A059-DBDC-B5BE-A3E8-7D49A6DFD8CD}"/>
              </a:ext>
            </a:extLst>
          </p:cNvPr>
          <p:cNvPicPr>
            <a:picLocks noGrp="1" noChangeAspect="1"/>
          </p:cNvPicPr>
          <p:nvPr>
            <p:ph sz="half" idx="1"/>
          </p:nvPr>
        </p:nvPicPr>
        <p:blipFill>
          <a:blip r:embed="rId2"/>
          <a:stretch>
            <a:fillRect/>
          </a:stretch>
        </p:blipFill>
        <p:spPr>
          <a:xfrm>
            <a:off x="2030506" y="1185319"/>
            <a:ext cx="7705165" cy="5631950"/>
          </a:xfrm>
        </p:spPr>
      </p:pic>
      <p:sp>
        <p:nvSpPr>
          <p:cNvPr id="4" name="Content Placeholder 3">
            <a:extLst>
              <a:ext uri="{FF2B5EF4-FFF2-40B4-BE49-F238E27FC236}">
                <a16:creationId xmlns:a16="http://schemas.microsoft.com/office/drawing/2014/main" id="{FDC8DB2C-E065-A3D7-4A67-8DF4C11AE2A7}"/>
              </a:ext>
            </a:extLst>
          </p:cNvPr>
          <p:cNvSpPr>
            <a:spLocks noGrp="1"/>
          </p:cNvSpPr>
          <p:nvPr>
            <p:ph sz="half" idx="2"/>
          </p:nvPr>
        </p:nvSpPr>
        <p:spPr/>
        <p:txBody>
          <a:bodyPr/>
          <a:lstStyle/>
          <a:p>
            <a:endParaRPr lang="en-IT"/>
          </a:p>
        </p:txBody>
      </p:sp>
    </p:spTree>
    <p:extLst>
      <p:ext uri="{BB962C8B-B14F-4D97-AF65-F5344CB8AC3E}">
        <p14:creationId xmlns:p14="http://schemas.microsoft.com/office/powerpoint/2010/main" val="2654672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5">
            <a:extLst>
              <a:ext uri="{FF2B5EF4-FFF2-40B4-BE49-F238E27FC236}">
                <a16:creationId xmlns:a16="http://schemas.microsoft.com/office/drawing/2014/main" id="{FA16F0F2-2F69-8C14-28B5-1A6D422D1393}"/>
              </a:ext>
            </a:extLst>
          </p:cNvPr>
          <p:cNvPicPr>
            <a:picLocks noChangeAspect="1"/>
          </p:cNvPicPr>
          <p:nvPr/>
        </p:nvPicPr>
        <p:blipFill>
          <a:blip r:embed="rId2"/>
          <a:stretch>
            <a:fillRect/>
          </a:stretch>
        </p:blipFill>
        <p:spPr>
          <a:xfrm>
            <a:off x="4069978" y="158283"/>
            <a:ext cx="7485529" cy="6067565"/>
          </a:xfrm>
          <a:prstGeom prst="rect">
            <a:avLst/>
          </a:prstGeom>
        </p:spPr>
      </p:pic>
      <p:sp>
        <p:nvSpPr>
          <p:cNvPr id="2" name="Title 1">
            <a:extLst>
              <a:ext uri="{FF2B5EF4-FFF2-40B4-BE49-F238E27FC236}">
                <a16:creationId xmlns:a16="http://schemas.microsoft.com/office/drawing/2014/main" id="{90013F16-D0A5-653B-7893-934BF145F33B}"/>
              </a:ext>
            </a:extLst>
          </p:cNvPr>
          <p:cNvSpPr>
            <a:spLocks noGrp="1"/>
          </p:cNvSpPr>
          <p:nvPr>
            <p:ph type="title"/>
          </p:nvPr>
        </p:nvSpPr>
        <p:spPr>
          <a:xfrm>
            <a:off x="1107142" y="4900285"/>
            <a:ext cx="10515600" cy="1325563"/>
          </a:xfrm>
        </p:spPr>
        <p:txBody>
          <a:bodyPr/>
          <a:lstStyle/>
          <a:p>
            <a:r>
              <a:rPr lang="en-IT" dirty="0"/>
              <a:t>ShowImageComments</a:t>
            </a:r>
          </a:p>
        </p:txBody>
      </p:sp>
      <p:sp>
        <p:nvSpPr>
          <p:cNvPr id="4" name="Content Placeholder 3">
            <a:extLst>
              <a:ext uri="{FF2B5EF4-FFF2-40B4-BE49-F238E27FC236}">
                <a16:creationId xmlns:a16="http://schemas.microsoft.com/office/drawing/2014/main" id="{24C2B4C2-CB60-533A-0C66-5846C746BAD1}"/>
              </a:ext>
            </a:extLst>
          </p:cNvPr>
          <p:cNvSpPr>
            <a:spLocks noGrp="1"/>
          </p:cNvSpPr>
          <p:nvPr>
            <p:ph sz="half" idx="2"/>
          </p:nvPr>
        </p:nvSpPr>
        <p:spPr/>
        <p:txBody>
          <a:bodyPr/>
          <a:lstStyle/>
          <a:p>
            <a:endParaRPr lang="en-IT" dirty="0"/>
          </a:p>
        </p:txBody>
      </p:sp>
      <p:sp>
        <p:nvSpPr>
          <p:cNvPr id="9" name="Content Placeholder 8">
            <a:extLst>
              <a:ext uri="{FF2B5EF4-FFF2-40B4-BE49-F238E27FC236}">
                <a16:creationId xmlns:a16="http://schemas.microsoft.com/office/drawing/2014/main" id="{DC909DE6-6B06-BAEA-FCE8-27A2EEA423E9}"/>
              </a:ext>
            </a:extLst>
          </p:cNvPr>
          <p:cNvSpPr>
            <a:spLocks noGrp="1"/>
          </p:cNvSpPr>
          <p:nvPr>
            <p:ph sz="half" idx="1"/>
          </p:nvPr>
        </p:nvSpPr>
        <p:spPr/>
        <p:txBody>
          <a:bodyPr/>
          <a:lstStyle/>
          <a:p>
            <a:endParaRPr lang="en-IT" dirty="0"/>
          </a:p>
        </p:txBody>
      </p:sp>
    </p:spTree>
    <p:extLst>
      <p:ext uri="{BB962C8B-B14F-4D97-AF65-F5344CB8AC3E}">
        <p14:creationId xmlns:p14="http://schemas.microsoft.com/office/powerpoint/2010/main" val="2115222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724D0-0349-9E52-DD45-47E6C1AB7D66}"/>
              </a:ext>
            </a:extLst>
          </p:cNvPr>
          <p:cNvSpPr>
            <a:spLocks noGrp="1"/>
          </p:cNvSpPr>
          <p:nvPr>
            <p:ph type="title"/>
          </p:nvPr>
        </p:nvSpPr>
        <p:spPr/>
        <p:txBody>
          <a:bodyPr/>
          <a:lstStyle/>
          <a:p>
            <a:r>
              <a:rPr lang="en-IT" dirty="0"/>
              <a:t>Logout</a:t>
            </a:r>
          </a:p>
        </p:txBody>
      </p:sp>
      <p:pic>
        <p:nvPicPr>
          <p:cNvPr id="6" name="Content Placeholder 5">
            <a:extLst>
              <a:ext uri="{FF2B5EF4-FFF2-40B4-BE49-F238E27FC236}">
                <a16:creationId xmlns:a16="http://schemas.microsoft.com/office/drawing/2014/main" id="{6CCF0F05-2763-CBE0-E3A6-8DEDD487B6E3}"/>
              </a:ext>
            </a:extLst>
          </p:cNvPr>
          <p:cNvPicPr>
            <a:picLocks noGrp="1" noChangeAspect="1"/>
          </p:cNvPicPr>
          <p:nvPr>
            <p:ph sz="half" idx="1"/>
          </p:nvPr>
        </p:nvPicPr>
        <p:blipFill>
          <a:blip r:embed="rId2"/>
          <a:stretch>
            <a:fillRect/>
          </a:stretch>
        </p:blipFill>
        <p:spPr>
          <a:xfrm>
            <a:off x="1817968" y="1974786"/>
            <a:ext cx="7989420" cy="4337114"/>
          </a:xfrm>
        </p:spPr>
      </p:pic>
      <p:sp>
        <p:nvSpPr>
          <p:cNvPr id="4" name="Content Placeholder 3">
            <a:extLst>
              <a:ext uri="{FF2B5EF4-FFF2-40B4-BE49-F238E27FC236}">
                <a16:creationId xmlns:a16="http://schemas.microsoft.com/office/drawing/2014/main" id="{49EFFC0A-F979-D14D-D5DF-A38B6E33EEC2}"/>
              </a:ext>
            </a:extLst>
          </p:cNvPr>
          <p:cNvSpPr>
            <a:spLocks noGrp="1"/>
          </p:cNvSpPr>
          <p:nvPr>
            <p:ph sz="half" idx="2"/>
          </p:nvPr>
        </p:nvSpPr>
        <p:spPr/>
        <p:txBody>
          <a:bodyPr/>
          <a:lstStyle/>
          <a:p>
            <a:endParaRPr lang="en-IT" dirty="0"/>
          </a:p>
        </p:txBody>
      </p:sp>
    </p:spTree>
    <p:extLst>
      <p:ext uri="{BB962C8B-B14F-4D97-AF65-F5344CB8AC3E}">
        <p14:creationId xmlns:p14="http://schemas.microsoft.com/office/powerpoint/2010/main" val="2036821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75D877-231C-8F06-76A0-2B1A378F170D}"/>
              </a:ext>
            </a:extLst>
          </p:cNvPr>
          <p:cNvSpPr>
            <a:spLocks noGrp="1"/>
          </p:cNvSpPr>
          <p:nvPr>
            <p:ph type="title"/>
          </p:nvPr>
        </p:nvSpPr>
        <p:spPr/>
        <p:txBody>
          <a:bodyPr/>
          <a:lstStyle/>
          <a:p>
            <a:pPr algn="ctr"/>
            <a:r>
              <a:rPr lang="en-US" dirty="0"/>
              <a:t>Data requirements analysis</a:t>
            </a:r>
            <a:endParaRPr lang="it-IT" dirty="0"/>
          </a:p>
        </p:txBody>
      </p:sp>
      <p:sp>
        <p:nvSpPr>
          <p:cNvPr id="3" name="Segnaposto contenuto 2">
            <a:extLst>
              <a:ext uri="{FF2B5EF4-FFF2-40B4-BE49-F238E27FC236}">
                <a16:creationId xmlns:a16="http://schemas.microsoft.com/office/drawing/2014/main" id="{51EAF60A-08B5-C66E-AF18-C3ECBAA8603F}"/>
              </a:ext>
            </a:extLst>
          </p:cNvPr>
          <p:cNvSpPr>
            <a:spLocks noGrp="1"/>
          </p:cNvSpPr>
          <p:nvPr>
            <p:ph idx="1"/>
          </p:nvPr>
        </p:nvSpPr>
        <p:spPr>
          <a:xfrm>
            <a:off x="2152650" y="1825625"/>
            <a:ext cx="7886700" cy="4771727"/>
          </a:xfrm>
        </p:spPr>
        <p:txBody>
          <a:bodyPr>
            <a:normAutofit fontScale="47500" lnSpcReduction="20000"/>
          </a:bodyPr>
          <a:lstStyle/>
          <a:p>
            <a:r>
              <a:rPr lang="it-IT" dirty="0"/>
              <a:t>Un’applicazione web consente la gestione di una galleria d’immagini. L’applicazione supporta registrazione e login mediante una pagina pubblica con opportune form. La registrazione controlla la validità sintattica dell’indirizzo di email e l’uguaglianza tra i campi “password” e “ripeti password”. La registrazione controlla l’unicità dello username. Ogni </a:t>
            </a:r>
            <a:r>
              <a:rPr lang="it-IT" dirty="0">
                <a:solidFill>
                  <a:srgbClr val="FF0000"/>
                </a:solidFill>
              </a:rPr>
              <a:t>immagine</a:t>
            </a:r>
            <a:r>
              <a:rPr lang="it-IT" dirty="0"/>
              <a:t> è memorizzata come </a:t>
            </a:r>
            <a:r>
              <a:rPr lang="it-IT" dirty="0" err="1"/>
              <a:t>fle</a:t>
            </a:r>
            <a:r>
              <a:rPr lang="it-IT" dirty="0"/>
              <a:t> nel </a:t>
            </a:r>
            <a:r>
              <a:rPr lang="it-IT" dirty="0" err="1"/>
              <a:t>fle</a:t>
            </a:r>
            <a:r>
              <a:rPr lang="it-IT" dirty="0"/>
              <a:t> system del server su cui l’applicazione è rilasciata. Inoltre nella base di dati sono memorizzati i seguenti attributi: </a:t>
            </a:r>
            <a:r>
              <a:rPr lang="it-IT" dirty="0">
                <a:solidFill>
                  <a:srgbClr val="00B050"/>
                </a:solidFill>
              </a:rPr>
              <a:t>un titolo, una data di creazione, un testo descrittivo e il percorso del </a:t>
            </a:r>
            <a:r>
              <a:rPr lang="it-IT" dirty="0" err="1">
                <a:solidFill>
                  <a:srgbClr val="00B050"/>
                </a:solidFill>
              </a:rPr>
              <a:t>fle</a:t>
            </a:r>
            <a:r>
              <a:rPr lang="it-IT" dirty="0">
                <a:solidFill>
                  <a:srgbClr val="00B050"/>
                </a:solidFill>
              </a:rPr>
              <a:t> dell’immagine nel </a:t>
            </a:r>
            <a:r>
              <a:rPr lang="it-IT" dirty="0" err="1">
                <a:solidFill>
                  <a:srgbClr val="00B050"/>
                </a:solidFill>
              </a:rPr>
              <a:t>fle</a:t>
            </a:r>
            <a:r>
              <a:rPr lang="it-IT" dirty="0">
                <a:solidFill>
                  <a:srgbClr val="00B050"/>
                </a:solidFill>
              </a:rPr>
              <a:t> system del server</a:t>
            </a:r>
            <a:r>
              <a:rPr lang="it-IT" dirty="0"/>
              <a:t>. Le immagini sono associate all’utente che le carica. </a:t>
            </a:r>
            <a:r>
              <a:rPr lang="it-IT" dirty="0">
                <a:solidFill>
                  <a:srgbClr val="FF0000"/>
                </a:solidFill>
              </a:rPr>
              <a:t>L’utente</a:t>
            </a:r>
            <a:r>
              <a:rPr lang="it-IT" dirty="0"/>
              <a:t> </a:t>
            </a:r>
            <a:r>
              <a:rPr lang="it-IT" dirty="0">
                <a:solidFill>
                  <a:srgbClr val="0070C0"/>
                </a:solidFill>
              </a:rPr>
              <a:t>può creare </a:t>
            </a:r>
            <a:r>
              <a:rPr lang="it-IT" dirty="0">
                <a:solidFill>
                  <a:srgbClr val="FF0000"/>
                </a:solidFill>
              </a:rPr>
              <a:t>album</a:t>
            </a:r>
            <a:r>
              <a:rPr lang="it-IT" dirty="0"/>
              <a:t> dalla HOME PAGE e </a:t>
            </a:r>
            <a:r>
              <a:rPr lang="it-IT" dirty="0">
                <a:solidFill>
                  <a:srgbClr val="0070C0"/>
                </a:solidFill>
              </a:rPr>
              <a:t>associare a questi </a:t>
            </a:r>
            <a:r>
              <a:rPr lang="it-IT" dirty="0"/>
              <a:t>le proprie immagini. Un album ha un </a:t>
            </a:r>
            <a:r>
              <a:rPr lang="it-IT" dirty="0">
                <a:solidFill>
                  <a:srgbClr val="00B050"/>
                </a:solidFill>
              </a:rPr>
              <a:t>titolo, il creatore e la data di creazione</a:t>
            </a:r>
            <a:r>
              <a:rPr lang="it-IT" dirty="0"/>
              <a:t>. La stessa immagine </a:t>
            </a:r>
            <a:r>
              <a:rPr lang="it-IT" dirty="0">
                <a:solidFill>
                  <a:srgbClr val="0070C0"/>
                </a:solidFill>
              </a:rPr>
              <a:t>può appartenere a più di un album</a:t>
            </a:r>
            <a:r>
              <a:rPr lang="it-IT" dirty="0"/>
              <a:t>. Le immagini </a:t>
            </a:r>
            <a:r>
              <a:rPr lang="it-IT" dirty="0">
                <a:solidFill>
                  <a:srgbClr val="0070C0"/>
                </a:solidFill>
              </a:rPr>
              <a:t>sono associate </a:t>
            </a:r>
            <a:r>
              <a:rPr lang="it-IT" dirty="0"/>
              <a:t>a uno o più </a:t>
            </a:r>
            <a:r>
              <a:rPr lang="it-IT" dirty="0">
                <a:solidFill>
                  <a:srgbClr val="FF0000"/>
                </a:solidFill>
              </a:rPr>
              <a:t>commenti</a:t>
            </a:r>
            <a:r>
              <a:rPr lang="it-IT" dirty="0"/>
              <a:t> inseriti dagli utenti (dal proprietario o da altri utenti). Un commento ha un </a:t>
            </a:r>
            <a:r>
              <a:rPr lang="it-IT" dirty="0">
                <a:solidFill>
                  <a:srgbClr val="00B050"/>
                </a:solidFill>
              </a:rPr>
              <a:t>testo e il nome dell’utente che lo ha creato</a:t>
            </a:r>
            <a:r>
              <a:rPr lang="it-IT" dirty="0"/>
              <a:t>. Quando l’utente accede all’HOME PAGE, questa presenta l’elenco degli album che ha creato e l’elenco degli album creati da altri utenti. Entrambi gli elenchi sono ordinati per data di creazione decrescente. Quando l’utente clicca su un album che appare negli elenchi della HOME PAGE, appare la pagina ALBUM PAGE che contiene inizialmente una tabella di una riga e cinque colonne. Ogni cella contiene una miniatura (thumbnail) e il titolo dell’immagine. Se il numero di immagini non è un multiplo di 5 la tabella deve avere sempre 5 celle, lasciando quelle più a destra vuote. Le miniature sono ordinate da sinistra a destra per data decrescente. Se l’album contiene più di cinque immagini, sono disponibili comandi per vedere il precedente e successivo insieme di cinque immagini. Se la pagina ALBUM PAGE mostra il primo blocco d’immagini e ne esistono altre successive nell’ordinamento, compare a destra della riga il bottone SUCCESSIVE, che permette di vedere le successive cinque immagini. Se la pagina ALBUM PAGE mostra l’ultimo blocco d’immagini e ne esistono altre precedenti nell’ordinamento, compare a sinistra della riga il bottone PRECEDENTI, che permette di vedere le cinque immagini precedenti. Se la pagina ALBUM PAGE mostra un blocco d’immagini e ne esistono altre precedenti e successive nell’ordinamento, compare a destra della riga il bottone SUCCESSIVE, che permette di vedere le successive cinque immagini, e a sinistra il bottone PRECEDENTI, che permette di vedere le cinque immagini precedenti. Quando l’utente seleziona una miniatura, una pagina IMAGE PAGE mostra tutti i dati dell’immagine scelta, tra cui la stessa immagine a grandezza naturale e i commenti eventualmente presenti. La pagina mostra anche una form per aggiungere un commento e un bottone per cancellare l’immagine e tutti i commenti ad essa associati. Il bottone di cancellazione appare solo se l’immagine appartiene all’utente. L’invio del commento con un bottone INVIA ripresenta la pagina IMAGE PAGE, con tutti i dati aggiornati della stessa immagine. La pagina IMAGE PAGE contiene collegamenti per tornare all’HOME PAGE e alla pagina ALBUM PAGE. La pagina ALBUM PAGE contiene un collegamento per tornare all’HOME PAGE. L’applicazione consente il logout dell’utente.</a:t>
            </a:r>
          </a:p>
          <a:p>
            <a:r>
              <a:rPr lang="en-US" dirty="0">
                <a:solidFill>
                  <a:srgbClr val="FF0000"/>
                </a:solidFill>
              </a:rPr>
              <a:t>Entities</a:t>
            </a:r>
            <a:r>
              <a:rPr lang="en-US" dirty="0"/>
              <a:t>, </a:t>
            </a:r>
            <a:r>
              <a:rPr lang="en-US" dirty="0">
                <a:solidFill>
                  <a:srgbClr val="00B050"/>
                </a:solidFill>
              </a:rPr>
              <a:t>attributes</a:t>
            </a:r>
            <a:r>
              <a:rPr lang="en-US" dirty="0"/>
              <a:t>, </a:t>
            </a:r>
            <a:r>
              <a:rPr lang="en-US" dirty="0">
                <a:solidFill>
                  <a:schemeClr val="accent1">
                    <a:lumMod val="75000"/>
                  </a:schemeClr>
                </a:solidFill>
              </a:rPr>
              <a:t>relationships</a:t>
            </a:r>
          </a:p>
          <a:p>
            <a:pPr marL="0" indent="0">
              <a:buNone/>
            </a:pPr>
            <a:endParaRPr lang="it-IT" dirty="0"/>
          </a:p>
        </p:txBody>
      </p:sp>
    </p:spTree>
    <p:extLst>
      <p:ext uri="{BB962C8B-B14F-4D97-AF65-F5344CB8AC3E}">
        <p14:creationId xmlns:p14="http://schemas.microsoft.com/office/powerpoint/2010/main" val="14498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1F028E-EC5C-A373-1F22-65817C63C23F}"/>
              </a:ext>
            </a:extLst>
          </p:cNvPr>
          <p:cNvSpPr>
            <a:spLocks noGrp="1"/>
          </p:cNvSpPr>
          <p:nvPr>
            <p:ph type="title"/>
          </p:nvPr>
        </p:nvSpPr>
        <p:spPr>
          <a:xfrm>
            <a:off x="1987311" y="32358"/>
            <a:ext cx="8229600" cy="1143000"/>
          </a:xfrm>
        </p:spPr>
        <p:txBody>
          <a:bodyPr/>
          <a:lstStyle/>
          <a:p>
            <a:r>
              <a:rPr lang="en-US" dirty="0"/>
              <a:t>Database design </a:t>
            </a:r>
            <a:endParaRPr lang="it-IT" dirty="0"/>
          </a:p>
        </p:txBody>
      </p:sp>
      <p:sp>
        <p:nvSpPr>
          <p:cNvPr id="3" name="Rectangle 6">
            <a:extLst>
              <a:ext uri="{FF2B5EF4-FFF2-40B4-BE49-F238E27FC236}">
                <a16:creationId xmlns:a16="http://schemas.microsoft.com/office/drawing/2014/main" id="{25378647-39DF-1360-7788-184E2935D928}"/>
              </a:ext>
            </a:extLst>
          </p:cNvPr>
          <p:cNvSpPr/>
          <p:nvPr/>
        </p:nvSpPr>
        <p:spPr>
          <a:xfrm>
            <a:off x="2233884" y="5004805"/>
            <a:ext cx="1828800" cy="495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dirty="0"/>
              <a:t>User</a:t>
            </a:r>
          </a:p>
        </p:txBody>
      </p:sp>
      <p:sp>
        <p:nvSpPr>
          <p:cNvPr id="4" name="Diamond 5">
            <a:extLst>
              <a:ext uri="{FF2B5EF4-FFF2-40B4-BE49-F238E27FC236}">
                <a16:creationId xmlns:a16="http://schemas.microsoft.com/office/drawing/2014/main" id="{2834B698-7962-1939-0AAE-F09043F2B6BF}"/>
              </a:ext>
            </a:extLst>
          </p:cNvPr>
          <p:cNvSpPr/>
          <p:nvPr/>
        </p:nvSpPr>
        <p:spPr>
          <a:xfrm>
            <a:off x="5339890" y="2062905"/>
            <a:ext cx="597024" cy="526442"/>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dirty="0"/>
          </a:p>
        </p:txBody>
      </p:sp>
      <p:sp>
        <p:nvSpPr>
          <p:cNvPr id="5" name="Rectangle 6">
            <a:extLst>
              <a:ext uri="{FF2B5EF4-FFF2-40B4-BE49-F238E27FC236}">
                <a16:creationId xmlns:a16="http://schemas.microsoft.com/office/drawing/2014/main" id="{0E583F80-E898-7D14-AA4B-EE7711965977}"/>
              </a:ext>
            </a:extLst>
          </p:cNvPr>
          <p:cNvSpPr/>
          <p:nvPr/>
        </p:nvSpPr>
        <p:spPr>
          <a:xfrm>
            <a:off x="2233884" y="2082908"/>
            <a:ext cx="1828800" cy="495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dirty="0"/>
              <a:t>Album</a:t>
            </a:r>
          </a:p>
        </p:txBody>
      </p:sp>
      <p:sp>
        <p:nvSpPr>
          <p:cNvPr id="6" name="Rectangle 6">
            <a:extLst>
              <a:ext uri="{FF2B5EF4-FFF2-40B4-BE49-F238E27FC236}">
                <a16:creationId xmlns:a16="http://schemas.microsoft.com/office/drawing/2014/main" id="{6066BDF6-35F6-090F-F700-5EBA170BCCBA}"/>
              </a:ext>
            </a:extLst>
          </p:cNvPr>
          <p:cNvSpPr/>
          <p:nvPr/>
        </p:nvSpPr>
        <p:spPr>
          <a:xfrm>
            <a:off x="4730526" y="3697421"/>
            <a:ext cx="1828800" cy="495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dirty="0"/>
              <a:t>Image</a:t>
            </a:r>
          </a:p>
        </p:txBody>
      </p:sp>
      <p:sp>
        <p:nvSpPr>
          <p:cNvPr id="7" name="Rectangle 6">
            <a:extLst>
              <a:ext uri="{FF2B5EF4-FFF2-40B4-BE49-F238E27FC236}">
                <a16:creationId xmlns:a16="http://schemas.microsoft.com/office/drawing/2014/main" id="{4AB78466-DDA5-4413-18BE-472F3A6055E0}"/>
              </a:ext>
            </a:extLst>
          </p:cNvPr>
          <p:cNvSpPr/>
          <p:nvPr/>
        </p:nvSpPr>
        <p:spPr>
          <a:xfrm>
            <a:off x="8170180" y="4298697"/>
            <a:ext cx="1828800" cy="495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dirty="0"/>
              <a:t>Comment</a:t>
            </a:r>
          </a:p>
        </p:txBody>
      </p:sp>
      <p:sp>
        <p:nvSpPr>
          <p:cNvPr id="8" name="Diamond 5">
            <a:extLst>
              <a:ext uri="{FF2B5EF4-FFF2-40B4-BE49-F238E27FC236}">
                <a16:creationId xmlns:a16="http://schemas.microsoft.com/office/drawing/2014/main" id="{A5DCFD29-E10D-0EC3-739A-526E5046F89F}"/>
              </a:ext>
            </a:extLst>
          </p:cNvPr>
          <p:cNvSpPr/>
          <p:nvPr/>
        </p:nvSpPr>
        <p:spPr>
          <a:xfrm>
            <a:off x="5338905" y="4885939"/>
            <a:ext cx="597024" cy="526442"/>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9" name="Diamond 5">
            <a:extLst>
              <a:ext uri="{FF2B5EF4-FFF2-40B4-BE49-F238E27FC236}">
                <a16:creationId xmlns:a16="http://schemas.microsoft.com/office/drawing/2014/main" id="{A45802AA-0465-E5A2-0213-CE4CA7351FD2}"/>
              </a:ext>
            </a:extLst>
          </p:cNvPr>
          <p:cNvSpPr/>
          <p:nvPr/>
        </p:nvSpPr>
        <p:spPr>
          <a:xfrm>
            <a:off x="8786068" y="1998691"/>
            <a:ext cx="597024" cy="526442"/>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10" name="Diamond 5">
            <a:extLst>
              <a:ext uri="{FF2B5EF4-FFF2-40B4-BE49-F238E27FC236}">
                <a16:creationId xmlns:a16="http://schemas.microsoft.com/office/drawing/2014/main" id="{061A233E-7887-DF4E-BC7F-DAB36490E89D}"/>
              </a:ext>
            </a:extLst>
          </p:cNvPr>
          <p:cNvSpPr/>
          <p:nvPr/>
        </p:nvSpPr>
        <p:spPr>
          <a:xfrm>
            <a:off x="8786068" y="5635137"/>
            <a:ext cx="597024" cy="526442"/>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11" name="Diamond 5">
            <a:extLst>
              <a:ext uri="{FF2B5EF4-FFF2-40B4-BE49-F238E27FC236}">
                <a16:creationId xmlns:a16="http://schemas.microsoft.com/office/drawing/2014/main" id="{69014C41-E84D-CD72-6545-BFA03656CF16}"/>
              </a:ext>
            </a:extLst>
          </p:cNvPr>
          <p:cNvSpPr/>
          <p:nvPr/>
        </p:nvSpPr>
        <p:spPr>
          <a:xfrm>
            <a:off x="2846065" y="3482008"/>
            <a:ext cx="597024" cy="526442"/>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12" name="CasellaDiTesto 11">
            <a:extLst>
              <a:ext uri="{FF2B5EF4-FFF2-40B4-BE49-F238E27FC236}">
                <a16:creationId xmlns:a16="http://schemas.microsoft.com/office/drawing/2014/main" id="{27863FF4-D142-B10D-5622-B67C6EB980C7}"/>
              </a:ext>
            </a:extLst>
          </p:cNvPr>
          <p:cNvSpPr txBox="1"/>
          <p:nvPr/>
        </p:nvSpPr>
        <p:spPr>
          <a:xfrm>
            <a:off x="1570725" y="3584159"/>
            <a:ext cx="1619672" cy="338554"/>
          </a:xfrm>
          <a:prstGeom prst="rect">
            <a:avLst/>
          </a:prstGeom>
          <a:noFill/>
        </p:spPr>
        <p:txBody>
          <a:bodyPr wrap="square" rtlCol="0">
            <a:spAutoFit/>
          </a:bodyPr>
          <a:lstStyle/>
          <a:p>
            <a:r>
              <a:rPr lang="it-IT" sz="1600" dirty="0"/>
              <a:t>Create album</a:t>
            </a:r>
          </a:p>
        </p:txBody>
      </p:sp>
      <p:sp>
        <p:nvSpPr>
          <p:cNvPr id="13" name="CasellaDiTesto 12">
            <a:extLst>
              <a:ext uri="{FF2B5EF4-FFF2-40B4-BE49-F238E27FC236}">
                <a16:creationId xmlns:a16="http://schemas.microsoft.com/office/drawing/2014/main" id="{0117737E-D094-0AD9-B850-E244327AB19B}"/>
              </a:ext>
            </a:extLst>
          </p:cNvPr>
          <p:cNvSpPr txBox="1"/>
          <p:nvPr/>
        </p:nvSpPr>
        <p:spPr>
          <a:xfrm>
            <a:off x="8339271" y="6121115"/>
            <a:ext cx="1872208" cy="338554"/>
          </a:xfrm>
          <a:prstGeom prst="rect">
            <a:avLst/>
          </a:prstGeom>
          <a:noFill/>
        </p:spPr>
        <p:txBody>
          <a:bodyPr wrap="square" rtlCol="0">
            <a:spAutoFit/>
          </a:bodyPr>
          <a:lstStyle/>
          <a:p>
            <a:r>
              <a:rPr lang="it-IT" sz="1600" dirty="0"/>
              <a:t>Create comments</a:t>
            </a:r>
          </a:p>
        </p:txBody>
      </p:sp>
      <p:sp>
        <p:nvSpPr>
          <p:cNvPr id="14" name="CasellaDiTesto 13">
            <a:extLst>
              <a:ext uri="{FF2B5EF4-FFF2-40B4-BE49-F238E27FC236}">
                <a16:creationId xmlns:a16="http://schemas.microsoft.com/office/drawing/2014/main" id="{2A8B5939-6DDE-1DDE-061E-FE06AC0A98E3}"/>
              </a:ext>
            </a:extLst>
          </p:cNvPr>
          <p:cNvSpPr txBox="1"/>
          <p:nvPr/>
        </p:nvSpPr>
        <p:spPr>
          <a:xfrm>
            <a:off x="5194238" y="1763198"/>
            <a:ext cx="2012019" cy="338554"/>
          </a:xfrm>
          <a:prstGeom prst="rect">
            <a:avLst/>
          </a:prstGeom>
          <a:noFill/>
        </p:spPr>
        <p:txBody>
          <a:bodyPr wrap="square" rtlCol="0">
            <a:spAutoFit/>
          </a:bodyPr>
          <a:lstStyle/>
          <a:p>
            <a:r>
              <a:rPr lang="it-IT" sz="1600" dirty="0"/>
              <a:t>Contains</a:t>
            </a:r>
          </a:p>
        </p:txBody>
      </p:sp>
      <p:sp>
        <p:nvSpPr>
          <p:cNvPr id="16" name="CasellaDiTesto 15">
            <a:extLst>
              <a:ext uri="{FF2B5EF4-FFF2-40B4-BE49-F238E27FC236}">
                <a16:creationId xmlns:a16="http://schemas.microsoft.com/office/drawing/2014/main" id="{099DA610-46DB-B0C8-93C2-81B133EC3AA1}"/>
              </a:ext>
            </a:extLst>
          </p:cNvPr>
          <p:cNvSpPr txBox="1"/>
          <p:nvPr/>
        </p:nvSpPr>
        <p:spPr>
          <a:xfrm>
            <a:off x="5255294" y="5371916"/>
            <a:ext cx="1277253" cy="338554"/>
          </a:xfrm>
          <a:prstGeom prst="rect">
            <a:avLst/>
          </a:prstGeom>
          <a:noFill/>
        </p:spPr>
        <p:txBody>
          <a:bodyPr wrap="square" rtlCol="0">
            <a:spAutoFit/>
          </a:bodyPr>
          <a:lstStyle/>
          <a:p>
            <a:r>
              <a:rPr lang="it-IT" sz="1600" dirty="0"/>
              <a:t>Publish</a:t>
            </a:r>
            <a:endParaRPr lang="it-IT" dirty="0"/>
          </a:p>
        </p:txBody>
      </p:sp>
      <p:cxnSp>
        <p:nvCxnSpPr>
          <p:cNvPr id="17" name="Straight Connector 82">
            <a:extLst>
              <a:ext uri="{FF2B5EF4-FFF2-40B4-BE49-F238E27FC236}">
                <a16:creationId xmlns:a16="http://schemas.microsoft.com/office/drawing/2014/main" id="{651990C8-507F-1BF2-A006-A56DA61BEF81}"/>
              </a:ext>
            </a:extLst>
          </p:cNvPr>
          <p:cNvCxnSpPr>
            <a:cxnSpLocks/>
            <a:stCxn id="3" idx="0"/>
            <a:endCxn id="11" idx="2"/>
          </p:cNvCxnSpPr>
          <p:nvPr/>
        </p:nvCxnSpPr>
        <p:spPr>
          <a:xfrm flipH="1" flipV="1">
            <a:off x="3144578" y="4008451"/>
            <a:ext cx="3707" cy="996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82">
            <a:extLst>
              <a:ext uri="{FF2B5EF4-FFF2-40B4-BE49-F238E27FC236}">
                <a16:creationId xmlns:a16="http://schemas.microsoft.com/office/drawing/2014/main" id="{06561C45-A087-BC9B-DE7F-8DF91BD715B5}"/>
              </a:ext>
            </a:extLst>
          </p:cNvPr>
          <p:cNvCxnSpPr>
            <a:cxnSpLocks/>
            <a:stCxn id="5" idx="2"/>
          </p:cNvCxnSpPr>
          <p:nvPr/>
        </p:nvCxnSpPr>
        <p:spPr>
          <a:xfrm flipH="1">
            <a:off x="3145984" y="2578208"/>
            <a:ext cx="2301" cy="881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82">
            <a:extLst>
              <a:ext uri="{FF2B5EF4-FFF2-40B4-BE49-F238E27FC236}">
                <a16:creationId xmlns:a16="http://schemas.microsoft.com/office/drawing/2014/main" id="{F77BC334-F613-C3B7-D842-2D7444AE3AE0}"/>
              </a:ext>
            </a:extLst>
          </p:cNvPr>
          <p:cNvCxnSpPr>
            <a:cxnSpLocks/>
            <a:stCxn id="5" idx="3"/>
            <a:endCxn id="4" idx="1"/>
          </p:cNvCxnSpPr>
          <p:nvPr/>
        </p:nvCxnSpPr>
        <p:spPr>
          <a:xfrm flipV="1">
            <a:off x="4062684" y="2326126"/>
            <a:ext cx="1277206" cy="4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82">
            <a:extLst>
              <a:ext uri="{FF2B5EF4-FFF2-40B4-BE49-F238E27FC236}">
                <a16:creationId xmlns:a16="http://schemas.microsoft.com/office/drawing/2014/main" id="{06F86805-C9A5-A25F-19A0-E2BD03BC9FD6}"/>
              </a:ext>
            </a:extLst>
          </p:cNvPr>
          <p:cNvCxnSpPr>
            <a:cxnSpLocks/>
            <a:stCxn id="4" idx="2"/>
            <a:endCxn id="6" idx="0"/>
          </p:cNvCxnSpPr>
          <p:nvPr/>
        </p:nvCxnSpPr>
        <p:spPr>
          <a:xfrm>
            <a:off x="5638402" y="2589347"/>
            <a:ext cx="6524" cy="1108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82">
            <a:extLst>
              <a:ext uri="{FF2B5EF4-FFF2-40B4-BE49-F238E27FC236}">
                <a16:creationId xmlns:a16="http://schemas.microsoft.com/office/drawing/2014/main" id="{FF864FD7-CEE3-FC60-BF4B-29BB03FCBBD8}"/>
              </a:ext>
            </a:extLst>
          </p:cNvPr>
          <p:cNvCxnSpPr>
            <a:cxnSpLocks/>
            <a:endCxn id="10" idx="1"/>
          </p:cNvCxnSpPr>
          <p:nvPr/>
        </p:nvCxnSpPr>
        <p:spPr>
          <a:xfrm>
            <a:off x="3874002" y="5898358"/>
            <a:ext cx="49120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82">
            <a:extLst>
              <a:ext uri="{FF2B5EF4-FFF2-40B4-BE49-F238E27FC236}">
                <a16:creationId xmlns:a16="http://schemas.microsoft.com/office/drawing/2014/main" id="{E9E4B233-5866-6BEB-7577-C3EF8C34F4A3}"/>
              </a:ext>
            </a:extLst>
          </p:cNvPr>
          <p:cNvCxnSpPr>
            <a:cxnSpLocks/>
            <a:stCxn id="10" idx="0"/>
            <a:endCxn id="7" idx="2"/>
          </p:cNvCxnSpPr>
          <p:nvPr/>
        </p:nvCxnSpPr>
        <p:spPr>
          <a:xfrm flipV="1">
            <a:off x="9084580" y="4793997"/>
            <a:ext cx="0" cy="841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82">
            <a:extLst>
              <a:ext uri="{FF2B5EF4-FFF2-40B4-BE49-F238E27FC236}">
                <a16:creationId xmlns:a16="http://schemas.microsoft.com/office/drawing/2014/main" id="{F96C5488-0646-B04D-3CDF-AB7A532BD55A}"/>
              </a:ext>
            </a:extLst>
          </p:cNvPr>
          <p:cNvCxnSpPr>
            <a:cxnSpLocks/>
          </p:cNvCxnSpPr>
          <p:nvPr/>
        </p:nvCxnSpPr>
        <p:spPr>
          <a:xfrm flipH="1">
            <a:off x="9079972" y="2525133"/>
            <a:ext cx="4609" cy="17735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82">
            <a:extLst>
              <a:ext uri="{FF2B5EF4-FFF2-40B4-BE49-F238E27FC236}">
                <a16:creationId xmlns:a16="http://schemas.microsoft.com/office/drawing/2014/main" id="{45D68BC6-7C5D-D203-86C1-AA784F99CB87}"/>
              </a:ext>
            </a:extLst>
          </p:cNvPr>
          <p:cNvCxnSpPr>
            <a:cxnSpLocks/>
          </p:cNvCxnSpPr>
          <p:nvPr/>
        </p:nvCxnSpPr>
        <p:spPr>
          <a:xfrm>
            <a:off x="6583643" y="3846914"/>
            <a:ext cx="7263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82">
            <a:extLst>
              <a:ext uri="{FF2B5EF4-FFF2-40B4-BE49-F238E27FC236}">
                <a16:creationId xmlns:a16="http://schemas.microsoft.com/office/drawing/2014/main" id="{379FDDE7-F6DF-2C08-72B3-90D391F64EB4}"/>
              </a:ext>
            </a:extLst>
          </p:cNvPr>
          <p:cNvCxnSpPr>
            <a:cxnSpLocks/>
            <a:stCxn id="8" idx="0"/>
            <a:endCxn id="6" idx="2"/>
          </p:cNvCxnSpPr>
          <p:nvPr/>
        </p:nvCxnSpPr>
        <p:spPr>
          <a:xfrm flipV="1">
            <a:off x="5637418" y="4192721"/>
            <a:ext cx="7509" cy="69321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7">
            <a:extLst>
              <a:ext uri="{FF2B5EF4-FFF2-40B4-BE49-F238E27FC236}">
                <a16:creationId xmlns:a16="http://schemas.microsoft.com/office/drawing/2014/main" id="{1145BB5B-1BBC-0499-28D5-97DCA056A279}"/>
              </a:ext>
            </a:extLst>
          </p:cNvPr>
          <p:cNvSpPr txBox="1"/>
          <p:nvPr/>
        </p:nvSpPr>
        <p:spPr>
          <a:xfrm>
            <a:off x="3443089" y="5497498"/>
            <a:ext cx="439544" cy="307777"/>
          </a:xfrm>
          <a:prstGeom prst="rect">
            <a:avLst/>
          </a:prstGeom>
          <a:noFill/>
        </p:spPr>
        <p:txBody>
          <a:bodyPr wrap="none" rtlCol="0">
            <a:spAutoFit/>
          </a:bodyPr>
          <a:lstStyle/>
          <a:p>
            <a:r>
              <a:rPr lang="it-IT" sz="1400" dirty="0"/>
              <a:t>0:N</a:t>
            </a:r>
          </a:p>
        </p:txBody>
      </p:sp>
      <p:sp>
        <p:nvSpPr>
          <p:cNvPr id="60" name="TextBox 57">
            <a:extLst>
              <a:ext uri="{FF2B5EF4-FFF2-40B4-BE49-F238E27FC236}">
                <a16:creationId xmlns:a16="http://schemas.microsoft.com/office/drawing/2014/main" id="{89011A4C-4CE8-F3C9-E65D-6C0E899EAFBF}"/>
              </a:ext>
            </a:extLst>
          </p:cNvPr>
          <p:cNvSpPr txBox="1"/>
          <p:nvPr/>
        </p:nvSpPr>
        <p:spPr>
          <a:xfrm>
            <a:off x="4041478" y="4878898"/>
            <a:ext cx="439544" cy="307777"/>
          </a:xfrm>
          <a:prstGeom prst="rect">
            <a:avLst/>
          </a:prstGeom>
          <a:noFill/>
        </p:spPr>
        <p:txBody>
          <a:bodyPr wrap="none" rtlCol="0">
            <a:spAutoFit/>
          </a:bodyPr>
          <a:lstStyle/>
          <a:p>
            <a:r>
              <a:rPr lang="it-IT" sz="1400" dirty="0"/>
              <a:t>0:N</a:t>
            </a:r>
          </a:p>
        </p:txBody>
      </p:sp>
      <p:sp>
        <p:nvSpPr>
          <p:cNvPr id="61" name="TextBox 57">
            <a:extLst>
              <a:ext uri="{FF2B5EF4-FFF2-40B4-BE49-F238E27FC236}">
                <a16:creationId xmlns:a16="http://schemas.microsoft.com/office/drawing/2014/main" id="{7C1EADC0-EC2C-70F6-AEDC-38DCED0D5496}"/>
              </a:ext>
            </a:extLst>
          </p:cNvPr>
          <p:cNvSpPr txBox="1"/>
          <p:nvPr/>
        </p:nvSpPr>
        <p:spPr>
          <a:xfrm>
            <a:off x="2685866" y="4718611"/>
            <a:ext cx="439544" cy="307777"/>
          </a:xfrm>
          <a:prstGeom prst="rect">
            <a:avLst/>
          </a:prstGeom>
          <a:noFill/>
        </p:spPr>
        <p:txBody>
          <a:bodyPr wrap="none" rtlCol="0">
            <a:spAutoFit/>
          </a:bodyPr>
          <a:lstStyle/>
          <a:p>
            <a:r>
              <a:rPr lang="it-IT" sz="1400" dirty="0"/>
              <a:t>0:N</a:t>
            </a:r>
          </a:p>
        </p:txBody>
      </p:sp>
      <p:sp>
        <p:nvSpPr>
          <p:cNvPr id="62" name="TextBox 57">
            <a:extLst>
              <a:ext uri="{FF2B5EF4-FFF2-40B4-BE49-F238E27FC236}">
                <a16:creationId xmlns:a16="http://schemas.microsoft.com/office/drawing/2014/main" id="{682ADDDB-0B46-BB55-A775-2D26243659FA}"/>
              </a:ext>
            </a:extLst>
          </p:cNvPr>
          <p:cNvSpPr txBox="1"/>
          <p:nvPr/>
        </p:nvSpPr>
        <p:spPr>
          <a:xfrm>
            <a:off x="4055892" y="2060849"/>
            <a:ext cx="439544" cy="307777"/>
          </a:xfrm>
          <a:prstGeom prst="rect">
            <a:avLst/>
          </a:prstGeom>
          <a:noFill/>
        </p:spPr>
        <p:txBody>
          <a:bodyPr wrap="none" rtlCol="0">
            <a:spAutoFit/>
          </a:bodyPr>
          <a:lstStyle/>
          <a:p>
            <a:r>
              <a:rPr lang="it-IT" sz="1400" dirty="0"/>
              <a:t>0:N</a:t>
            </a:r>
          </a:p>
        </p:txBody>
      </p:sp>
      <p:sp>
        <p:nvSpPr>
          <p:cNvPr id="63" name="TextBox 57">
            <a:extLst>
              <a:ext uri="{FF2B5EF4-FFF2-40B4-BE49-F238E27FC236}">
                <a16:creationId xmlns:a16="http://schemas.microsoft.com/office/drawing/2014/main" id="{0954C1CB-BD73-210D-E2DB-67262D6B089E}"/>
              </a:ext>
            </a:extLst>
          </p:cNvPr>
          <p:cNvSpPr txBox="1"/>
          <p:nvPr/>
        </p:nvSpPr>
        <p:spPr>
          <a:xfrm>
            <a:off x="6580631" y="3859436"/>
            <a:ext cx="439544" cy="307777"/>
          </a:xfrm>
          <a:prstGeom prst="rect">
            <a:avLst/>
          </a:prstGeom>
          <a:noFill/>
        </p:spPr>
        <p:txBody>
          <a:bodyPr wrap="none" rtlCol="0">
            <a:spAutoFit/>
          </a:bodyPr>
          <a:lstStyle/>
          <a:p>
            <a:r>
              <a:rPr lang="it-IT" sz="1400" dirty="0"/>
              <a:t>0:N</a:t>
            </a:r>
          </a:p>
        </p:txBody>
      </p:sp>
      <p:sp>
        <p:nvSpPr>
          <p:cNvPr id="64" name="TextBox 57">
            <a:extLst>
              <a:ext uri="{FF2B5EF4-FFF2-40B4-BE49-F238E27FC236}">
                <a16:creationId xmlns:a16="http://schemas.microsoft.com/office/drawing/2014/main" id="{FF1642A5-366E-50F6-52F9-4A9321438CB0}"/>
              </a:ext>
            </a:extLst>
          </p:cNvPr>
          <p:cNvSpPr txBox="1"/>
          <p:nvPr/>
        </p:nvSpPr>
        <p:spPr>
          <a:xfrm>
            <a:off x="5250193" y="3382486"/>
            <a:ext cx="439544" cy="307777"/>
          </a:xfrm>
          <a:prstGeom prst="rect">
            <a:avLst/>
          </a:prstGeom>
          <a:noFill/>
        </p:spPr>
        <p:txBody>
          <a:bodyPr wrap="none" rtlCol="0">
            <a:spAutoFit/>
          </a:bodyPr>
          <a:lstStyle/>
          <a:p>
            <a:r>
              <a:rPr lang="it-IT" sz="1400" dirty="0"/>
              <a:t>1:N</a:t>
            </a:r>
          </a:p>
        </p:txBody>
      </p:sp>
      <p:sp>
        <p:nvSpPr>
          <p:cNvPr id="65" name="TextBox 12">
            <a:extLst>
              <a:ext uri="{FF2B5EF4-FFF2-40B4-BE49-F238E27FC236}">
                <a16:creationId xmlns:a16="http://schemas.microsoft.com/office/drawing/2014/main" id="{02C4D1D3-8F64-7291-9EF1-4897121FAC8D}"/>
              </a:ext>
            </a:extLst>
          </p:cNvPr>
          <p:cNvSpPr txBox="1"/>
          <p:nvPr/>
        </p:nvSpPr>
        <p:spPr>
          <a:xfrm>
            <a:off x="3126816" y="2618582"/>
            <a:ext cx="415498" cy="307777"/>
          </a:xfrm>
          <a:prstGeom prst="rect">
            <a:avLst/>
          </a:prstGeom>
          <a:noFill/>
        </p:spPr>
        <p:txBody>
          <a:bodyPr wrap="none" rtlCol="0">
            <a:spAutoFit/>
          </a:bodyPr>
          <a:lstStyle/>
          <a:p>
            <a:r>
              <a:rPr lang="it-IT" sz="1400" dirty="0"/>
              <a:t>1:1</a:t>
            </a:r>
          </a:p>
        </p:txBody>
      </p:sp>
      <p:sp>
        <p:nvSpPr>
          <p:cNvPr id="66" name="TextBox 12">
            <a:extLst>
              <a:ext uri="{FF2B5EF4-FFF2-40B4-BE49-F238E27FC236}">
                <a16:creationId xmlns:a16="http://schemas.microsoft.com/office/drawing/2014/main" id="{0DEBC294-B302-A2E1-1BEC-5C018B84D899}"/>
              </a:ext>
            </a:extLst>
          </p:cNvPr>
          <p:cNvSpPr txBox="1"/>
          <p:nvPr/>
        </p:nvSpPr>
        <p:spPr>
          <a:xfrm>
            <a:off x="9067626" y="4036448"/>
            <a:ext cx="415498" cy="307777"/>
          </a:xfrm>
          <a:prstGeom prst="rect">
            <a:avLst/>
          </a:prstGeom>
          <a:noFill/>
        </p:spPr>
        <p:txBody>
          <a:bodyPr wrap="none" rtlCol="0">
            <a:spAutoFit/>
          </a:bodyPr>
          <a:lstStyle/>
          <a:p>
            <a:r>
              <a:rPr lang="it-IT" sz="1400" dirty="0"/>
              <a:t>1:1</a:t>
            </a:r>
          </a:p>
        </p:txBody>
      </p:sp>
      <p:sp>
        <p:nvSpPr>
          <p:cNvPr id="71" name="TextBox 12">
            <a:extLst>
              <a:ext uri="{FF2B5EF4-FFF2-40B4-BE49-F238E27FC236}">
                <a16:creationId xmlns:a16="http://schemas.microsoft.com/office/drawing/2014/main" id="{45B1C511-6156-6DC7-0F48-F0BD63E3E724}"/>
              </a:ext>
            </a:extLst>
          </p:cNvPr>
          <p:cNvSpPr txBox="1"/>
          <p:nvPr/>
        </p:nvSpPr>
        <p:spPr>
          <a:xfrm>
            <a:off x="8564569" y="4915340"/>
            <a:ext cx="415498" cy="307777"/>
          </a:xfrm>
          <a:prstGeom prst="rect">
            <a:avLst/>
          </a:prstGeom>
          <a:noFill/>
        </p:spPr>
        <p:txBody>
          <a:bodyPr wrap="none" rtlCol="0">
            <a:spAutoFit/>
          </a:bodyPr>
          <a:lstStyle/>
          <a:p>
            <a:r>
              <a:rPr lang="it-IT" sz="1400" dirty="0"/>
              <a:t>1:1</a:t>
            </a:r>
          </a:p>
        </p:txBody>
      </p:sp>
      <p:sp>
        <p:nvSpPr>
          <p:cNvPr id="72" name="TextBox 57">
            <a:extLst>
              <a:ext uri="{FF2B5EF4-FFF2-40B4-BE49-F238E27FC236}">
                <a16:creationId xmlns:a16="http://schemas.microsoft.com/office/drawing/2014/main" id="{A72844A8-F595-892D-EA21-CE425DE79841}"/>
              </a:ext>
            </a:extLst>
          </p:cNvPr>
          <p:cNvSpPr txBox="1"/>
          <p:nvPr/>
        </p:nvSpPr>
        <p:spPr>
          <a:xfrm>
            <a:off x="5226261" y="4201194"/>
            <a:ext cx="439544" cy="307777"/>
          </a:xfrm>
          <a:prstGeom prst="rect">
            <a:avLst/>
          </a:prstGeom>
          <a:noFill/>
        </p:spPr>
        <p:txBody>
          <a:bodyPr wrap="none" rtlCol="0">
            <a:spAutoFit/>
          </a:bodyPr>
          <a:lstStyle/>
          <a:p>
            <a:r>
              <a:rPr lang="it-IT" sz="1400" dirty="0"/>
              <a:t>0:N</a:t>
            </a:r>
          </a:p>
        </p:txBody>
      </p:sp>
      <p:sp>
        <p:nvSpPr>
          <p:cNvPr id="73" name="CasellaDiTesto 72">
            <a:extLst>
              <a:ext uri="{FF2B5EF4-FFF2-40B4-BE49-F238E27FC236}">
                <a16:creationId xmlns:a16="http://schemas.microsoft.com/office/drawing/2014/main" id="{F3441CDE-20B8-7AD2-37E0-C3C8959EEF48}"/>
              </a:ext>
            </a:extLst>
          </p:cNvPr>
          <p:cNvSpPr txBox="1"/>
          <p:nvPr/>
        </p:nvSpPr>
        <p:spPr>
          <a:xfrm>
            <a:off x="2207843" y="5576699"/>
            <a:ext cx="1822008" cy="954107"/>
          </a:xfrm>
          <a:prstGeom prst="rect">
            <a:avLst/>
          </a:prstGeom>
          <a:noFill/>
        </p:spPr>
        <p:txBody>
          <a:bodyPr wrap="square" rtlCol="0">
            <a:spAutoFit/>
          </a:bodyPr>
          <a:lstStyle/>
          <a:p>
            <a:r>
              <a:rPr lang="it-IT" sz="1400" dirty="0">
                <a:solidFill>
                  <a:srgbClr val="FF0000"/>
                </a:solidFill>
              </a:rPr>
              <a:t>USER_ID</a:t>
            </a:r>
          </a:p>
          <a:p>
            <a:r>
              <a:rPr lang="it-IT" sz="1400" b="1" dirty="0"/>
              <a:t>Username</a:t>
            </a:r>
          </a:p>
          <a:p>
            <a:r>
              <a:rPr lang="it-IT" sz="1400" dirty="0"/>
              <a:t>Password</a:t>
            </a:r>
          </a:p>
          <a:p>
            <a:r>
              <a:rPr lang="it-IT" sz="1400" dirty="0"/>
              <a:t>Reg_Date</a:t>
            </a:r>
          </a:p>
        </p:txBody>
      </p:sp>
      <p:sp>
        <p:nvSpPr>
          <p:cNvPr id="74" name="CasellaDiTesto 73">
            <a:extLst>
              <a:ext uri="{FF2B5EF4-FFF2-40B4-BE49-F238E27FC236}">
                <a16:creationId xmlns:a16="http://schemas.microsoft.com/office/drawing/2014/main" id="{08DA2093-F1AE-F91D-4F9A-9E2A3728AC01}"/>
              </a:ext>
            </a:extLst>
          </p:cNvPr>
          <p:cNvSpPr txBox="1"/>
          <p:nvPr/>
        </p:nvSpPr>
        <p:spPr>
          <a:xfrm>
            <a:off x="2936163" y="1773095"/>
            <a:ext cx="1244236" cy="307777"/>
          </a:xfrm>
          <a:prstGeom prst="rect">
            <a:avLst/>
          </a:prstGeom>
          <a:noFill/>
        </p:spPr>
        <p:txBody>
          <a:bodyPr wrap="square" rtlCol="0">
            <a:spAutoFit/>
          </a:bodyPr>
          <a:lstStyle/>
          <a:p>
            <a:r>
              <a:rPr lang="it-IT" sz="1400" dirty="0"/>
              <a:t>Creation_Date</a:t>
            </a:r>
          </a:p>
        </p:txBody>
      </p:sp>
      <p:grpSp>
        <p:nvGrpSpPr>
          <p:cNvPr id="75" name="Group 111">
            <a:extLst>
              <a:ext uri="{FF2B5EF4-FFF2-40B4-BE49-F238E27FC236}">
                <a16:creationId xmlns:a16="http://schemas.microsoft.com/office/drawing/2014/main" id="{71A54373-4F11-6C7F-320A-F0D2EAF0137B}"/>
              </a:ext>
            </a:extLst>
          </p:cNvPr>
          <p:cNvGrpSpPr/>
          <p:nvPr/>
        </p:nvGrpSpPr>
        <p:grpSpPr>
          <a:xfrm>
            <a:off x="2354307" y="1721273"/>
            <a:ext cx="119472" cy="369331"/>
            <a:chOff x="6390994" y="3284984"/>
            <a:chExt cx="188763" cy="421015"/>
          </a:xfrm>
        </p:grpSpPr>
        <p:sp>
          <p:nvSpPr>
            <p:cNvPr id="76" name="Oval 91">
              <a:extLst>
                <a:ext uri="{FF2B5EF4-FFF2-40B4-BE49-F238E27FC236}">
                  <a16:creationId xmlns:a16="http://schemas.microsoft.com/office/drawing/2014/main" id="{0DC18F94-0443-2CC4-0E44-2D65E57C8A47}"/>
                </a:ext>
              </a:extLst>
            </p:cNvPr>
            <p:cNvSpPr/>
            <p:nvPr/>
          </p:nvSpPr>
          <p:spPr>
            <a:xfrm>
              <a:off x="6390994" y="3284984"/>
              <a:ext cx="188763" cy="1588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93">
              <a:extLst>
                <a:ext uri="{FF2B5EF4-FFF2-40B4-BE49-F238E27FC236}">
                  <a16:creationId xmlns:a16="http://schemas.microsoft.com/office/drawing/2014/main" id="{947C4839-91AC-6F48-57F8-9985D08BD43B}"/>
                </a:ext>
              </a:extLst>
            </p:cNvPr>
            <p:cNvCxnSpPr>
              <a:stCxn id="76" idx="4"/>
            </p:cNvCxnSpPr>
            <p:nvPr/>
          </p:nvCxnSpPr>
          <p:spPr>
            <a:xfrm>
              <a:off x="6485376" y="3443789"/>
              <a:ext cx="0" cy="262210"/>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81" name="Straight Connector 82">
            <a:extLst>
              <a:ext uri="{FF2B5EF4-FFF2-40B4-BE49-F238E27FC236}">
                <a16:creationId xmlns:a16="http://schemas.microsoft.com/office/drawing/2014/main" id="{EC5B7676-9F3D-A945-7900-57B4B5DDB4F0}"/>
              </a:ext>
            </a:extLst>
          </p:cNvPr>
          <p:cNvCxnSpPr>
            <a:cxnSpLocks/>
            <a:stCxn id="65" idx="1"/>
          </p:cNvCxnSpPr>
          <p:nvPr/>
        </p:nvCxnSpPr>
        <p:spPr>
          <a:xfrm flipH="1" flipV="1">
            <a:off x="2001910" y="2772470"/>
            <a:ext cx="112490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2">
            <a:extLst>
              <a:ext uri="{FF2B5EF4-FFF2-40B4-BE49-F238E27FC236}">
                <a16:creationId xmlns:a16="http://schemas.microsoft.com/office/drawing/2014/main" id="{A6535F40-D1CB-DBEB-0F58-7EE6CADDA75E}"/>
              </a:ext>
            </a:extLst>
          </p:cNvPr>
          <p:cNvCxnSpPr>
            <a:cxnSpLocks/>
          </p:cNvCxnSpPr>
          <p:nvPr/>
        </p:nvCxnSpPr>
        <p:spPr>
          <a:xfrm flipV="1">
            <a:off x="2001910" y="1947363"/>
            <a:ext cx="0" cy="854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2">
            <a:extLst>
              <a:ext uri="{FF2B5EF4-FFF2-40B4-BE49-F238E27FC236}">
                <a16:creationId xmlns:a16="http://schemas.microsoft.com/office/drawing/2014/main" id="{B1E3898D-A117-7D2E-48E8-7AA1BE2D8F73}"/>
              </a:ext>
            </a:extLst>
          </p:cNvPr>
          <p:cNvCxnSpPr>
            <a:cxnSpLocks/>
          </p:cNvCxnSpPr>
          <p:nvPr/>
        </p:nvCxnSpPr>
        <p:spPr>
          <a:xfrm flipH="1">
            <a:off x="2001911" y="1937973"/>
            <a:ext cx="607139" cy="5793"/>
          </a:xfrm>
          <a:prstGeom prst="line">
            <a:avLst/>
          </a:prstGeom>
        </p:spPr>
        <p:style>
          <a:lnRef idx="1">
            <a:schemeClr val="accent1"/>
          </a:lnRef>
          <a:fillRef idx="0">
            <a:schemeClr val="accent1"/>
          </a:fillRef>
          <a:effectRef idx="0">
            <a:schemeClr val="accent1"/>
          </a:effectRef>
          <a:fontRef idx="minor">
            <a:schemeClr val="tx1"/>
          </a:fontRef>
        </p:style>
      </p:cxnSp>
      <p:sp>
        <p:nvSpPr>
          <p:cNvPr id="90" name="CasellaDiTesto 89">
            <a:extLst>
              <a:ext uri="{FF2B5EF4-FFF2-40B4-BE49-F238E27FC236}">
                <a16:creationId xmlns:a16="http://schemas.microsoft.com/office/drawing/2014/main" id="{8CABF9D4-356A-72E5-6E94-58619AC89273}"/>
              </a:ext>
            </a:extLst>
          </p:cNvPr>
          <p:cNvSpPr txBox="1"/>
          <p:nvPr/>
        </p:nvSpPr>
        <p:spPr>
          <a:xfrm>
            <a:off x="2150893" y="1443151"/>
            <a:ext cx="645772" cy="307777"/>
          </a:xfrm>
          <a:prstGeom prst="rect">
            <a:avLst/>
          </a:prstGeom>
          <a:noFill/>
        </p:spPr>
        <p:txBody>
          <a:bodyPr wrap="square" rtlCol="0">
            <a:spAutoFit/>
          </a:bodyPr>
          <a:lstStyle/>
          <a:p>
            <a:r>
              <a:rPr lang="it-IT" sz="1400" b="1" dirty="0"/>
              <a:t>title</a:t>
            </a:r>
          </a:p>
        </p:txBody>
      </p:sp>
      <p:sp>
        <p:nvSpPr>
          <p:cNvPr id="93" name="CasellaDiTesto 92">
            <a:extLst>
              <a:ext uri="{FF2B5EF4-FFF2-40B4-BE49-F238E27FC236}">
                <a16:creationId xmlns:a16="http://schemas.microsoft.com/office/drawing/2014/main" id="{AEE7DD31-2BCA-B048-BABD-3990F9B97940}"/>
              </a:ext>
            </a:extLst>
          </p:cNvPr>
          <p:cNvSpPr txBox="1"/>
          <p:nvPr/>
        </p:nvSpPr>
        <p:spPr>
          <a:xfrm>
            <a:off x="5713154" y="2563980"/>
            <a:ext cx="1855167" cy="1169551"/>
          </a:xfrm>
          <a:prstGeom prst="rect">
            <a:avLst/>
          </a:prstGeom>
          <a:noFill/>
        </p:spPr>
        <p:txBody>
          <a:bodyPr wrap="square" rtlCol="0">
            <a:spAutoFit/>
          </a:bodyPr>
          <a:lstStyle/>
          <a:p>
            <a:r>
              <a:rPr lang="it-IT" sz="1400" b="1" dirty="0"/>
              <a:t>IMAGE_ID</a:t>
            </a:r>
          </a:p>
          <a:p>
            <a:r>
              <a:rPr lang="it-IT" sz="1400" dirty="0"/>
              <a:t>Title</a:t>
            </a:r>
          </a:p>
          <a:p>
            <a:r>
              <a:rPr lang="it-IT" sz="1400" dirty="0"/>
              <a:t>Creation_Date</a:t>
            </a:r>
          </a:p>
          <a:p>
            <a:r>
              <a:rPr lang="it-IT" sz="1400" dirty="0"/>
              <a:t>Description</a:t>
            </a:r>
          </a:p>
          <a:p>
            <a:r>
              <a:rPr lang="it-IT" sz="1400" dirty="0"/>
              <a:t>File_Path</a:t>
            </a:r>
          </a:p>
        </p:txBody>
      </p:sp>
      <p:cxnSp>
        <p:nvCxnSpPr>
          <p:cNvPr id="95" name="Straight Connector 82">
            <a:extLst>
              <a:ext uri="{FF2B5EF4-FFF2-40B4-BE49-F238E27FC236}">
                <a16:creationId xmlns:a16="http://schemas.microsoft.com/office/drawing/2014/main" id="{02A0C8B4-096D-D2D1-9A1A-33D9C03E9DC1}"/>
              </a:ext>
            </a:extLst>
          </p:cNvPr>
          <p:cNvCxnSpPr>
            <a:cxnSpLocks/>
          </p:cNvCxnSpPr>
          <p:nvPr/>
        </p:nvCxnSpPr>
        <p:spPr>
          <a:xfrm flipH="1" flipV="1">
            <a:off x="7949650" y="4928137"/>
            <a:ext cx="1433442" cy="15167"/>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82">
            <a:extLst>
              <a:ext uri="{FF2B5EF4-FFF2-40B4-BE49-F238E27FC236}">
                <a16:creationId xmlns:a16="http://schemas.microsoft.com/office/drawing/2014/main" id="{FDA4E8F6-6D12-8075-F79B-587E23A961E4}"/>
              </a:ext>
            </a:extLst>
          </p:cNvPr>
          <p:cNvCxnSpPr>
            <a:cxnSpLocks/>
          </p:cNvCxnSpPr>
          <p:nvPr/>
        </p:nvCxnSpPr>
        <p:spPr>
          <a:xfrm flipV="1">
            <a:off x="7939625" y="4036447"/>
            <a:ext cx="0" cy="906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82">
            <a:extLst>
              <a:ext uri="{FF2B5EF4-FFF2-40B4-BE49-F238E27FC236}">
                <a16:creationId xmlns:a16="http://schemas.microsoft.com/office/drawing/2014/main" id="{EB4C6EE6-3570-ADC4-6D66-99418E2CB641}"/>
              </a:ext>
            </a:extLst>
          </p:cNvPr>
          <p:cNvCxnSpPr>
            <a:cxnSpLocks/>
          </p:cNvCxnSpPr>
          <p:nvPr/>
        </p:nvCxnSpPr>
        <p:spPr>
          <a:xfrm flipH="1">
            <a:off x="7939626" y="4036447"/>
            <a:ext cx="144797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01" name="Group 111">
            <a:extLst>
              <a:ext uri="{FF2B5EF4-FFF2-40B4-BE49-F238E27FC236}">
                <a16:creationId xmlns:a16="http://schemas.microsoft.com/office/drawing/2014/main" id="{A1876678-E03D-BE0E-25D5-29817150F9BC}"/>
              </a:ext>
            </a:extLst>
          </p:cNvPr>
          <p:cNvGrpSpPr/>
          <p:nvPr/>
        </p:nvGrpSpPr>
        <p:grpSpPr>
          <a:xfrm rot="10800000">
            <a:off x="8279536" y="4763173"/>
            <a:ext cx="119472" cy="369331"/>
            <a:chOff x="6390994" y="3284984"/>
            <a:chExt cx="188763" cy="421015"/>
          </a:xfrm>
        </p:grpSpPr>
        <p:sp>
          <p:nvSpPr>
            <p:cNvPr id="102" name="Oval 91">
              <a:extLst>
                <a:ext uri="{FF2B5EF4-FFF2-40B4-BE49-F238E27FC236}">
                  <a16:creationId xmlns:a16="http://schemas.microsoft.com/office/drawing/2014/main" id="{C53C9669-15CC-C22D-C108-74846C85585C}"/>
                </a:ext>
              </a:extLst>
            </p:cNvPr>
            <p:cNvSpPr/>
            <p:nvPr/>
          </p:nvSpPr>
          <p:spPr>
            <a:xfrm>
              <a:off x="6390994" y="3284984"/>
              <a:ext cx="188763" cy="1588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Connector 93">
              <a:extLst>
                <a:ext uri="{FF2B5EF4-FFF2-40B4-BE49-F238E27FC236}">
                  <a16:creationId xmlns:a16="http://schemas.microsoft.com/office/drawing/2014/main" id="{D64DE561-0F19-3A54-2045-44D554787F41}"/>
                </a:ext>
              </a:extLst>
            </p:cNvPr>
            <p:cNvCxnSpPr>
              <a:stCxn id="102" idx="4"/>
            </p:cNvCxnSpPr>
            <p:nvPr/>
          </p:nvCxnSpPr>
          <p:spPr>
            <a:xfrm>
              <a:off x="6485376" y="3443789"/>
              <a:ext cx="0" cy="26221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04" name="CasellaDiTesto 103">
            <a:extLst>
              <a:ext uri="{FF2B5EF4-FFF2-40B4-BE49-F238E27FC236}">
                <a16:creationId xmlns:a16="http://schemas.microsoft.com/office/drawing/2014/main" id="{76107B04-4788-E1C9-81BD-498AC7DB16C4}"/>
              </a:ext>
            </a:extLst>
          </p:cNvPr>
          <p:cNvSpPr txBox="1"/>
          <p:nvPr/>
        </p:nvSpPr>
        <p:spPr>
          <a:xfrm>
            <a:off x="7538073" y="5142430"/>
            <a:ext cx="2024671" cy="307777"/>
          </a:xfrm>
          <a:prstGeom prst="rect">
            <a:avLst/>
          </a:prstGeom>
          <a:noFill/>
        </p:spPr>
        <p:txBody>
          <a:bodyPr wrap="square" rtlCol="0">
            <a:spAutoFit/>
          </a:bodyPr>
          <a:lstStyle/>
          <a:p>
            <a:r>
              <a:rPr lang="it-IT" sz="1400" b="1" dirty="0"/>
              <a:t>Pubblication_Date</a:t>
            </a:r>
          </a:p>
        </p:txBody>
      </p:sp>
      <p:sp>
        <p:nvSpPr>
          <p:cNvPr id="105" name="CasellaDiTesto 104">
            <a:extLst>
              <a:ext uri="{FF2B5EF4-FFF2-40B4-BE49-F238E27FC236}">
                <a16:creationId xmlns:a16="http://schemas.microsoft.com/office/drawing/2014/main" id="{01E99B12-F483-9833-02BC-0D6FE0871FFF}"/>
              </a:ext>
            </a:extLst>
          </p:cNvPr>
          <p:cNvSpPr txBox="1"/>
          <p:nvPr/>
        </p:nvSpPr>
        <p:spPr>
          <a:xfrm>
            <a:off x="9484228" y="4774249"/>
            <a:ext cx="615879" cy="307777"/>
          </a:xfrm>
          <a:prstGeom prst="rect">
            <a:avLst/>
          </a:prstGeom>
          <a:noFill/>
        </p:spPr>
        <p:txBody>
          <a:bodyPr wrap="square" rtlCol="0">
            <a:spAutoFit/>
          </a:bodyPr>
          <a:lstStyle/>
          <a:p>
            <a:r>
              <a:rPr lang="it-IT" sz="1400" dirty="0"/>
              <a:t>Text</a:t>
            </a:r>
          </a:p>
        </p:txBody>
      </p:sp>
      <p:cxnSp>
        <p:nvCxnSpPr>
          <p:cNvPr id="113" name="Straight Connector 82">
            <a:extLst>
              <a:ext uri="{FF2B5EF4-FFF2-40B4-BE49-F238E27FC236}">
                <a16:creationId xmlns:a16="http://schemas.microsoft.com/office/drawing/2014/main" id="{7F4FC153-206C-75E7-65DB-F99F10B9A48E}"/>
              </a:ext>
            </a:extLst>
          </p:cNvPr>
          <p:cNvCxnSpPr>
            <a:cxnSpLocks/>
            <a:endCxn id="8" idx="1"/>
          </p:cNvCxnSpPr>
          <p:nvPr/>
        </p:nvCxnSpPr>
        <p:spPr>
          <a:xfrm>
            <a:off x="4062685" y="5142430"/>
            <a:ext cx="1276221" cy="6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82">
            <a:extLst>
              <a:ext uri="{FF2B5EF4-FFF2-40B4-BE49-F238E27FC236}">
                <a16:creationId xmlns:a16="http://schemas.microsoft.com/office/drawing/2014/main" id="{134D5DCD-0C55-6797-F14C-75A7F4378F37}"/>
              </a:ext>
            </a:extLst>
          </p:cNvPr>
          <p:cNvCxnSpPr>
            <a:cxnSpLocks/>
          </p:cNvCxnSpPr>
          <p:nvPr/>
        </p:nvCxnSpPr>
        <p:spPr>
          <a:xfrm flipV="1">
            <a:off x="3874001" y="5498630"/>
            <a:ext cx="0" cy="393508"/>
          </a:xfrm>
          <a:prstGeom prst="line">
            <a:avLst/>
          </a:prstGeom>
        </p:spPr>
        <p:style>
          <a:lnRef idx="1">
            <a:schemeClr val="accent1"/>
          </a:lnRef>
          <a:fillRef idx="0">
            <a:schemeClr val="accent1"/>
          </a:fillRef>
          <a:effectRef idx="0">
            <a:schemeClr val="accent1"/>
          </a:effectRef>
          <a:fontRef idx="minor">
            <a:schemeClr val="tx1"/>
          </a:fontRef>
        </p:style>
      </p:cxnSp>
      <p:sp>
        <p:nvSpPr>
          <p:cNvPr id="183" name="CasellaDiTesto 182">
            <a:extLst>
              <a:ext uri="{FF2B5EF4-FFF2-40B4-BE49-F238E27FC236}">
                <a16:creationId xmlns:a16="http://schemas.microsoft.com/office/drawing/2014/main" id="{256E3530-C097-4193-EF4F-804B68571FDD}"/>
              </a:ext>
            </a:extLst>
          </p:cNvPr>
          <p:cNvSpPr txBox="1"/>
          <p:nvPr/>
        </p:nvSpPr>
        <p:spPr>
          <a:xfrm>
            <a:off x="8582396" y="1695532"/>
            <a:ext cx="1144140" cy="338554"/>
          </a:xfrm>
          <a:prstGeom prst="rect">
            <a:avLst/>
          </a:prstGeom>
          <a:noFill/>
        </p:spPr>
        <p:txBody>
          <a:bodyPr wrap="square" rtlCol="0">
            <a:spAutoFit/>
          </a:bodyPr>
          <a:lstStyle/>
          <a:p>
            <a:r>
              <a:rPr lang="it-IT" sz="1600" dirty="0"/>
              <a:t>Associates</a:t>
            </a:r>
          </a:p>
        </p:txBody>
      </p:sp>
      <p:cxnSp>
        <p:nvCxnSpPr>
          <p:cNvPr id="186" name="Straight Connector 82">
            <a:extLst>
              <a:ext uri="{FF2B5EF4-FFF2-40B4-BE49-F238E27FC236}">
                <a16:creationId xmlns:a16="http://schemas.microsoft.com/office/drawing/2014/main" id="{00DC1693-2FAC-06C9-4768-8A1F31ABEAD3}"/>
              </a:ext>
            </a:extLst>
          </p:cNvPr>
          <p:cNvCxnSpPr>
            <a:cxnSpLocks/>
          </p:cNvCxnSpPr>
          <p:nvPr/>
        </p:nvCxnSpPr>
        <p:spPr>
          <a:xfrm flipH="1">
            <a:off x="7300895" y="2261913"/>
            <a:ext cx="9105" cy="1555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82">
            <a:extLst>
              <a:ext uri="{FF2B5EF4-FFF2-40B4-BE49-F238E27FC236}">
                <a16:creationId xmlns:a16="http://schemas.microsoft.com/office/drawing/2014/main" id="{B51EAB77-C7AE-AED4-C5BA-A41AD3705754}"/>
              </a:ext>
            </a:extLst>
          </p:cNvPr>
          <p:cNvCxnSpPr>
            <a:cxnSpLocks/>
          </p:cNvCxnSpPr>
          <p:nvPr/>
        </p:nvCxnSpPr>
        <p:spPr>
          <a:xfrm flipV="1">
            <a:off x="7300895" y="2275884"/>
            <a:ext cx="1466229" cy="1375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0847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B4A57E-EE8B-17DF-88E8-EBA1F87B42CD}"/>
              </a:ext>
            </a:extLst>
          </p:cNvPr>
          <p:cNvSpPr>
            <a:spLocks noGrp="1"/>
          </p:cNvSpPr>
          <p:nvPr>
            <p:ph type="title"/>
          </p:nvPr>
        </p:nvSpPr>
        <p:spPr/>
        <p:txBody>
          <a:bodyPr/>
          <a:lstStyle/>
          <a:p>
            <a:pPr algn="ctr"/>
            <a:r>
              <a:rPr lang="it-IT" dirty="0"/>
              <a:t>Application </a:t>
            </a:r>
            <a:r>
              <a:rPr lang="it-IT" dirty="0" err="1"/>
              <a:t>requirements</a:t>
            </a:r>
            <a:r>
              <a:rPr lang="it-IT" dirty="0"/>
              <a:t> </a:t>
            </a:r>
            <a:r>
              <a:rPr lang="it-IT" dirty="0" err="1"/>
              <a:t>analysis</a:t>
            </a:r>
            <a:r>
              <a:rPr lang="it-IT" dirty="0"/>
              <a:t> (HTML </a:t>
            </a:r>
            <a:r>
              <a:rPr lang="it-IT" dirty="0" err="1"/>
              <a:t>version</a:t>
            </a:r>
            <a:r>
              <a:rPr lang="it-IT" dirty="0"/>
              <a:t>)</a:t>
            </a:r>
          </a:p>
        </p:txBody>
      </p:sp>
      <p:sp>
        <p:nvSpPr>
          <p:cNvPr id="3" name="Segnaposto contenuto 2">
            <a:extLst>
              <a:ext uri="{FF2B5EF4-FFF2-40B4-BE49-F238E27FC236}">
                <a16:creationId xmlns:a16="http://schemas.microsoft.com/office/drawing/2014/main" id="{64F3ECE6-7ED7-CDAF-A6BD-0D7C90A0EEFF}"/>
              </a:ext>
            </a:extLst>
          </p:cNvPr>
          <p:cNvSpPr>
            <a:spLocks noGrp="1"/>
          </p:cNvSpPr>
          <p:nvPr>
            <p:ph idx="1"/>
          </p:nvPr>
        </p:nvSpPr>
        <p:spPr>
          <a:xfrm>
            <a:off x="2152650" y="1825624"/>
            <a:ext cx="7886700" cy="5032376"/>
          </a:xfrm>
        </p:spPr>
        <p:txBody>
          <a:bodyPr>
            <a:normAutofit fontScale="47500" lnSpcReduction="20000"/>
          </a:bodyPr>
          <a:lstStyle/>
          <a:p>
            <a:r>
              <a:rPr lang="it-IT" dirty="0"/>
              <a:t>Un’applicazione web consente la gestione di una galleria d’immagini. L’applicazione supporta </a:t>
            </a:r>
            <a:r>
              <a:rPr lang="it-IT" dirty="0">
                <a:solidFill>
                  <a:srgbClr val="0070C0"/>
                </a:solidFill>
              </a:rPr>
              <a:t>registrazione e login</a:t>
            </a:r>
            <a:r>
              <a:rPr lang="it-IT" dirty="0"/>
              <a:t> mediante una pagina pubblica con </a:t>
            </a:r>
            <a:r>
              <a:rPr lang="it-IT" dirty="0">
                <a:solidFill>
                  <a:srgbClr val="00B050"/>
                </a:solidFill>
              </a:rPr>
              <a:t>opportune form</a:t>
            </a:r>
            <a:r>
              <a:rPr lang="it-IT" dirty="0"/>
              <a:t>. La registrazione controlla la </a:t>
            </a:r>
            <a:r>
              <a:rPr lang="it-IT" dirty="0">
                <a:solidFill>
                  <a:srgbClr val="0070C0"/>
                </a:solidFill>
              </a:rPr>
              <a:t>validità sintattica </a:t>
            </a:r>
            <a:r>
              <a:rPr lang="it-IT" dirty="0"/>
              <a:t>dell’indirizzo di email e </a:t>
            </a:r>
            <a:r>
              <a:rPr lang="it-IT" dirty="0">
                <a:solidFill>
                  <a:srgbClr val="0070C0"/>
                </a:solidFill>
              </a:rPr>
              <a:t>l’uguaglianza tra i campi “password” e “ripeti password”. </a:t>
            </a:r>
            <a:r>
              <a:rPr lang="it-IT" dirty="0"/>
              <a:t>La registrazione controlla l’unicità dello username. Ogni immagine è </a:t>
            </a:r>
            <a:r>
              <a:rPr lang="it-IT" dirty="0">
                <a:solidFill>
                  <a:srgbClr val="0070C0"/>
                </a:solidFill>
              </a:rPr>
              <a:t>memorizzata come file nel file system </a:t>
            </a:r>
            <a:r>
              <a:rPr lang="it-IT" dirty="0"/>
              <a:t>del server su cui l’applicazione è rilasciata. Inoltre nella base di dati sono memorizzati i seguenti attributi: un titolo, una data di creazione, un testo descrittivo e il percorso del file dell’immagine nel </a:t>
            </a:r>
            <a:r>
              <a:rPr lang="it-IT" dirty="0" err="1"/>
              <a:t>fle</a:t>
            </a:r>
            <a:r>
              <a:rPr lang="it-IT" dirty="0"/>
              <a:t> system del server. Le immagini sono associate </a:t>
            </a:r>
            <a:r>
              <a:rPr lang="it-IT" dirty="0">
                <a:solidFill>
                  <a:srgbClr val="0070C0"/>
                </a:solidFill>
              </a:rPr>
              <a:t>all’utente che le carica</a:t>
            </a:r>
            <a:r>
              <a:rPr lang="it-IT" dirty="0"/>
              <a:t>. L’utente può creare album dalla </a:t>
            </a:r>
            <a:r>
              <a:rPr lang="it-IT" dirty="0">
                <a:solidFill>
                  <a:srgbClr val="FF0000"/>
                </a:solidFill>
              </a:rPr>
              <a:t>HOME PAGE </a:t>
            </a:r>
            <a:r>
              <a:rPr lang="it-IT" dirty="0"/>
              <a:t>e associare a questi le proprie immagini. Un album ha un titolo, il creatore e la data di creazione. La stessa immagine può appartenere a più di un album. Le immagini sono associate a uno o più commenti inseriti dagli utenti (dal proprietario o da altri utenti). Un commento ha un testo e il nome dell’utente che lo ha creato. Quando l’utente accede all’HOME PAGE, questa presenta </a:t>
            </a:r>
            <a:r>
              <a:rPr lang="it-IT" dirty="0">
                <a:solidFill>
                  <a:srgbClr val="00B050"/>
                </a:solidFill>
              </a:rPr>
              <a:t>l’elenco degli album che ha creato e l’elenco degli album creati da altri utenti</a:t>
            </a:r>
            <a:r>
              <a:rPr lang="it-IT" dirty="0"/>
              <a:t>. Entrambi </a:t>
            </a:r>
            <a:r>
              <a:rPr lang="it-IT" dirty="0">
                <a:solidFill>
                  <a:srgbClr val="00B050"/>
                </a:solidFill>
              </a:rPr>
              <a:t>gli elenchi sono ordinati per data di creazione decrescente</a:t>
            </a:r>
            <a:r>
              <a:rPr lang="it-IT" dirty="0"/>
              <a:t>. Quando </a:t>
            </a:r>
            <a:r>
              <a:rPr lang="it-IT" dirty="0">
                <a:solidFill>
                  <a:srgbClr val="0070C0"/>
                </a:solidFill>
              </a:rPr>
              <a:t>l’utente clicca su un album </a:t>
            </a:r>
            <a:r>
              <a:rPr lang="it-IT" dirty="0"/>
              <a:t>che appare negli elenchi della HOME PAGE, appare la pagina </a:t>
            </a:r>
            <a:r>
              <a:rPr lang="it-IT" dirty="0">
                <a:solidFill>
                  <a:srgbClr val="FF0000"/>
                </a:solidFill>
              </a:rPr>
              <a:t>ALBUM PAGE </a:t>
            </a:r>
            <a:r>
              <a:rPr lang="it-IT" dirty="0"/>
              <a:t>che contiene inizialmente una </a:t>
            </a:r>
            <a:r>
              <a:rPr lang="it-IT" dirty="0">
                <a:solidFill>
                  <a:srgbClr val="00B050"/>
                </a:solidFill>
              </a:rPr>
              <a:t>tabella di una riga e cinque colonne</a:t>
            </a:r>
            <a:r>
              <a:rPr lang="it-IT" dirty="0"/>
              <a:t>. Ogni cella contiene una miniatura (thumbnail) e il titolo dell’immagine. Se il numero di immagini non è un multiplo di 5 la tabella deve avere sempre 5 celle, lasciando quelle più a destra vuote. Le miniature sono </a:t>
            </a:r>
            <a:r>
              <a:rPr lang="it-IT" dirty="0">
                <a:solidFill>
                  <a:srgbClr val="00B050"/>
                </a:solidFill>
              </a:rPr>
              <a:t>ordinate da sinistra a destra per data decrescente</a:t>
            </a:r>
            <a:r>
              <a:rPr lang="it-IT" dirty="0"/>
              <a:t>. Se l’album contiene più di cinque immagini, sono disponibili </a:t>
            </a:r>
            <a:r>
              <a:rPr lang="it-IT" dirty="0">
                <a:solidFill>
                  <a:srgbClr val="00B050"/>
                </a:solidFill>
              </a:rPr>
              <a:t>comandi per vedere il precedente e successivo </a:t>
            </a:r>
            <a:r>
              <a:rPr lang="it-IT" dirty="0"/>
              <a:t>insieme di cinque immagini. Se la pagina ALBUM PAGE mostra il primo blocco d’immagini e ne esistono altre successive nell’ordinamento, compare a </a:t>
            </a:r>
            <a:r>
              <a:rPr lang="it-IT" dirty="0">
                <a:solidFill>
                  <a:srgbClr val="00B050"/>
                </a:solidFill>
              </a:rPr>
              <a:t>destra della riga il bottone SUCCESSIVE</a:t>
            </a:r>
            <a:r>
              <a:rPr lang="it-IT" dirty="0"/>
              <a:t>, che permette di vedere le successive cinque immagini. Se la pagina ALBUM PAGE mostra l’ultimo blocco d’immagini e ne esistono altre precedenti nell’ordinamento, compare a sinistra della riga il bottone PRECEDENTI, che permette di vedere le cinque immagini precedenti. Se la pagina ALBUM PAGE mostra un blocco d’immagini e ne esistono altre precedenti e successive nell’ordinamento, compare a destra della riga il bottone SUCCESSIVE, che permette di vedere le successive cinque immagini, e </a:t>
            </a:r>
            <a:r>
              <a:rPr lang="it-IT" dirty="0">
                <a:solidFill>
                  <a:srgbClr val="00B050"/>
                </a:solidFill>
              </a:rPr>
              <a:t>a sinistra il bottone PRECEDENTI</a:t>
            </a:r>
            <a:r>
              <a:rPr lang="it-IT" dirty="0"/>
              <a:t>, che permette di vedere le cinque immagini precedenti. Quando l’utente seleziona una miniatura, una pagina </a:t>
            </a:r>
            <a:r>
              <a:rPr lang="it-IT" dirty="0">
                <a:solidFill>
                  <a:srgbClr val="FF0000"/>
                </a:solidFill>
              </a:rPr>
              <a:t>IMAGE PAGE </a:t>
            </a:r>
            <a:r>
              <a:rPr lang="it-IT" dirty="0"/>
              <a:t>mostra t</a:t>
            </a:r>
            <a:r>
              <a:rPr lang="it-IT" dirty="0">
                <a:solidFill>
                  <a:srgbClr val="00B050"/>
                </a:solidFill>
              </a:rPr>
              <a:t>utti i dati dell’immagine scelta, tra cui la stessa immagine a grandezza naturale e i commenti eventualmente presenti</a:t>
            </a:r>
            <a:r>
              <a:rPr lang="it-IT" dirty="0"/>
              <a:t>. La pagina mostra anche una form per aggiungere un commento e un bottone per cancellare l’immagine e tutti i commenti ad essa associati. </a:t>
            </a:r>
            <a:r>
              <a:rPr lang="it-IT" dirty="0">
                <a:solidFill>
                  <a:srgbClr val="00B050"/>
                </a:solidFill>
              </a:rPr>
              <a:t>Il bottone di cancellazione</a:t>
            </a:r>
            <a:r>
              <a:rPr lang="it-IT" dirty="0"/>
              <a:t> appare solo se l’immagine </a:t>
            </a:r>
            <a:r>
              <a:rPr lang="it-IT" dirty="0">
                <a:solidFill>
                  <a:srgbClr val="00B050"/>
                </a:solidFill>
              </a:rPr>
              <a:t>appartiene</a:t>
            </a:r>
            <a:r>
              <a:rPr lang="it-IT" dirty="0"/>
              <a:t> all’utente. L’invio del commento con un bottone INVIA </a:t>
            </a:r>
            <a:r>
              <a:rPr lang="it-IT" dirty="0">
                <a:solidFill>
                  <a:srgbClr val="0070C0"/>
                </a:solidFill>
              </a:rPr>
              <a:t>ripresenta la pagina</a:t>
            </a:r>
            <a:r>
              <a:rPr lang="it-IT" dirty="0"/>
              <a:t> IMAGE PAGE, con tutti i dati aggiornati della stessa immagine. La pagina IMAGE PAGE contiene </a:t>
            </a:r>
            <a:r>
              <a:rPr lang="it-IT" dirty="0">
                <a:solidFill>
                  <a:schemeClr val="accent2">
                    <a:lumMod val="75000"/>
                  </a:schemeClr>
                </a:solidFill>
              </a:rPr>
              <a:t>collegamenti per tornare all’HOME PAGE </a:t>
            </a:r>
            <a:r>
              <a:rPr lang="it-IT" dirty="0"/>
              <a:t>e </a:t>
            </a:r>
            <a:r>
              <a:rPr lang="it-IT" dirty="0">
                <a:solidFill>
                  <a:schemeClr val="accent2">
                    <a:lumMod val="75000"/>
                  </a:schemeClr>
                </a:solidFill>
              </a:rPr>
              <a:t>alla pagina ALBUM PAGE</a:t>
            </a:r>
            <a:r>
              <a:rPr lang="it-IT" dirty="0"/>
              <a:t>. La pagina ALBUM PAGE contiene un </a:t>
            </a:r>
            <a:r>
              <a:rPr lang="it-IT" dirty="0">
                <a:solidFill>
                  <a:schemeClr val="accent2">
                    <a:lumMod val="75000"/>
                  </a:schemeClr>
                </a:solidFill>
              </a:rPr>
              <a:t>collegamento per tornare all’HOME PAGE</a:t>
            </a:r>
            <a:r>
              <a:rPr lang="it-IT" dirty="0"/>
              <a:t>. L’applicazione consente il </a:t>
            </a:r>
            <a:r>
              <a:rPr lang="it-IT" dirty="0">
                <a:solidFill>
                  <a:schemeClr val="accent2">
                    <a:lumMod val="75000"/>
                  </a:schemeClr>
                </a:solidFill>
              </a:rPr>
              <a:t>logout dell’utente</a:t>
            </a:r>
          </a:p>
          <a:p>
            <a:endParaRPr lang="it-IT" dirty="0"/>
          </a:p>
          <a:p>
            <a:r>
              <a:rPr lang="en-US" dirty="0">
                <a:solidFill>
                  <a:srgbClr val="FF0000"/>
                </a:solidFill>
              </a:rPr>
              <a:t>Pages (views)</a:t>
            </a:r>
            <a:r>
              <a:rPr lang="en-US" dirty="0"/>
              <a:t>, </a:t>
            </a:r>
            <a:r>
              <a:rPr lang="en-US" dirty="0">
                <a:solidFill>
                  <a:srgbClr val="00B050"/>
                </a:solidFill>
              </a:rPr>
              <a:t>view components</a:t>
            </a:r>
            <a:r>
              <a:rPr lang="en-US" dirty="0"/>
              <a:t>, </a:t>
            </a:r>
            <a:r>
              <a:rPr lang="en-US" dirty="0">
                <a:solidFill>
                  <a:srgbClr val="0070C0"/>
                </a:solidFill>
              </a:rPr>
              <a:t>events</a:t>
            </a:r>
            <a:r>
              <a:rPr lang="en-US" dirty="0"/>
              <a:t>, </a:t>
            </a:r>
            <a:r>
              <a:rPr lang="en-US" dirty="0">
                <a:solidFill>
                  <a:schemeClr val="accent2">
                    <a:lumMod val="75000"/>
                  </a:schemeClr>
                </a:solidFill>
              </a:rPr>
              <a:t>actions</a:t>
            </a:r>
          </a:p>
          <a:p>
            <a:pPr marL="0" indent="0">
              <a:buNone/>
            </a:pPr>
            <a:endParaRPr lang="it-IT" dirty="0"/>
          </a:p>
        </p:txBody>
      </p:sp>
    </p:spTree>
    <p:extLst>
      <p:ext uri="{BB962C8B-B14F-4D97-AF65-F5344CB8AC3E}">
        <p14:creationId xmlns:p14="http://schemas.microsoft.com/office/powerpoint/2010/main" val="2795058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80D1D1-F096-46ED-196D-6517187966D3}"/>
              </a:ext>
            </a:extLst>
          </p:cNvPr>
          <p:cNvSpPr>
            <a:spLocks noGrp="1"/>
          </p:cNvSpPr>
          <p:nvPr>
            <p:ph type="title"/>
          </p:nvPr>
        </p:nvSpPr>
        <p:spPr>
          <a:xfrm>
            <a:off x="838200" y="0"/>
            <a:ext cx="10515600" cy="1325563"/>
          </a:xfrm>
        </p:spPr>
        <p:txBody>
          <a:bodyPr/>
          <a:lstStyle/>
          <a:p>
            <a:pPr algn="ctr"/>
            <a:r>
              <a:rPr lang="it-IT" dirty="0"/>
              <a:t>Application </a:t>
            </a:r>
            <a:r>
              <a:rPr lang="it-IT" dirty="0" err="1"/>
              <a:t>requirements</a:t>
            </a:r>
            <a:r>
              <a:rPr lang="it-IT" dirty="0"/>
              <a:t> </a:t>
            </a:r>
            <a:r>
              <a:rPr lang="it-IT" dirty="0" err="1"/>
              <a:t>analysis</a:t>
            </a:r>
            <a:r>
              <a:rPr lang="it-IT" dirty="0"/>
              <a:t> (JS)</a:t>
            </a:r>
          </a:p>
        </p:txBody>
      </p:sp>
      <p:sp>
        <p:nvSpPr>
          <p:cNvPr id="3" name="Segnaposto contenuto 2">
            <a:extLst>
              <a:ext uri="{FF2B5EF4-FFF2-40B4-BE49-F238E27FC236}">
                <a16:creationId xmlns:a16="http://schemas.microsoft.com/office/drawing/2014/main" id="{FF234E99-90AD-3882-3F4D-DE75CE8E5499}"/>
              </a:ext>
            </a:extLst>
          </p:cNvPr>
          <p:cNvSpPr>
            <a:spLocks noGrp="1"/>
          </p:cNvSpPr>
          <p:nvPr>
            <p:ph idx="1"/>
          </p:nvPr>
        </p:nvSpPr>
        <p:spPr>
          <a:xfrm>
            <a:off x="838200" y="1325563"/>
            <a:ext cx="10515600" cy="5233857"/>
          </a:xfrm>
        </p:spPr>
        <p:txBody>
          <a:bodyPr>
            <a:normAutofit fontScale="25000" lnSpcReduction="20000"/>
          </a:bodyPr>
          <a:lstStyle/>
          <a:p>
            <a:r>
              <a:rPr lang="it-IT" sz="6200" dirty="0"/>
              <a:t>Si realizzi un’applicazione </a:t>
            </a:r>
            <a:r>
              <a:rPr lang="it-IT" sz="6200" dirty="0" err="1"/>
              <a:t>client-server</a:t>
            </a:r>
            <a:r>
              <a:rPr lang="it-IT" sz="6200" dirty="0"/>
              <a:t> web che modifica le specifiche precedenti come segue: </a:t>
            </a:r>
          </a:p>
          <a:p>
            <a:r>
              <a:rPr lang="it-IT" sz="6200" dirty="0"/>
              <a:t>• L’applicazione supporta </a:t>
            </a:r>
            <a:r>
              <a:rPr lang="it-IT" sz="6200" dirty="0">
                <a:solidFill>
                  <a:srgbClr val="0070C0"/>
                </a:solidFill>
              </a:rPr>
              <a:t>registrazione e login </a:t>
            </a:r>
            <a:r>
              <a:rPr lang="it-IT" sz="6200" dirty="0"/>
              <a:t>mediante una pagina pubblica con </a:t>
            </a:r>
            <a:r>
              <a:rPr lang="it-IT" sz="6200" dirty="0">
                <a:solidFill>
                  <a:srgbClr val="00B050"/>
                </a:solidFill>
              </a:rPr>
              <a:t>opportune form</a:t>
            </a:r>
            <a:r>
              <a:rPr lang="it-IT" sz="6200" dirty="0"/>
              <a:t>. La registrazione richiede l’inserimento di username, indirizzo di email e password e </a:t>
            </a:r>
            <a:r>
              <a:rPr lang="it-IT" sz="6200" dirty="0">
                <a:solidFill>
                  <a:srgbClr val="0070C0"/>
                </a:solidFill>
              </a:rPr>
              <a:t>controlla la validità sintattica dell’indirizzo di email e l’uguaglianza tra i campi “password” e “ripeti password</a:t>
            </a:r>
            <a:r>
              <a:rPr lang="it-IT" sz="6200" dirty="0"/>
              <a:t>”, anche a lato client. La registrazione controlla l’unicità dello username. </a:t>
            </a:r>
          </a:p>
          <a:p>
            <a:r>
              <a:rPr lang="it-IT" sz="6200" dirty="0"/>
              <a:t>• Dopo il </a:t>
            </a:r>
            <a:r>
              <a:rPr lang="it-IT" sz="6200" dirty="0">
                <a:solidFill>
                  <a:srgbClr val="0070C0"/>
                </a:solidFill>
              </a:rPr>
              <a:t>login dell’utente</a:t>
            </a:r>
            <a:r>
              <a:rPr lang="it-IT" sz="6200" dirty="0"/>
              <a:t>, l’intera applicazione è realizzata con </a:t>
            </a:r>
            <a:r>
              <a:rPr lang="it-IT" sz="6200" dirty="0">
                <a:solidFill>
                  <a:srgbClr val="FF0000"/>
                </a:solidFill>
              </a:rPr>
              <a:t>un’unica pagina</a:t>
            </a:r>
            <a:r>
              <a:rPr lang="it-IT" sz="6200" dirty="0"/>
              <a:t>. </a:t>
            </a:r>
          </a:p>
          <a:p>
            <a:r>
              <a:rPr lang="it-IT" sz="6200" dirty="0"/>
              <a:t>• Ogni </a:t>
            </a:r>
            <a:r>
              <a:rPr lang="it-IT" sz="6200" dirty="0">
                <a:solidFill>
                  <a:srgbClr val="0070C0"/>
                </a:solidFill>
              </a:rPr>
              <a:t>interazione dell’utente </a:t>
            </a:r>
            <a:r>
              <a:rPr lang="it-IT" sz="6200" dirty="0"/>
              <a:t>è gestita senza ricaricare completamente la pagina, ma produce l’invocazione asincrona del server e l’eventuale modifica del contenuto da aggiornare a seguito dell’evento. </a:t>
            </a:r>
          </a:p>
          <a:p>
            <a:r>
              <a:rPr lang="it-IT" sz="6200" dirty="0"/>
              <a:t>• L’evento di visualizzazione del blocco precedente/successivo d’immagini di un album è gestito a lato client senza generare una richiesta al server. L’applicazione carica le informazioni necessarie per la </a:t>
            </a:r>
            <a:r>
              <a:rPr lang="it-IT" sz="6200" dirty="0">
                <a:solidFill>
                  <a:srgbClr val="0070C0"/>
                </a:solidFill>
              </a:rPr>
              <a:t>visualizzazione di tutte le immagini di un album e dei relativi commenti </a:t>
            </a:r>
            <a:r>
              <a:rPr lang="it-IT" sz="6200" dirty="0"/>
              <a:t>mediante un’unica chiamata. </a:t>
            </a:r>
          </a:p>
          <a:p>
            <a:r>
              <a:rPr lang="it-IT" sz="6200" dirty="0"/>
              <a:t>• Quando </a:t>
            </a:r>
            <a:r>
              <a:rPr lang="it-IT" sz="6200" dirty="0">
                <a:solidFill>
                  <a:srgbClr val="0070C0"/>
                </a:solidFill>
              </a:rPr>
              <a:t>l’utente passa con il mouse su una miniatura</a:t>
            </a:r>
            <a:r>
              <a:rPr lang="it-IT" sz="6200" dirty="0"/>
              <a:t>, </a:t>
            </a:r>
            <a:r>
              <a:rPr lang="it-IT" sz="6200" dirty="0">
                <a:solidFill>
                  <a:schemeClr val="accent2">
                    <a:lumMod val="75000"/>
                  </a:schemeClr>
                </a:solidFill>
              </a:rPr>
              <a:t>l’applicazione mostra una finestra modale </a:t>
            </a:r>
            <a:r>
              <a:rPr lang="it-IT" sz="6200" dirty="0"/>
              <a:t>con tutte le </a:t>
            </a:r>
            <a:r>
              <a:rPr lang="it-IT" sz="6200" dirty="0">
                <a:solidFill>
                  <a:srgbClr val="00B050"/>
                </a:solidFill>
              </a:rPr>
              <a:t>informazioni dell’immagine</a:t>
            </a:r>
            <a:r>
              <a:rPr lang="it-IT" sz="6200" dirty="0"/>
              <a:t>, tra cui la stessa a grandezza naturale, i commenti eventualmente presenti e la </a:t>
            </a:r>
            <a:r>
              <a:rPr lang="it-IT" sz="6200" dirty="0">
                <a:solidFill>
                  <a:srgbClr val="00B050"/>
                </a:solidFill>
              </a:rPr>
              <a:t>form per inserire un commento. </a:t>
            </a:r>
          </a:p>
          <a:p>
            <a:r>
              <a:rPr lang="it-IT" sz="6200" dirty="0"/>
              <a:t>• L’applicazione </a:t>
            </a:r>
            <a:r>
              <a:rPr lang="it-IT" sz="6200" dirty="0">
                <a:solidFill>
                  <a:srgbClr val="0070C0"/>
                </a:solidFill>
              </a:rPr>
              <a:t>controlla anche a lato client che non si invii un commento vuoto</a:t>
            </a:r>
            <a:r>
              <a:rPr lang="it-IT" sz="6200" dirty="0"/>
              <a:t>. </a:t>
            </a:r>
          </a:p>
          <a:p>
            <a:r>
              <a:rPr lang="it-IT" sz="6200" dirty="0"/>
              <a:t>• Errori a lato server devono essere segnalati mediante un messaggio di allerta all’interno della pagina. </a:t>
            </a:r>
          </a:p>
          <a:p>
            <a:r>
              <a:rPr lang="it-IT" sz="6200" dirty="0"/>
              <a:t>• Si deve consentire all’utente di </a:t>
            </a:r>
            <a:r>
              <a:rPr lang="it-IT" sz="6200" dirty="0">
                <a:solidFill>
                  <a:srgbClr val="0070C0"/>
                </a:solidFill>
              </a:rPr>
              <a:t>riordinare l’elenco delle immagini </a:t>
            </a:r>
            <a:r>
              <a:rPr lang="it-IT" sz="6200" dirty="0"/>
              <a:t>all’interno di un album con un criterio personalizzato diverso da quello di default (data decrescente). </a:t>
            </a:r>
            <a:r>
              <a:rPr lang="it-IT" sz="6200" dirty="0">
                <a:solidFill>
                  <a:srgbClr val="0070C0"/>
                </a:solidFill>
              </a:rPr>
              <a:t>L’utente accede </a:t>
            </a:r>
            <a:r>
              <a:rPr lang="it-IT" sz="6200" dirty="0"/>
              <a:t>a </a:t>
            </a:r>
            <a:r>
              <a:rPr lang="it-IT" sz="6200" dirty="0">
                <a:solidFill>
                  <a:srgbClr val="00B050"/>
                </a:solidFill>
              </a:rPr>
              <a:t>un elenco dei titoli delle immagini </a:t>
            </a:r>
            <a:r>
              <a:rPr lang="it-IT" sz="6200" dirty="0"/>
              <a:t>ordinato secondo il criterio correntemente in uso: default o personalizzato. </a:t>
            </a:r>
            <a:r>
              <a:rPr lang="it-IT" sz="6200" dirty="0">
                <a:solidFill>
                  <a:srgbClr val="0070C0"/>
                </a:solidFill>
              </a:rPr>
              <a:t>Trascina il titolo di un’immagine</a:t>
            </a:r>
            <a:r>
              <a:rPr lang="it-IT" sz="6200" dirty="0"/>
              <a:t> nell’elenco </a:t>
            </a:r>
            <a:r>
              <a:rPr lang="it-IT" sz="6200" dirty="0">
                <a:solidFill>
                  <a:srgbClr val="0070C0"/>
                </a:solidFill>
              </a:rPr>
              <a:t>e lo colloca in una posizione diversa</a:t>
            </a:r>
            <a:r>
              <a:rPr lang="it-IT" sz="6200" dirty="0"/>
              <a:t> per </a:t>
            </a:r>
            <a:r>
              <a:rPr lang="it-IT" sz="6200" dirty="0">
                <a:solidFill>
                  <a:schemeClr val="accent2">
                    <a:lumMod val="75000"/>
                  </a:schemeClr>
                </a:solidFill>
              </a:rPr>
              <a:t>realizzare l’ordinamento che desidera</a:t>
            </a:r>
            <a:r>
              <a:rPr lang="it-IT" sz="6200" dirty="0"/>
              <a:t>, senza invocare il server. Quando l’utente ha raggiunto l’ordinamento desiderato, usa un </a:t>
            </a:r>
            <a:r>
              <a:rPr lang="it-IT" sz="6200" dirty="0">
                <a:solidFill>
                  <a:srgbClr val="00B050"/>
                </a:solidFill>
              </a:rPr>
              <a:t>bottone “salva ordinamento”, </a:t>
            </a:r>
            <a:r>
              <a:rPr lang="it-IT" sz="6200" dirty="0"/>
              <a:t>per </a:t>
            </a:r>
            <a:r>
              <a:rPr lang="it-IT" sz="6200" dirty="0">
                <a:solidFill>
                  <a:srgbClr val="0070C0"/>
                </a:solidFill>
              </a:rPr>
              <a:t>memorizzare la sequenza sul server</a:t>
            </a:r>
            <a:r>
              <a:rPr lang="it-IT" sz="6200" dirty="0"/>
              <a:t>. Ai successivi accessi, </a:t>
            </a:r>
            <a:r>
              <a:rPr lang="it-IT" sz="6200" dirty="0">
                <a:solidFill>
                  <a:srgbClr val="00B050"/>
                </a:solidFill>
              </a:rPr>
              <a:t>l’ordinamento personalizzato</a:t>
            </a:r>
            <a:r>
              <a:rPr lang="it-IT" sz="6200" dirty="0"/>
              <a:t>, per quell’utente, è usato al posto di quello di default.</a:t>
            </a:r>
          </a:p>
          <a:p>
            <a:r>
              <a:rPr lang="en-US" sz="6200" dirty="0">
                <a:solidFill>
                  <a:srgbClr val="FF0000"/>
                </a:solidFill>
              </a:rPr>
              <a:t>Pages (views)</a:t>
            </a:r>
            <a:r>
              <a:rPr lang="en-US" sz="6200" dirty="0"/>
              <a:t>, </a:t>
            </a:r>
            <a:r>
              <a:rPr lang="en-US" sz="6200" dirty="0">
                <a:solidFill>
                  <a:srgbClr val="00B050"/>
                </a:solidFill>
              </a:rPr>
              <a:t>view components</a:t>
            </a:r>
            <a:r>
              <a:rPr lang="en-US" sz="6200" dirty="0"/>
              <a:t>, </a:t>
            </a:r>
            <a:r>
              <a:rPr lang="en-US" sz="6200" dirty="0">
                <a:solidFill>
                  <a:srgbClr val="0070C0"/>
                </a:solidFill>
              </a:rPr>
              <a:t>events</a:t>
            </a:r>
            <a:r>
              <a:rPr lang="en-US" sz="6200" dirty="0"/>
              <a:t>, </a:t>
            </a:r>
            <a:r>
              <a:rPr lang="en-US" sz="6200" dirty="0">
                <a:solidFill>
                  <a:schemeClr val="accent2">
                    <a:lumMod val="75000"/>
                  </a:schemeClr>
                </a:solidFill>
              </a:rPr>
              <a:t>actions</a:t>
            </a:r>
          </a:p>
          <a:p>
            <a:endParaRPr lang="it-IT" dirty="0"/>
          </a:p>
        </p:txBody>
      </p:sp>
    </p:spTree>
    <p:extLst>
      <p:ext uri="{BB962C8B-B14F-4D97-AF65-F5344CB8AC3E}">
        <p14:creationId xmlns:p14="http://schemas.microsoft.com/office/powerpoint/2010/main" val="378009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Local database schema</a:t>
            </a:r>
          </a:p>
        </p:txBody>
      </p:sp>
      <p:sp>
        <p:nvSpPr>
          <p:cNvPr id="3" name="Content Placeholder 2"/>
          <p:cNvSpPr>
            <a:spLocks noGrp="1"/>
          </p:cNvSpPr>
          <p:nvPr>
            <p:ph sz="half" idx="1"/>
          </p:nvPr>
        </p:nvSpPr>
        <p:spPr>
          <a:xfrm>
            <a:off x="1631504" y="1600200"/>
            <a:ext cx="4536504" cy="5069160"/>
          </a:xfrm>
        </p:spPr>
        <p:txBody>
          <a:bodyPr>
            <a:normAutofit fontScale="92500" lnSpcReduction="10000"/>
          </a:bodyPr>
          <a:lstStyle/>
          <a:p>
            <a:r>
              <a:rPr lang="en-GB" sz="1400" dirty="0">
                <a:solidFill>
                  <a:srgbClr val="569CD6"/>
                </a:solidFill>
                <a:latin typeface="Menlo" panose="020B0609030804020204" pitchFamily="49" charset="0"/>
              </a:rPr>
              <a:t>DROP</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TABLE</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IF</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EXISTS</a:t>
            </a:r>
            <a:r>
              <a:rPr lang="en-GB" sz="1400" dirty="0">
                <a:solidFill>
                  <a:srgbClr val="CCCCCC"/>
                </a:solidFill>
                <a:latin typeface="Menlo" panose="020B0609030804020204" pitchFamily="49" charset="0"/>
              </a:rPr>
              <a:t> </a:t>
            </a:r>
            <a:r>
              <a:rPr lang="en-GB" sz="1400" dirty="0">
                <a:solidFill>
                  <a:srgbClr val="CE9178"/>
                </a:solidFill>
                <a:latin typeface="Menlo" panose="020B0609030804020204" pitchFamily="49" charset="0"/>
              </a:rPr>
              <a:t>`album`</a:t>
            </a:r>
            <a:r>
              <a:rPr lang="en-GB" sz="1400" dirty="0">
                <a:solidFill>
                  <a:srgbClr val="CCCCCC"/>
                </a:solidFill>
                <a:latin typeface="Menlo" panose="020B0609030804020204" pitchFamily="49" charset="0"/>
              </a:rPr>
              <a:t>;</a:t>
            </a:r>
          </a:p>
          <a:p>
            <a:r>
              <a:rPr lang="en-GB" sz="1400" dirty="0">
                <a:solidFill>
                  <a:srgbClr val="6A9955"/>
                </a:solidFill>
                <a:latin typeface="Menlo" panose="020B0609030804020204" pitchFamily="49" charset="0"/>
              </a:rPr>
              <a:t>/*!40101 SET @</a:t>
            </a:r>
            <a:r>
              <a:rPr lang="en-GB" sz="1400" dirty="0" err="1">
                <a:solidFill>
                  <a:srgbClr val="6A9955"/>
                </a:solidFill>
                <a:latin typeface="Menlo" panose="020B0609030804020204" pitchFamily="49" charset="0"/>
              </a:rPr>
              <a:t>saved_cs_client</a:t>
            </a:r>
            <a:r>
              <a:rPr lang="en-GB" sz="1400" dirty="0">
                <a:solidFill>
                  <a:srgbClr val="6A9955"/>
                </a:solidFill>
                <a:latin typeface="Menlo" panose="020B0609030804020204" pitchFamily="49" charset="0"/>
              </a:rPr>
              <a:t> = @@</a:t>
            </a:r>
            <a:r>
              <a:rPr lang="en-GB" sz="1400" dirty="0" err="1">
                <a:solidFill>
                  <a:srgbClr val="6A9955"/>
                </a:solidFill>
                <a:latin typeface="Menlo" panose="020B0609030804020204" pitchFamily="49" charset="0"/>
              </a:rPr>
              <a:t>character_set_client</a:t>
            </a:r>
            <a:r>
              <a:rPr lang="en-GB" sz="1400" dirty="0">
                <a:solidFill>
                  <a:srgbClr val="6A9955"/>
                </a:solidFill>
                <a:latin typeface="Menlo" panose="020B0609030804020204" pitchFamily="49" charset="0"/>
              </a:rPr>
              <a:t> */</a:t>
            </a:r>
            <a:r>
              <a:rPr lang="en-GB" sz="1400" dirty="0">
                <a:solidFill>
                  <a:srgbClr val="CCCCCC"/>
                </a:solidFill>
                <a:latin typeface="Menlo" panose="020B0609030804020204" pitchFamily="49" charset="0"/>
              </a:rPr>
              <a:t>;</a:t>
            </a:r>
          </a:p>
          <a:p>
            <a:r>
              <a:rPr lang="en-GB" sz="1400" dirty="0">
                <a:solidFill>
                  <a:srgbClr val="6A9955"/>
                </a:solidFill>
                <a:latin typeface="Menlo" panose="020B0609030804020204" pitchFamily="49" charset="0"/>
              </a:rPr>
              <a:t>/*!50503 SET </a:t>
            </a:r>
            <a:r>
              <a:rPr lang="en-GB" sz="1400" dirty="0" err="1">
                <a:solidFill>
                  <a:srgbClr val="6A9955"/>
                </a:solidFill>
                <a:latin typeface="Menlo" panose="020B0609030804020204" pitchFamily="49" charset="0"/>
              </a:rPr>
              <a:t>character_set_client</a:t>
            </a:r>
            <a:r>
              <a:rPr lang="en-GB" sz="1400" dirty="0">
                <a:solidFill>
                  <a:srgbClr val="6A9955"/>
                </a:solidFill>
                <a:latin typeface="Menlo" panose="020B0609030804020204" pitchFamily="49" charset="0"/>
              </a:rPr>
              <a:t> = utf8mb4 */</a:t>
            </a:r>
            <a:r>
              <a:rPr lang="en-GB" sz="1400" dirty="0">
                <a:solidFill>
                  <a:srgbClr val="CCCCCC"/>
                </a:solidFill>
                <a:latin typeface="Menlo" panose="020B0609030804020204" pitchFamily="49" charset="0"/>
              </a:rPr>
              <a:t>;</a:t>
            </a:r>
          </a:p>
          <a:p>
            <a:r>
              <a:rPr lang="en-GB" sz="1400" dirty="0">
                <a:solidFill>
                  <a:srgbClr val="569CD6"/>
                </a:solidFill>
                <a:latin typeface="Menlo" panose="020B0609030804020204" pitchFamily="49" charset="0"/>
              </a:rPr>
              <a:t>CREATE</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TABLE</a:t>
            </a:r>
            <a:r>
              <a:rPr lang="en-GB" sz="1400" dirty="0">
                <a:solidFill>
                  <a:srgbClr val="CCCCCC"/>
                </a:solidFill>
                <a:latin typeface="Menlo" panose="020B0609030804020204" pitchFamily="49" charset="0"/>
              </a:rPr>
              <a:t> `</a:t>
            </a:r>
            <a:r>
              <a:rPr lang="en-GB" sz="1400" dirty="0">
                <a:solidFill>
                  <a:srgbClr val="DCDCAA"/>
                </a:solidFill>
                <a:latin typeface="Menlo" panose="020B0609030804020204" pitchFamily="49" charset="0"/>
              </a:rPr>
              <a:t>album</a:t>
            </a:r>
            <a:r>
              <a:rPr lang="en-GB" sz="1400" dirty="0">
                <a:solidFill>
                  <a:srgbClr val="CCCCCC"/>
                </a:solidFill>
                <a:latin typeface="Menlo" panose="020B0609030804020204" pitchFamily="49" charset="0"/>
              </a:rPr>
              <a:t>` (</a:t>
            </a:r>
          </a:p>
          <a:p>
            <a:r>
              <a:rPr lang="en-GB" sz="1400" dirty="0">
                <a:solidFill>
                  <a:srgbClr val="CE9178"/>
                </a:solidFill>
                <a:latin typeface="Menlo" panose="020B0609030804020204" pitchFamily="49" charset="0"/>
              </a:rPr>
              <a:t>`Username`</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varchar</a:t>
            </a:r>
            <a:r>
              <a:rPr lang="en-GB" sz="1400" dirty="0">
                <a:solidFill>
                  <a:srgbClr val="CCCCCC"/>
                </a:solidFill>
                <a:latin typeface="Menlo" panose="020B0609030804020204" pitchFamily="49" charset="0"/>
              </a:rPr>
              <a:t>(</a:t>
            </a:r>
            <a:r>
              <a:rPr lang="en-GB" sz="1400" dirty="0">
                <a:solidFill>
                  <a:srgbClr val="B5CEA8"/>
                </a:solidFill>
                <a:latin typeface="Menlo" panose="020B0609030804020204" pitchFamily="49" charset="0"/>
              </a:rPr>
              <a:t>255</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DEFAULT</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NULL</a:t>
            </a:r>
            <a:r>
              <a:rPr lang="en-GB" sz="1400" dirty="0">
                <a:solidFill>
                  <a:srgbClr val="CCCCCC"/>
                </a:solidFill>
                <a:latin typeface="Menlo" panose="020B0609030804020204" pitchFamily="49" charset="0"/>
              </a:rPr>
              <a:t>,</a:t>
            </a:r>
          </a:p>
          <a:p>
            <a:r>
              <a:rPr lang="en-GB" sz="1400" dirty="0">
                <a:solidFill>
                  <a:srgbClr val="CE9178"/>
                </a:solidFill>
                <a:latin typeface="Menlo" panose="020B0609030804020204" pitchFamily="49" charset="0"/>
              </a:rPr>
              <a:t>`</a:t>
            </a:r>
            <a:r>
              <a:rPr lang="en-GB" sz="1400" dirty="0" err="1">
                <a:solidFill>
                  <a:srgbClr val="CE9178"/>
                </a:solidFill>
                <a:latin typeface="Menlo" panose="020B0609030804020204" pitchFamily="49" charset="0"/>
              </a:rPr>
              <a:t>User_id</a:t>
            </a:r>
            <a:r>
              <a:rPr lang="en-GB" sz="1400" dirty="0">
                <a:solidFill>
                  <a:srgbClr val="CE9178"/>
                </a:solidFill>
                <a:latin typeface="Menlo" panose="020B0609030804020204" pitchFamily="49" charset="0"/>
              </a:rPr>
              <a:t>`</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int</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NOT NULL</a:t>
            </a:r>
            <a:r>
              <a:rPr lang="en-GB" sz="1400" dirty="0">
                <a:solidFill>
                  <a:srgbClr val="CCCCCC"/>
                </a:solidFill>
                <a:latin typeface="Menlo" panose="020B0609030804020204" pitchFamily="49" charset="0"/>
              </a:rPr>
              <a:t>,</a:t>
            </a:r>
          </a:p>
          <a:p>
            <a:r>
              <a:rPr lang="en-GB" sz="1400" dirty="0">
                <a:solidFill>
                  <a:srgbClr val="CE9178"/>
                </a:solidFill>
                <a:latin typeface="Menlo" panose="020B0609030804020204" pitchFamily="49" charset="0"/>
              </a:rPr>
              <a:t>`Title`</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varchar</a:t>
            </a:r>
            <a:r>
              <a:rPr lang="en-GB" sz="1400" dirty="0">
                <a:solidFill>
                  <a:srgbClr val="CCCCCC"/>
                </a:solidFill>
                <a:latin typeface="Menlo" panose="020B0609030804020204" pitchFamily="49" charset="0"/>
              </a:rPr>
              <a:t>(</a:t>
            </a:r>
            <a:r>
              <a:rPr lang="en-GB" sz="1400" dirty="0">
                <a:solidFill>
                  <a:srgbClr val="B5CEA8"/>
                </a:solidFill>
                <a:latin typeface="Menlo" panose="020B0609030804020204" pitchFamily="49" charset="0"/>
              </a:rPr>
              <a:t>255</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NOT NULL</a:t>
            </a:r>
            <a:r>
              <a:rPr lang="en-GB" sz="1400" dirty="0">
                <a:solidFill>
                  <a:srgbClr val="CCCCCC"/>
                </a:solidFill>
                <a:latin typeface="Menlo" panose="020B0609030804020204" pitchFamily="49" charset="0"/>
              </a:rPr>
              <a:t>,</a:t>
            </a:r>
          </a:p>
          <a:p>
            <a:r>
              <a:rPr lang="en-GB" sz="1400" dirty="0">
                <a:solidFill>
                  <a:srgbClr val="CE9178"/>
                </a:solidFill>
                <a:latin typeface="Menlo" panose="020B0609030804020204" pitchFamily="49" charset="0"/>
              </a:rPr>
              <a:t>`</a:t>
            </a:r>
            <a:r>
              <a:rPr lang="en-GB" sz="1400" dirty="0" err="1">
                <a:solidFill>
                  <a:srgbClr val="CE9178"/>
                </a:solidFill>
                <a:latin typeface="Menlo" panose="020B0609030804020204" pitchFamily="49" charset="0"/>
              </a:rPr>
              <a:t>Creation_Date</a:t>
            </a:r>
            <a:r>
              <a:rPr lang="en-GB" sz="1400" dirty="0">
                <a:solidFill>
                  <a:srgbClr val="CE9178"/>
                </a:solidFill>
                <a:latin typeface="Menlo" panose="020B0609030804020204" pitchFamily="49" charset="0"/>
              </a:rPr>
              <a:t>`</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date</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NOT NULL</a:t>
            </a:r>
            <a:r>
              <a:rPr lang="en-GB" sz="1400" dirty="0">
                <a:solidFill>
                  <a:srgbClr val="CCCCCC"/>
                </a:solidFill>
                <a:latin typeface="Menlo" panose="020B0609030804020204" pitchFamily="49" charset="0"/>
              </a:rPr>
              <a:t>,</a:t>
            </a:r>
          </a:p>
          <a:p>
            <a:r>
              <a:rPr lang="en-GB" sz="1400" dirty="0">
                <a:solidFill>
                  <a:srgbClr val="569CD6"/>
                </a:solidFill>
                <a:latin typeface="Menlo" panose="020B0609030804020204" pitchFamily="49" charset="0"/>
              </a:rPr>
              <a:t>KEY</a:t>
            </a:r>
            <a:r>
              <a:rPr lang="en-GB" sz="1400" dirty="0">
                <a:solidFill>
                  <a:srgbClr val="CCCCCC"/>
                </a:solidFill>
                <a:latin typeface="Menlo" panose="020B0609030804020204" pitchFamily="49" charset="0"/>
              </a:rPr>
              <a:t> </a:t>
            </a:r>
            <a:r>
              <a:rPr lang="en-GB" sz="1400" dirty="0">
                <a:solidFill>
                  <a:srgbClr val="CE9178"/>
                </a:solidFill>
                <a:latin typeface="Menlo" panose="020B0609030804020204" pitchFamily="49" charset="0"/>
              </a:rPr>
              <a:t>`fk_Album_1_idx`</a:t>
            </a:r>
            <a:r>
              <a:rPr lang="en-GB" sz="1400" dirty="0">
                <a:solidFill>
                  <a:srgbClr val="CCCCCC"/>
                </a:solidFill>
                <a:latin typeface="Menlo" panose="020B0609030804020204" pitchFamily="49" charset="0"/>
              </a:rPr>
              <a:t> (</a:t>
            </a:r>
            <a:r>
              <a:rPr lang="en-GB" sz="1400" dirty="0">
                <a:solidFill>
                  <a:srgbClr val="CE9178"/>
                </a:solidFill>
                <a:latin typeface="Menlo" panose="020B0609030804020204" pitchFamily="49" charset="0"/>
              </a:rPr>
              <a:t>`</a:t>
            </a:r>
            <a:r>
              <a:rPr lang="en-GB" sz="1400" dirty="0" err="1">
                <a:solidFill>
                  <a:srgbClr val="CE9178"/>
                </a:solidFill>
                <a:latin typeface="Menlo" panose="020B0609030804020204" pitchFamily="49" charset="0"/>
              </a:rPr>
              <a:t>User_id`</a:t>
            </a:r>
            <a:r>
              <a:rPr lang="en-GB" sz="1400" dirty="0" err="1">
                <a:solidFill>
                  <a:srgbClr val="CCCCCC"/>
                </a:solidFill>
                <a:latin typeface="Menlo" panose="020B0609030804020204" pitchFamily="49" charset="0"/>
              </a:rPr>
              <a:t>,</a:t>
            </a:r>
            <a:r>
              <a:rPr lang="en-GB" sz="1400" dirty="0" err="1">
                <a:solidFill>
                  <a:srgbClr val="CE9178"/>
                </a:solidFill>
                <a:latin typeface="Menlo" panose="020B0609030804020204" pitchFamily="49" charset="0"/>
              </a:rPr>
              <a:t>`Title</a:t>
            </a:r>
            <a:r>
              <a:rPr lang="en-GB" sz="1400" dirty="0">
                <a:solidFill>
                  <a:srgbClr val="CE9178"/>
                </a:solidFill>
                <a:latin typeface="Menlo" panose="020B0609030804020204" pitchFamily="49" charset="0"/>
              </a:rPr>
              <a:t>`</a:t>
            </a:r>
            <a:r>
              <a:rPr lang="en-GB" sz="1400" dirty="0">
                <a:solidFill>
                  <a:srgbClr val="CCCCCC"/>
                </a:solidFill>
                <a:latin typeface="Menlo" panose="020B0609030804020204" pitchFamily="49" charset="0"/>
              </a:rPr>
              <a:t>),</a:t>
            </a:r>
          </a:p>
          <a:p>
            <a:r>
              <a:rPr lang="en-GB" sz="1400" dirty="0">
                <a:solidFill>
                  <a:srgbClr val="569CD6"/>
                </a:solidFill>
                <a:latin typeface="Menlo" panose="020B0609030804020204" pitchFamily="49" charset="0"/>
              </a:rPr>
              <a:t>CONSTRAINT</a:t>
            </a:r>
            <a:r>
              <a:rPr lang="en-GB" sz="1400" dirty="0">
                <a:solidFill>
                  <a:srgbClr val="CCCCCC"/>
                </a:solidFill>
                <a:latin typeface="Menlo" panose="020B0609030804020204" pitchFamily="49" charset="0"/>
              </a:rPr>
              <a:t> </a:t>
            </a:r>
            <a:r>
              <a:rPr lang="en-GB" sz="1400" dirty="0">
                <a:solidFill>
                  <a:srgbClr val="CE9178"/>
                </a:solidFill>
                <a:latin typeface="Menlo" panose="020B0609030804020204" pitchFamily="49" charset="0"/>
              </a:rPr>
              <a:t>`fk_Album_2`</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FOREIGN KEY</a:t>
            </a:r>
            <a:r>
              <a:rPr lang="en-GB" sz="1400" dirty="0">
                <a:solidFill>
                  <a:srgbClr val="CCCCCC"/>
                </a:solidFill>
                <a:latin typeface="Menlo" panose="020B0609030804020204" pitchFamily="49" charset="0"/>
              </a:rPr>
              <a:t> (</a:t>
            </a:r>
            <a:r>
              <a:rPr lang="en-GB" sz="1400" dirty="0">
                <a:solidFill>
                  <a:srgbClr val="CE9178"/>
                </a:solidFill>
                <a:latin typeface="Menlo" panose="020B0609030804020204" pitchFamily="49" charset="0"/>
              </a:rPr>
              <a:t>`</a:t>
            </a:r>
            <a:r>
              <a:rPr lang="en-GB" sz="1400" dirty="0" err="1">
                <a:solidFill>
                  <a:srgbClr val="CE9178"/>
                </a:solidFill>
                <a:latin typeface="Menlo" panose="020B0609030804020204" pitchFamily="49" charset="0"/>
              </a:rPr>
              <a:t>User_id</a:t>
            </a:r>
            <a:r>
              <a:rPr lang="en-GB" sz="1400" dirty="0">
                <a:solidFill>
                  <a:srgbClr val="CE9178"/>
                </a:solidFill>
                <a:latin typeface="Menlo" panose="020B0609030804020204" pitchFamily="49" charset="0"/>
              </a:rPr>
              <a:t>`</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REFERENCES</a:t>
            </a:r>
            <a:r>
              <a:rPr lang="en-GB" sz="1400" dirty="0">
                <a:solidFill>
                  <a:srgbClr val="CCCCCC"/>
                </a:solidFill>
                <a:latin typeface="Menlo" panose="020B0609030804020204" pitchFamily="49" charset="0"/>
              </a:rPr>
              <a:t> </a:t>
            </a:r>
            <a:r>
              <a:rPr lang="en-GB" sz="1400" dirty="0">
                <a:solidFill>
                  <a:srgbClr val="CE9178"/>
                </a:solidFill>
                <a:latin typeface="Menlo" panose="020B0609030804020204" pitchFamily="49" charset="0"/>
              </a:rPr>
              <a:t>`user`</a:t>
            </a:r>
            <a:r>
              <a:rPr lang="en-GB" sz="1400" dirty="0">
                <a:solidFill>
                  <a:srgbClr val="CCCCCC"/>
                </a:solidFill>
                <a:latin typeface="Menlo" panose="020B0609030804020204" pitchFamily="49" charset="0"/>
              </a:rPr>
              <a:t> (</a:t>
            </a:r>
            <a:r>
              <a:rPr lang="en-GB" sz="1400" dirty="0">
                <a:solidFill>
                  <a:srgbClr val="CE9178"/>
                </a:solidFill>
                <a:latin typeface="Menlo" panose="020B0609030804020204" pitchFamily="49" charset="0"/>
              </a:rPr>
              <a:t>`Id`</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ON DELETE CASCADE</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ON</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UPDATE</a:t>
            </a:r>
            <a:r>
              <a:rPr lang="en-GB" sz="1400" dirty="0">
                <a:solidFill>
                  <a:srgbClr val="CCCCCC"/>
                </a:solidFill>
                <a:latin typeface="Menlo" panose="020B0609030804020204" pitchFamily="49" charset="0"/>
              </a:rPr>
              <a:t> CASCADE</a:t>
            </a:r>
          </a:p>
          <a:p>
            <a:r>
              <a:rPr lang="en-GB" sz="1400" dirty="0">
                <a:solidFill>
                  <a:srgbClr val="CCCCCC"/>
                </a:solidFill>
                <a:latin typeface="Menlo" panose="020B0609030804020204" pitchFamily="49" charset="0"/>
              </a:rPr>
              <a:t>)</a:t>
            </a:r>
          </a:p>
          <a:p>
            <a:pPr marL="0" indent="0">
              <a:buNone/>
            </a:pPr>
            <a:endParaRPr lang="en-US" sz="1800" dirty="0">
              <a:latin typeface="Courier New" panose="02070309020205020404" pitchFamily="49" charset="0"/>
              <a:cs typeface="Courier New" panose="02070309020205020404" pitchFamily="49" charset="0"/>
            </a:endParaRPr>
          </a:p>
        </p:txBody>
      </p:sp>
      <p:sp>
        <p:nvSpPr>
          <p:cNvPr id="5" name="Content Placeholder 4"/>
          <p:cNvSpPr>
            <a:spLocks noGrp="1"/>
          </p:cNvSpPr>
          <p:nvPr>
            <p:ph sz="half" idx="2"/>
          </p:nvPr>
        </p:nvSpPr>
        <p:spPr>
          <a:xfrm>
            <a:off x="6168008" y="1600201"/>
            <a:ext cx="4392488" cy="4525963"/>
          </a:xfrm>
        </p:spPr>
        <p:txBody>
          <a:bodyPr>
            <a:normAutofit fontScale="92500" lnSpcReduction="10000"/>
          </a:bodyPr>
          <a:lstStyle/>
          <a:p>
            <a:r>
              <a:rPr lang="en-GB" sz="1400" dirty="0">
                <a:solidFill>
                  <a:srgbClr val="569CD6"/>
                </a:solidFill>
                <a:latin typeface="Menlo" panose="020B0609030804020204" pitchFamily="49" charset="0"/>
              </a:rPr>
              <a:t>DROP</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TABLE</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IF</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EXISTS</a:t>
            </a:r>
            <a:r>
              <a:rPr lang="en-GB" sz="1400" dirty="0">
                <a:solidFill>
                  <a:srgbClr val="CCCCCC"/>
                </a:solidFill>
                <a:latin typeface="Menlo" panose="020B0609030804020204" pitchFamily="49" charset="0"/>
              </a:rPr>
              <a:t> </a:t>
            </a:r>
            <a:r>
              <a:rPr lang="en-GB" sz="1400" dirty="0">
                <a:solidFill>
                  <a:srgbClr val="CE9178"/>
                </a:solidFill>
                <a:latin typeface="Menlo" panose="020B0609030804020204" pitchFamily="49" charset="0"/>
              </a:rPr>
              <a:t>`comment`</a:t>
            </a:r>
            <a:r>
              <a:rPr lang="en-GB" sz="1400" dirty="0">
                <a:solidFill>
                  <a:srgbClr val="CCCCCC"/>
                </a:solidFill>
                <a:latin typeface="Menlo" panose="020B0609030804020204" pitchFamily="49" charset="0"/>
              </a:rPr>
              <a:t>;</a:t>
            </a:r>
          </a:p>
          <a:p>
            <a:r>
              <a:rPr lang="en-GB" sz="1400" dirty="0">
                <a:solidFill>
                  <a:srgbClr val="6A9955"/>
                </a:solidFill>
                <a:latin typeface="Menlo" panose="020B0609030804020204" pitchFamily="49" charset="0"/>
              </a:rPr>
              <a:t>/*!40101 SET @</a:t>
            </a:r>
            <a:r>
              <a:rPr lang="en-GB" sz="1400" dirty="0" err="1">
                <a:solidFill>
                  <a:srgbClr val="6A9955"/>
                </a:solidFill>
                <a:latin typeface="Menlo" panose="020B0609030804020204" pitchFamily="49" charset="0"/>
              </a:rPr>
              <a:t>saved_cs_client</a:t>
            </a:r>
            <a:r>
              <a:rPr lang="en-GB" sz="1400" dirty="0">
                <a:solidFill>
                  <a:srgbClr val="6A9955"/>
                </a:solidFill>
                <a:latin typeface="Menlo" panose="020B0609030804020204" pitchFamily="49" charset="0"/>
              </a:rPr>
              <a:t> = @@</a:t>
            </a:r>
            <a:r>
              <a:rPr lang="en-GB" sz="1400" dirty="0" err="1">
                <a:solidFill>
                  <a:srgbClr val="6A9955"/>
                </a:solidFill>
                <a:latin typeface="Menlo" panose="020B0609030804020204" pitchFamily="49" charset="0"/>
              </a:rPr>
              <a:t>character_set_client</a:t>
            </a:r>
            <a:r>
              <a:rPr lang="en-GB" sz="1400" dirty="0">
                <a:solidFill>
                  <a:srgbClr val="6A9955"/>
                </a:solidFill>
                <a:latin typeface="Menlo" panose="020B0609030804020204" pitchFamily="49" charset="0"/>
              </a:rPr>
              <a:t> */</a:t>
            </a:r>
            <a:r>
              <a:rPr lang="en-GB" sz="1400" dirty="0">
                <a:solidFill>
                  <a:srgbClr val="CCCCCC"/>
                </a:solidFill>
                <a:latin typeface="Menlo" panose="020B0609030804020204" pitchFamily="49" charset="0"/>
              </a:rPr>
              <a:t>;</a:t>
            </a:r>
          </a:p>
          <a:p>
            <a:r>
              <a:rPr lang="en-GB" sz="1400" dirty="0">
                <a:solidFill>
                  <a:srgbClr val="6A9955"/>
                </a:solidFill>
                <a:latin typeface="Menlo" panose="020B0609030804020204" pitchFamily="49" charset="0"/>
              </a:rPr>
              <a:t>/*!50503 SET </a:t>
            </a:r>
            <a:r>
              <a:rPr lang="en-GB" sz="1400" dirty="0" err="1">
                <a:solidFill>
                  <a:srgbClr val="6A9955"/>
                </a:solidFill>
                <a:latin typeface="Menlo" panose="020B0609030804020204" pitchFamily="49" charset="0"/>
              </a:rPr>
              <a:t>character_set_client</a:t>
            </a:r>
            <a:r>
              <a:rPr lang="en-GB" sz="1400" dirty="0">
                <a:solidFill>
                  <a:srgbClr val="6A9955"/>
                </a:solidFill>
                <a:latin typeface="Menlo" panose="020B0609030804020204" pitchFamily="49" charset="0"/>
              </a:rPr>
              <a:t> = utf8mb4 */</a:t>
            </a:r>
            <a:r>
              <a:rPr lang="en-GB" sz="1400" dirty="0">
                <a:solidFill>
                  <a:srgbClr val="CCCCCC"/>
                </a:solidFill>
                <a:latin typeface="Menlo" panose="020B0609030804020204" pitchFamily="49" charset="0"/>
              </a:rPr>
              <a:t>;</a:t>
            </a:r>
          </a:p>
          <a:p>
            <a:r>
              <a:rPr lang="en-GB" sz="1400" dirty="0">
                <a:solidFill>
                  <a:srgbClr val="569CD6"/>
                </a:solidFill>
                <a:latin typeface="Menlo" panose="020B0609030804020204" pitchFamily="49" charset="0"/>
              </a:rPr>
              <a:t>CREATE</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TABLE</a:t>
            </a:r>
            <a:r>
              <a:rPr lang="en-GB" sz="1400" dirty="0">
                <a:solidFill>
                  <a:srgbClr val="CCCCCC"/>
                </a:solidFill>
                <a:latin typeface="Menlo" panose="020B0609030804020204" pitchFamily="49" charset="0"/>
              </a:rPr>
              <a:t> `</a:t>
            </a:r>
            <a:r>
              <a:rPr lang="en-GB" sz="1400" dirty="0">
                <a:solidFill>
                  <a:srgbClr val="DCDCAA"/>
                </a:solidFill>
                <a:latin typeface="Menlo" panose="020B0609030804020204" pitchFamily="49" charset="0"/>
              </a:rPr>
              <a:t>comment</a:t>
            </a:r>
            <a:r>
              <a:rPr lang="en-GB" sz="1400" dirty="0">
                <a:solidFill>
                  <a:srgbClr val="CCCCCC"/>
                </a:solidFill>
                <a:latin typeface="Menlo" panose="020B0609030804020204" pitchFamily="49" charset="0"/>
              </a:rPr>
              <a:t>` (</a:t>
            </a:r>
          </a:p>
          <a:p>
            <a:r>
              <a:rPr lang="en-GB" sz="1400" dirty="0">
                <a:solidFill>
                  <a:srgbClr val="CE9178"/>
                </a:solidFill>
                <a:latin typeface="Menlo" panose="020B0609030804020204" pitchFamily="49" charset="0"/>
              </a:rPr>
              <a:t>`</a:t>
            </a:r>
            <a:r>
              <a:rPr lang="en-GB" sz="1400" dirty="0" err="1">
                <a:solidFill>
                  <a:srgbClr val="CE9178"/>
                </a:solidFill>
                <a:latin typeface="Menlo" panose="020B0609030804020204" pitchFamily="49" charset="0"/>
              </a:rPr>
              <a:t>Image_Id</a:t>
            </a:r>
            <a:r>
              <a:rPr lang="en-GB" sz="1400" dirty="0">
                <a:solidFill>
                  <a:srgbClr val="CE9178"/>
                </a:solidFill>
                <a:latin typeface="Menlo" panose="020B0609030804020204" pitchFamily="49" charset="0"/>
              </a:rPr>
              <a:t>`</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int</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NOT NULL</a:t>
            </a:r>
            <a:r>
              <a:rPr lang="en-GB" sz="1400" dirty="0">
                <a:solidFill>
                  <a:srgbClr val="CCCCCC"/>
                </a:solidFill>
                <a:latin typeface="Menlo" panose="020B0609030804020204" pitchFamily="49" charset="0"/>
              </a:rPr>
              <a:t>,</a:t>
            </a:r>
          </a:p>
          <a:p>
            <a:r>
              <a:rPr lang="en-GB" sz="1400" dirty="0">
                <a:solidFill>
                  <a:srgbClr val="CE9178"/>
                </a:solidFill>
                <a:latin typeface="Menlo" panose="020B0609030804020204" pitchFamily="49" charset="0"/>
              </a:rPr>
              <a:t>`Id`</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int</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NOT NULL</a:t>
            </a:r>
            <a:r>
              <a:rPr lang="en-GB" sz="1400" dirty="0">
                <a:solidFill>
                  <a:srgbClr val="CCCCCC"/>
                </a:solidFill>
                <a:latin typeface="Menlo" panose="020B0609030804020204" pitchFamily="49" charset="0"/>
              </a:rPr>
              <a:t>,</a:t>
            </a:r>
          </a:p>
          <a:p>
            <a:r>
              <a:rPr lang="en-GB" sz="1400" dirty="0">
                <a:solidFill>
                  <a:srgbClr val="CE9178"/>
                </a:solidFill>
                <a:latin typeface="Menlo" panose="020B0609030804020204" pitchFamily="49" charset="0"/>
              </a:rPr>
              <a:t>`</a:t>
            </a:r>
            <a:r>
              <a:rPr lang="en-GB" sz="1400" dirty="0" err="1">
                <a:solidFill>
                  <a:srgbClr val="CE9178"/>
                </a:solidFill>
                <a:latin typeface="Menlo" panose="020B0609030804020204" pitchFamily="49" charset="0"/>
              </a:rPr>
              <a:t>Publication_date</a:t>
            </a:r>
            <a:r>
              <a:rPr lang="en-GB" sz="1400" dirty="0">
                <a:solidFill>
                  <a:srgbClr val="CE9178"/>
                </a:solidFill>
                <a:latin typeface="Menlo" panose="020B0609030804020204" pitchFamily="49" charset="0"/>
              </a:rPr>
              <a:t>`</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DATETIME</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NOT NULL</a:t>
            </a:r>
            <a:r>
              <a:rPr lang="en-GB" sz="1400" dirty="0">
                <a:solidFill>
                  <a:srgbClr val="CCCCCC"/>
                </a:solidFill>
                <a:latin typeface="Menlo" panose="020B0609030804020204" pitchFamily="49" charset="0"/>
              </a:rPr>
              <a:t>,</a:t>
            </a:r>
          </a:p>
          <a:p>
            <a:r>
              <a:rPr lang="en-GB" sz="1400" dirty="0">
                <a:solidFill>
                  <a:srgbClr val="CE9178"/>
                </a:solidFill>
                <a:latin typeface="Menlo" panose="020B0609030804020204" pitchFamily="49" charset="0"/>
              </a:rPr>
              <a:t>`Text`</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varchar</a:t>
            </a:r>
            <a:r>
              <a:rPr lang="en-GB" sz="1400" dirty="0">
                <a:solidFill>
                  <a:srgbClr val="CCCCCC"/>
                </a:solidFill>
                <a:latin typeface="Menlo" panose="020B0609030804020204" pitchFamily="49" charset="0"/>
              </a:rPr>
              <a:t>(</a:t>
            </a:r>
            <a:r>
              <a:rPr lang="en-GB" sz="1400" dirty="0">
                <a:solidFill>
                  <a:srgbClr val="B5CEA8"/>
                </a:solidFill>
                <a:latin typeface="Menlo" panose="020B0609030804020204" pitchFamily="49" charset="0"/>
              </a:rPr>
              <a:t>255</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NOT NULL</a:t>
            </a:r>
            <a:r>
              <a:rPr lang="en-GB" sz="1400" dirty="0">
                <a:solidFill>
                  <a:srgbClr val="CCCCCC"/>
                </a:solidFill>
                <a:latin typeface="Menlo" panose="020B0609030804020204" pitchFamily="49" charset="0"/>
              </a:rPr>
              <a:t>,</a:t>
            </a:r>
          </a:p>
          <a:p>
            <a:r>
              <a:rPr lang="en-GB" sz="1400" dirty="0">
                <a:solidFill>
                  <a:srgbClr val="569CD6"/>
                </a:solidFill>
                <a:latin typeface="Menlo" panose="020B0609030804020204" pitchFamily="49" charset="0"/>
              </a:rPr>
              <a:t>PRIMARY KEY</a:t>
            </a:r>
            <a:r>
              <a:rPr lang="en-GB" sz="1400" dirty="0">
                <a:solidFill>
                  <a:srgbClr val="CCCCCC"/>
                </a:solidFill>
                <a:latin typeface="Menlo" panose="020B0609030804020204" pitchFamily="49" charset="0"/>
              </a:rPr>
              <a:t> (</a:t>
            </a:r>
            <a:r>
              <a:rPr lang="en-GB" sz="1400" dirty="0">
                <a:solidFill>
                  <a:srgbClr val="CE9178"/>
                </a:solidFill>
                <a:latin typeface="Menlo" panose="020B0609030804020204" pitchFamily="49" charset="0"/>
              </a:rPr>
              <a:t>`Image_Id`</a:t>
            </a:r>
            <a:r>
              <a:rPr lang="en-GB" sz="1400" dirty="0">
                <a:solidFill>
                  <a:srgbClr val="CCCCCC"/>
                </a:solidFill>
                <a:latin typeface="Menlo" panose="020B0609030804020204" pitchFamily="49" charset="0"/>
              </a:rPr>
              <a:t>,</a:t>
            </a:r>
            <a:r>
              <a:rPr lang="en-GB" sz="1400" dirty="0">
                <a:solidFill>
                  <a:srgbClr val="CE9178"/>
                </a:solidFill>
                <a:latin typeface="Menlo" panose="020B0609030804020204" pitchFamily="49" charset="0"/>
              </a:rPr>
              <a:t>`Id`</a:t>
            </a:r>
            <a:r>
              <a:rPr lang="en-GB" sz="1400" dirty="0">
                <a:solidFill>
                  <a:srgbClr val="CCCCCC"/>
                </a:solidFill>
                <a:latin typeface="Menlo" panose="020B0609030804020204" pitchFamily="49" charset="0"/>
              </a:rPr>
              <a:t>,</a:t>
            </a:r>
            <a:r>
              <a:rPr lang="en-GB" sz="1400" dirty="0">
                <a:solidFill>
                  <a:srgbClr val="CE9178"/>
                </a:solidFill>
                <a:latin typeface="Menlo" panose="020B0609030804020204" pitchFamily="49" charset="0"/>
              </a:rPr>
              <a:t>`</a:t>
            </a:r>
            <a:r>
              <a:rPr lang="en-GB" sz="1400" dirty="0" err="1">
                <a:solidFill>
                  <a:srgbClr val="CE9178"/>
                </a:solidFill>
                <a:latin typeface="Menlo" panose="020B0609030804020204" pitchFamily="49" charset="0"/>
              </a:rPr>
              <a:t>Publication_date</a:t>
            </a:r>
            <a:r>
              <a:rPr lang="en-GB" sz="1400" dirty="0">
                <a:solidFill>
                  <a:srgbClr val="CE9178"/>
                </a:solidFill>
                <a:latin typeface="Menlo" panose="020B0609030804020204" pitchFamily="49" charset="0"/>
              </a:rPr>
              <a:t>`</a:t>
            </a:r>
            <a:r>
              <a:rPr lang="en-GB" sz="1400" dirty="0">
                <a:solidFill>
                  <a:srgbClr val="CCCCCC"/>
                </a:solidFill>
                <a:latin typeface="Menlo" panose="020B0609030804020204" pitchFamily="49" charset="0"/>
              </a:rPr>
              <a:t>),</a:t>
            </a:r>
          </a:p>
          <a:p>
            <a:r>
              <a:rPr lang="en-GB" sz="1400" dirty="0">
                <a:solidFill>
                  <a:srgbClr val="569CD6"/>
                </a:solidFill>
                <a:latin typeface="Menlo" panose="020B0609030804020204" pitchFamily="49" charset="0"/>
              </a:rPr>
              <a:t>KEY</a:t>
            </a:r>
            <a:r>
              <a:rPr lang="en-GB" sz="1400" dirty="0">
                <a:solidFill>
                  <a:srgbClr val="CCCCCC"/>
                </a:solidFill>
                <a:latin typeface="Menlo" panose="020B0609030804020204" pitchFamily="49" charset="0"/>
              </a:rPr>
              <a:t> </a:t>
            </a:r>
            <a:r>
              <a:rPr lang="en-GB" sz="1400" dirty="0">
                <a:solidFill>
                  <a:srgbClr val="CE9178"/>
                </a:solidFill>
                <a:latin typeface="Menlo" panose="020B0609030804020204" pitchFamily="49" charset="0"/>
              </a:rPr>
              <a:t>`fk_Comment_1_idx`</a:t>
            </a:r>
            <a:r>
              <a:rPr lang="en-GB" sz="1400" dirty="0">
                <a:solidFill>
                  <a:srgbClr val="CCCCCC"/>
                </a:solidFill>
                <a:latin typeface="Menlo" panose="020B0609030804020204" pitchFamily="49" charset="0"/>
              </a:rPr>
              <a:t> (</a:t>
            </a:r>
            <a:r>
              <a:rPr lang="en-GB" sz="1400" dirty="0">
                <a:solidFill>
                  <a:srgbClr val="CE9178"/>
                </a:solidFill>
                <a:latin typeface="Menlo" panose="020B0609030804020204" pitchFamily="49" charset="0"/>
              </a:rPr>
              <a:t>`Id`</a:t>
            </a:r>
            <a:r>
              <a:rPr lang="en-GB" sz="1400" dirty="0">
                <a:solidFill>
                  <a:srgbClr val="CCCCCC"/>
                </a:solidFill>
                <a:latin typeface="Menlo" panose="020B0609030804020204" pitchFamily="49" charset="0"/>
              </a:rPr>
              <a:t>),</a:t>
            </a:r>
          </a:p>
          <a:p>
            <a:r>
              <a:rPr lang="en-GB" sz="1400" dirty="0">
                <a:solidFill>
                  <a:srgbClr val="569CD6"/>
                </a:solidFill>
                <a:latin typeface="Menlo" panose="020B0609030804020204" pitchFamily="49" charset="0"/>
              </a:rPr>
              <a:t>CONSTRAINT</a:t>
            </a:r>
            <a:r>
              <a:rPr lang="en-GB" sz="1400" dirty="0">
                <a:solidFill>
                  <a:srgbClr val="CCCCCC"/>
                </a:solidFill>
                <a:latin typeface="Menlo" panose="020B0609030804020204" pitchFamily="49" charset="0"/>
              </a:rPr>
              <a:t> </a:t>
            </a:r>
            <a:r>
              <a:rPr lang="en-GB" sz="1400" dirty="0">
                <a:solidFill>
                  <a:srgbClr val="CE9178"/>
                </a:solidFill>
                <a:latin typeface="Menlo" panose="020B0609030804020204" pitchFamily="49" charset="0"/>
              </a:rPr>
              <a:t>`fk_Comment_1`</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FOREIGN KEY</a:t>
            </a:r>
            <a:r>
              <a:rPr lang="en-GB" sz="1400" dirty="0">
                <a:solidFill>
                  <a:srgbClr val="CCCCCC"/>
                </a:solidFill>
                <a:latin typeface="Menlo" panose="020B0609030804020204" pitchFamily="49" charset="0"/>
              </a:rPr>
              <a:t> (</a:t>
            </a:r>
            <a:r>
              <a:rPr lang="en-GB" sz="1400" dirty="0">
                <a:solidFill>
                  <a:srgbClr val="CE9178"/>
                </a:solidFill>
                <a:latin typeface="Menlo" panose="020B0609030804020204" pitchFamily="49" charset="0"/>
              </a:rPr>
              <a:t>`Id`</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REFERENCES</a:t>
            </a:r>
            <a:r>
              <a:rPr lang="en-GB" sz="1400" dirty="0">
                <a:solidFill>
                  <a:srgbClr val="CCCCCC"/>
                </a:solidFill>
                <a:latin typeface="Menlo" panose="020B0609030804020204" pitchFamily="49" charset="0"/>
              </a:rPr>
              <a:t> </a:t>
            </a:r>
            <a:r>
              <a:rPr lang="en-GB" sz="1400" dirty="0">
                <a:solidFill>
                  <a:srgbClr val="CE9178"/>
                </a:solidFill>
                <a:latin typeface="Menlo" panose="020B0609030804020204" pitchFamily="49" charset="0"/>
              </a:rPr>
              <a:t>`user`</a:t>
            </a:r>
            <a:r>
              <a:rPr lang="en-GB" sz="1400" dirty="0">
                <a:solidFill>
                  <a:srgbClr val="CCCCCC"/>
                </a:solidFill>
                <a:latin typeface="Menlo" panose="020B0609030804020204" pitchFamily="49" charset="0"/>
              </a:rPr>
              <a:t> (</a:t>
            </a:r>
            <a:r>
              <a:rPr lang="en-GB" sz="1400" dirty="0">
                <a:solidFill>
                  <a:srgbClr val="CE9178"/>
                </a:solidFill>
                <a:latin typeface="Menlo" panose="020B0609030804020204" pitchFamily="49" charset="0"/>
              </a:rPr>
              <a:t>`Id`</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ON DELETE CASCADE</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ON</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UPDATE</a:t>
            </a:r>
            <a:r>
              <a:rPr lang="en-GB" sz="1400" dirty="0">
                <a:solidFill>
                  <a:srgbClr val="CCCCCC"/>
                </a:solidFill>
                <a:latin typeface="Menlo" panose="020B0609030804020204" pitchFamily="49" charset="0"/>
              </a:rPr>
              <a:t> CASCADE,</a:t>
            </a:r>
          </a:p>
          <a:p>
            <a:r>
              <a:rPr lang="en-GB" sz="1400" dirty="0">
                <a:solidFill>
                  <a:srgbClr val="569CD6"/>
                </a:solidFill>
                <a:latin typeface="Menlo" panose="020B0609030804020204" pitchFamily="49" charset="0"/>
              </a:rPr>
              <a:t>CONSTRAINT</a:t>
            </a:r>
            <a:r>
              <a:rPr lang="en-GB" sz="1400" dirty="0">
                <a:solidFill>
                  <a:srgbClr val="CCCCCC"/>
                </a:solidFill>
                <a:latin typeface="Menlo" panose="020B0609030804020204" pitchFamily="49" charset="0"/>
              </a:rPr>
              <a:t> </a:t>
            </a:r>
            <a:r>
              <a:rPr lang="en-GB" sz="1400" dirty="0">
                <a:solidFill>
                  <a:srgbClr val="CE9178"/>
                </a:solidFill>
                <a:latin typeface="Menlo" panose="020B0609030804020204" pitchFamily="49" charset="0"/>
              </a:rPr>
              <a:t>`fk_Comment_2`</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FOREIGN KEY</a:t>
            </a:r>
            <a:r>
              <a:rPr lang="en-GB" sz="1400" dirty="0">
                <a:solidFill>
                  <a:srgbClr val="CCCCCC"/>
                </a:solidFill>
                <a:latin typeface="Menlo" panose="020B0609030804020204" pitchFamily="49" charset="0"/>
              </a:rPr>
              <a:t> (</a:t>
            </a:r>
            <a:r>
              <a:rPr lang="en-GB" sz="1400" dirty="0">
                <a:solidFill>
                  <a:srgbClr val="CE9178"/>
                </a:solidFill>
                <a:latin typeface="Menlo" panose="020B0609030804020204" pitchFamily="49" charset="0"/>
              </a:rPr>
              <a:t>`</a:t>
            </a:r>
            <a:r>
              <a:rPr lang="en-GB" sz="1400" dirty="0" err="1">
                <a:solidFill>
                  <a:srgbClr val="CE9178"/>
                </a:solidFill>
                <a:latin typeface="Menlo" panose="020B0609030804020204" pitchFamily="49" charset="0"/>
              </a:rPr>
              <a:t>Image_Id</a:t>
            </a:r>
            <a:r>
              <a:rPr lang="en-GB" sz="1400" dirty="0">
                <a:solidFill>
                  <a:srgbClr val="CE9178"/>
                </a:solidFill>
                <a:latin typeface="Menlo" panose="020B0609030804020204" pitchFamily="49" charset="0"/>
              </a:rPr>
              <a:t>`</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REFERENCES</a:t>
            </a:r>
            <a:r>
              <a:rPr lang="en-GB" sz="1400" dirty="0">
                <a:solidFill>
                  <a:srgbClr val="CCCCCC"/>
                </a:solidFill>
                <a:latin typeface="Menlo" panose="020B0609030804020204" pitchFamily="49" charset="0"/>
              </a:rPr>
              <a:t> </a:t>
            </a:r>
            <a:r>
              <a:rPr lang="en-GB" sz="1400" dirty="0">
                <a:solidFill>
                  <a:srgbClr val="CE9178"/>
                </a:solidFill>
                <a:latin typeface="Menlo" panose="020B0609030804020204" pitchFamily="49" charset="0"/>
              </a:rPr>
              <a:t>`image`</a:t>
            </a:r>
            <a:r>
              <a:rPr lang="en-GB" sz="1400" dirty="0">
                <a:solidFill>
                  <a:srgbClr val="CCCCCC"/>
                </a:solidFill>
                <a:latin typeface="Menlo" panose="020B0609030804020204" pitchFamily="49" charset="0"/>
              </a:rPr>
              <a:t> (</a:t>
            </a:r>
            <a:r>
              <a:rPr lang="en-GB" sz="1400" dirty="0">
                <a:solidFill>
                  <a:srgbClr val="CE9178"/>
                </a:solidFill>
                <a:latin typeface="Menlo" panose="020B0609030804020204" pitchFamily="49" charset="0"/>
              </a:rPr>
              <a:t>`</a:t>
            </a:r>
            <a:r>
              <a:rPr lang="en-GB" sz="1400" dirty="0" err="1">
                <a:solidFill>
                  <a:srgbClr val="CE9178"/>
                </a:solidFill>
                <a:latin typeface="Menlo" panose="020B0609030804020204" pitchFamily="49" charset="0"/>
              </a:rPr>
              <a:t>Image_id</a:t>
            </a:r>
            <a:r>
              <a:rPr lang="en-GB" sz="1400" dirty="0">
                <a:solidFill>
                  <a:srgbClr val="CE9178"/>
                </a:solidFill>
                <a:latin typeface="Menlo" panose="020B0609030804020204" pitchFamily="49" charset="0"/>
              </a:rPr>
              <a:t>`</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ON DELETE CASCADE</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ON</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UPDATE</a:t>
            </a:r>
            <a:r>
              <a:rPr lang="en-GB" sz="1400" dirty="0">
                <a:solidFill>
                  <a:srgbClr val="CCCCCC"/>
                </a:solidFill>
                <a:latin typeface="Menlo" panose="020B0609030804020204" pitchFamily="49" charset="0"/>
              </a:rPr>
              <a:t> CASCADE</a:t>
            </a:r>
          </a:p>
          <a:p>
            <a:r>
              <a:rPr lang="en-GB" sz="1400" dirty="0">
                <a:solidFill>
                  <a:srgbClr val="CCCCCC"/>
                </a:solidFill>
                <a:latin typeface="Menlo" panose="020B0609030804020204" pitchFamily="49" charset="0"/>
              </a:rPr>
              <a:t>)</a:t>
            </a:r>
          </a:p>
        </p:txBody>
      </p:sp>
    </p:spTree>
    <p:extLst>
      <p:ext uri="{BB962C8B-B14F-4D97-AF65-F5344CB8AC3E}">
        <p14:creationId xmlns:p14="http://schemas.microsoft.com/office/powerpoint/2010/main" val="1920644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Local database schema</a:t>
            </a:r>
          </a:p>
        </p:txBody>
      </p:sp>
      <p:sp>
        <p:nvSpPr>
          <p:cNvPr id="3" name="Content Placeholder 2"/>
          <p:cNvSpPr>
            <a:spLocks noGrp="1"/>
          </p:cNvSpPr>
          <p:nvPr>
            <p:ph sz="half" idx="1"/>
          </p:nvPr>
        </p:nvSpPr>
        <p:spPr>
          <a:xfrm>
            <a:off x="6096000" y="1600201"/>
            <a:ext cx="4038600" cy="4525963"/>
          </a:xfrm>
        </p:spPr>
        <p:txBody>
          <a:bodyPr>
            <a:normAutofit/>
          </a:bodyPr>
          <a:lstStyle/>
          <a:p>
            <a:r>
              <a:rPr lang="en-GB" sz="1400" dirty="0">
                <a:solidFill>
                  <a:srgbClr val="569CD6"/>
                </a:solidFill>
                <a:latin typeface="Menlo" panose="020B0609030804020204" pitchFamily="49" charset="0"/>
              </a:rPr>
              <a:t>DROP</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TABLE</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IF</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EXISTS</a:t>
            </a:r>
            <a:r>
              <a:rPr lang="en-GB" sz="1400" dirty="0">
                <a:solidFill>
                  <a:srgbClr val="CCCCCC"/>
                </a:solidFill>
                <a:latin typeface="Menlo" panose="020B0609030804020204" pitchFamily="49" charset="0"/>
              </a:rPr>
              <a:t> </a:t>
            </a:r>
            <a:r>
              <a:rPr lang="en-GB" sz="1400" dirty="0">
                <a:solidFill>
                  <a:srgbClr val="CE9178"/>
                </a:solidFill>
                <a:latin typeface="Menlo" panose="020B0609030804020204" pitchFamily="49" charset="0"/>
              </a:rPr>
              <a:t>`image`</a:t>
            </a:r>
            <a:r>
              <a:rPr lang="en-GB" sz="1400" dirty="0">
                <a:solidFill>
                  <a:srgbClr val="CCCCCC"/>
                </a:solidFill>
                <a:latin typeface="Menlo" panose="020B0609030804020204" pitchFamily="49" charset="0"/>
              </a:rPr>
              <a:t>;</a:t>
            </a:r>
          </a:p>
          <a:p>
            <a:r>
              <a:rPr lang="en-GB" sz="1400" dirty="0">
                <a:solidFill>
                  <a:srgbClr val="6A9955"/>
                </a:solidFill>
                <a:latin typeface="Menlo" panose="020B0609030804020204" pitchFamily="49" charset="0"/>
              </a:rPr>
              <a:t>/*!40101 SET @</a:t>
            </a:r>
            <a:r>
              <a:rPr lang="en-GB" sz="1400" dirty="0" err="1">
                <a:solidFill>
                  <a:srgbClr val="6A9955"/>
                </a:solidFill>
                <a:latin typeface="Menlo" panose="020B0609030804020204" pitchFamily="49" charset="0"/>
              </a:rPr>
              <a:t>saved_cs_client</a:t>
            </a:r>
            <a:r>
              <a:rPr lang="en-GB" sz="1400" dirty="0">
                <a:solidFill>
                  <a:srgbClr val="6A9955"/>
                </a:solidFill>
                <a:latin typeface="Menlo" panose="020B0609030804020204" pitchFamily="49" charset="0"/>
              </a:rPr>
              <a:t> = @@</a:t>
            </a:r>
            <a:r>
              <a:rPr lang="en-GB" sz="1400" dirty="0" err="1">
                <a:solidFill>
                  <a:srgbClr val="6A9955"/>
                </a:solidFill>
                <a:latin typeface="Menlo" panose="020B0609030804020204" pitchFamily="49" charset="0"/>
              </a:rPr>
              <a:t>character_set_client</a:t>
            </a:r>
            <a:r>
              <a:rPr lang="en-GB" sz="1400" dirty="0">
                <a:solidFill>
                  <a:srgbClr val="6A9955"/>
                </a:solidFill>
                <a:latin typeface="Menlo" panose="020B0609030804020204" pitchFamily="49" charset="0"/>
              </a:rPr>
              <a:t> */</a:t>
            </a:r>
            <a:r>
              <a:rPr lang="en-GB" sz="1400" dirty="0">
                <a:solidFill>
                  <a:srgbClr val="CCCCCC"/>
                </a:solidFill>
                <a:latin typeface="Menlo" panose="020B0609030804020204" pitchFamily="49" charset="0"/>
              </a:rPr>
              <a:t>;</a:t>
            </a:r>
          </a:p>
          <a:p>
            <a:r>
              <a:rPr lang="en-GB" sz="1400" dirty="0">
                <a:solidFill>
                  <a:srgbClr val="6A9955"/>
                </a:solidFill>
                <a:latin typeface="Menlo" panose="020B0609030804020204" pitchFamily="49" charset="0"/>
              </a:rPr>
              <a:t>/*!50503 SET </a:t>
            </a:r>
            <a:r>
              <a:rPr lang="en-GB" sz="1400" dirty="0" err="1">
                <a:solidFill>
                  <a:srgbClr val="6A9955"/>
                </a:solidFill>
                <a:latin typeface="Menlo" panose="020B0609030804020204" pitchFamily="49" charset="0"/>
              </a:rPr>
              <a:t>character_set_client</a:t>
            </a:r>
            <a:r>
              <a:rPr lang="en-GB" sz="1400" dirty="0">
                <a:solidFill>
                  <a:srgbClr val="6A9955"/>
                </a:solidFill>
                <a:latin typeface="Menlo" panose="020B0609030804020204" pitchFamily="49" charset="0"/>
              </a:rPr>
              <a:t> = utf8mb4 */</a:t>
            </a:r>
            <a:r>
              <a:rPr lang="en-GB" sz="1400" dirty="0">
                <a:solidFill>
                  <a:srgbClr val="CCCCCC"/>
                </a:solidFill>
                <a:latin typeface="Menlo" panose="020B0609030804020204" pitchFamily="49" charset="0"/>
              </a:rPr>
              <a:t>;</a:t>
            </a:r>
          </a:p>
          <a:p>
            <a:r>
              <a:rPr lang="en-GB" sz="1400" dirty="0">
                <a:solidFill>
                  <a:srgbClr val="569CD6"/>
                </a:solidFill>
                <a:latin typeface="Menlo" panose="020B0609030804020204" pitchFamily="49" charset="0"/>
              </a:rPr>
              <a:t>CREATE</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TABLE</a:t>
            </a:r>
            <a:r>
              <a:rPr lang="en-GB" sz="1400" dirty="0">
                <a:solidFill>
                  <a:srgbClr val="CCCCCC"/>
                </a:solidFill>
                <a:latin typeface="Menlo" panose="020B0609030804020204" pitchFamily="49" charset="0"/>
              </a:rPr>
              <a:t> `</a:t>
            </a:r>
            <a:r>
              <a:rPr lang="en-GB" sz="1400" dirty="0">
                <a:solidFill>
                  <a:srgbClr val="DCDCAA"/>
                </a:solidFill>
                <a:latin typeface="Menlo" panose="020B0609030804020204" pitchFamily="49" charset="0"/>
              </a:rPr>
              <a:t>image</a:t>
            </a:r>
            <a:r>
              <a:rPr lang="en-GB" sz="1400" dirty="0">
                <a:solidFill>
                  <a:srgbClr val="CCCCCC"/>
                </a:solidFill>
                <a:latin typeface="Menlo" panose="020B0609030804020204" pitchFamily="49" charset="0"/>
              </a:rPr>
              <a:t>` (</a:t>
            </a:r>
          </a:p>
          <a:p>
            <a:r>
              <a:rPr lang="en-GB" sz="1400" dirty="0">
                <a:solidFill>
                  <a:srgbClr val="CE9178"/>
                </a:solidFill>
                <a:latin typeface="Menlo" panose="020B0609030804020204" pitchFamily="49" charset="0"/>
              </a:rPr>
              <a:t>`</a:t>
            </a:r>
            <a:r>
              <a:rPr lang="en-GB" sz="1400" dirty="0" err="1">
                <a:solidFill>
                  <a:srgbClr val="CE9178"/>
                </a:solidFill>
                <a:latin typeface="Menlo" panose="020B0609030804020204" pitchFamily="49" charset="0"/>
              </a:rPr>
              <a:t>Image_id</a:t>
            </a:r>
            <a:r>
              <a:rPr lang="en-GB" sz="1400" dirty="0">
                <a:solidFill>
                  <a:srgbClr val="CE9178"/>
                </a:solidFill>
                <a:latin typeface="Menlo" panose="020B0609030804020204" pitchFamily="49" charset="0"/>
              </a:rPr>
              <a:t>`</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int</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NOT NULL</a:t>
            </a:r>
            <a:r>
              <a:rPr lang="en-GB" sz="1400" dirty="0">
                <a:solidFill>
                  <a:srgbClr val="CCCCCC"/>
                </a:solidFill>
                <a:latin typeface="Menlo" panose="020B0609030804020204" pitchFamily="49" charset="0"/>
              </a:rPr>
              <a:t> AUTO_INCREMENT,</a:t>
            </a:r>
          </a:p>
          <a:p>
            <a:r>
              <a:rPr lang="en-GB" sz="1400" dirty="0">
                <a:solidFill>
                  <a:srgbClr val="CE9178"/>
                </a:solidFill>
                <a:latin typeface="Menlo" panose="020B0609030804020204" pitchFamily="49" charset="0"/>
              </a:rPr>
              <a:t>`Title`</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varchar</a:t>
            </a:r>
            <a:r>
              <a:rPr lang="en-GB" sz="1400" dirty="0">
                <a:solidFill>
                  <a:srgbClr val="CCCCCC"/>
                </a:solidFill>
                <a:latin typeface="Menlo" panose="020B0609030804020204" pitchFamily="49" charset="0"/>
              </a:rPr>
              <a:t>(</a:t>
            </a:r>
            <a:r>
              <a:rPr lang="en-GB" sz="1400" dirty="0">
                <a:solidFill>
                  <a:srgbClr val="B5CEA8"/>
                </a:solidFill>
                <a:latin typeface="Menlo" panose="020B0609030804020204" pitchFamily="49" charset="0"/>
              </a:rPr>
              <a:t>255</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DEFAULT</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NULL</a:t>
            </a:r>
            <a:r>
              <a:rPr lang="en-GB" sz="1400" dirty="0">
                <a:solidFill>
                  <a:srgbClr val="CCCCCC"/>
                </a:solidFill>
                <a:latin typeface="Menlo" panose="020B0609030804020204" pitchFamily="49" charset="0"/>
              </a:rPr>
              <a:t>,</a:t>
            </a:r>
          </a:p>
          <a:p>
            <a:r>
              <a:rPr lang="en-GB" sz="1400" dirty="0">
                <a:solidFill>
                  <a:srgbClr val="CE9178"/>
                </a:solidFill>
                <a:latin typeface="Menlo" panose="020B0609030804020204" pitchFamily="49" charset="0"/>
              </a:rPr>
              <a:t>`</a:t>
            </a:r>
            <a:r>
              <a:rPr lang="en-GB" sz="1400" dirty="0" err="1">
                <a:solidFill>
                  <a:srgbClr val="CE9178"/>
                </a:solidFill>
                <a:latin typeface="Menlo" panose="020B0609030804020204" pitchFamily="49" charset="0"/>
              </a:rPr>
              <a:t>Creation_Date</a:t>
            </a:r>
            <a:r>
              <a:rPr lang="en-GB" sz="1400" dirty="0">
                <a:solidFill>
                  <a:srgbClr val="CE9178"/>
                </a:solidFill>
                <a:latin typeface="Menlo" panose="020B0609030804020204" pitchFamily="49" charset="0"/>
              </a:rPr>
              <a:t>`</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date</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DEFAULT</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NULL</a:t>
            </a:r>
            <a:r>
              <a:rPr lang="en-GB" sz="1400" dirty="0">
                <a:solidFill>
                  <a:srgbClr val="CCCCCC"/>
                </a:solidFill>
                <a:latin typeface="Menlo" panose="020B0609030804020204" pitchFamily="49" charset="0"/>
              </a:rPr>
              <a:t>,</a:t>
            </a:r>
          </a:p>
          <a:p>
            <a:r>
              <a:rPr lang="en-GB" sz="1400" dirty="0">
                <a:solidFill>
                  <a:srgbClr val="CE9178"/>
                </a:solidFill>
                <a:latin typeface="Menlo" panose="020B0609030804020204" pitchFamily="49" charset="0"/>
              </a:rPr>
              <a:t>`Description`</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varchar</a:t>
            </a:r>
            <a:r>
              <a:rPr lang="en-GB" sz="1400" dirty="0">
                <a:solidFill>
                  <a:srgbClr val="CCCCCC"/>
                </a:solidFill>
                <a:latin typeface="Menlo" panose="020B0609030804020204" pitchFamily="49" charset="0"/>
              </a:rPr>
              <a:t>(</a:t>
            </a:r>
            <a:r>
              <a:rPr lang="en-GB" sz="1400" dirty="0">
                <a:solidFill>
                  <a:srgbClr val="B5CEA8"/>
                </a:solidFill>
                <a:latin typeface="Menlo" panose="020B0609030804020204" pitchFamily="49" charset="0"/>
              </a:rPr>
              <a:t>255</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DEFAULT</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NULL</a:t>
            </a:r>
            <a:r>
              <a:rPr lang="en-GB" sz="1400" dirty="0">
                <a:solidFill>
                  <a:srgbClr val="CCCCCC"/>
                </a:solidFill>
                <a:latin typeface="Menlo" panose="020B0609030804020204" pitchFamily="49" charset="0"/>
              </a:rPr>
              <a:t>,</a:t>
            </a:r>
          </a:p>
          <a:p>
            <a:r>
              <a:rPr lang="en-GB" sz="1400" dirty="0">
                <a:solidFill>
                  <a:srgbClr val="CE9178"/>
                </a:solidFill>
                <a:latin typeface="Menlo" panose="020B0609030804020204" pitchFamily="49" charset="0"/>
              </a:rPr>
              <a:t>`</a:t>
            </a:r>
            <a:r>
              <a:rPr lang="en-GB" sz="1400" dirty="0" err="1">
                <a:solidFill>
                  <a:srgbClr val="CE9178"/>
                </a:solidFill>
                <a:latin typeface="Menlo" panose="020B0609030804020204" pitchFamily="49" charset="0"/>
              </a:rPr>
              <a:t>System_Path</a:t>
            </a:r>
            <a:r>
              <a:rPr lang="en-GB" sz="1400" dirty="0">
                <a:solidFill>
                  <a:srgbClr val="CE9178"/>
                </a:solidFill>
                <a:latin typeface="Menlo" panose="020B0609030804020204" pitchFamily="49" charset="0"/>
              </a:rPr>
              <a:t>`</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varchar</a:t>
            </a:r>
            <a:r>
              <a:rPr lang="en-GB" sz="1400" dirty="0">
                <a:solidFill>
                  <a:srgbClr val="CCCCCC"/>
                </a:solidFill>
                <a:latin typeface="Menlo" panose="020B0609030804020204" pitchFamily="49" charset="0"/>
              </a:rPr>
              <a:t>(</a:t>
            </a:r>
            <a:r>
              <a:rPr lang="en-GB" sz="1400" dirty="0">
                <a:solidFill>
                  <a:srgbClr val="B5CEA8"/>
                </a:solidFill>
                <a:latin typeface="Menlo" panose="020B0609030804020204" pitchFamily="49" charset="0"/>
              </a:rPr>
              <a:t>255</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DEFAULT</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NULL</a:t>
            </a:r>
            <a:r>
              <a:rPr lang="en-GB" sz="1400" dirty="0">
                <a:solidFill>
                  <a:srgbClr val="CCCCCC"/>
                </a:solidFill>
                <a:latin typeface="Menlo" panose="020B0609030804020204" pitchFamily="49" charset="0"/>
              </a:rPr>
              <a:t>,</a:t>
            </a:r>
          </a:p>
          <a:p>
            <a:r>
              <a:rPr lang="en-GB" sz="1400" dirty="0">
                <a:solidFill>
                  <a:srgbClr val="569CD6"/>
                </a:solidFill>
                <a:latin typeface="Menlo" panose="020B0609030804020204" pitchFamily="49" charset="0"/>
              </a:rPr>
              <a:t>PRIMARY KEY</a:t>
            </a:r>
            <a:r>
              <a:rPr lang="en-GB" sz="1400" dirty="0">
                <a:solidFill>
                  <a:srgbClr val="CCCCCC"/>
                </a:solidFill>
                <a:latin typeface="Menlo" panose="020B0609030804020204" pitchFamily="49" charset="0"/>
              </a:rPr>
              <a:t> (</a:t>
            </a:r>
            <a:r>
              <a:rPr lang="en-GB" sz="1400" dirty="0">
                <a:solidFill>
                  <a:srgbClr val="CE9178"/>
                </a:solidFill>
                <a:latin typeface="Menlo" panose="020B0609030804020204" pitchFamily="49" charset="0"/>
              </a:rPr>
              <a:t>`</a:t>
            </a:r>
            <a:r>
              <a:rPr lang="en-GB" sz="1400" dirty="0" err="1">
                <a:solidFill>
                  <a:srgbClr val="CE9178"/>
                </a:solidFill>
                <a:latin typeface="Menlo" panose="020B0609030804020204" pitchFamily="49" charset="0"/>
              </a:rPr>
              <a:t>Image_id</a:t>
            </a:r>
            <a:r>
              <a:rPr lang="en-GB" sz="1400" dirty="0">
                <a:solidFill>
                  <a:srgbClr val="CE9178"/>
                </a:solidFill>
                <a:latin typeface="Menlo" panose="020B0609030804020204" pitchFamily="49" charset="0"/>
              </a:rPr>
              <a:t>`</a:t>
            </a:r>
            <a:r>
              <a:rPr lang="en-GB" sz="1400" dirty="0">
                <a:solidFill>
                  <a:srgbClr val="CCCCCC"/>
                </a:solidFill>
                <a:latin typeface="Menlo" panose="020B0609030804020204" pitchFamily="49" charset="0"/>
              </a:rPr>
              <a:t>)</a:t>
            </a:r>
          </a:p>
          <a:p>
            <a:r>
              <a:rPr lang="en-GB" sz="1400" dirty="0">
                <a:solidFill>
                  <a:srgbClr val="CCCCCC"/>
                </a:solidFill>
                <a:latin typeface="Menlo" panose="020B0609030804020204" pitchFamily="49" charset="0"/>
              </a:rPr>
              <a:t>)</a:t>
            </a:r>
          </a:p>
        </p:txBody>
      </p:sp>
      <p:sp>
        <p:nvSpPr>
          <p:cNvPr id="5" name="Content Placeholder 4"/>
          <p:cNvSpPr>
            <a:spLocks noGrp="1"/>
          </p:cNvSpPr>
          <p:nvPr>
            <p:ph sz="half" idx="2"/>
          </p:nvPr>
        </p:nvSpPr>
        <p:spPr>
          <a:xfrm>
            <a:off x="1625352" y="1600201"/>
            <a:ext cx="4038600" cy="4525963"/>
          </a:xfrm>
        </p:spPr>
        <p:txBody>
          <a:bodyPr>
            <a:normAutofit/>
          </a:bodyPr>
          <a:lstStyle/>
          <a:p>
            <a:r>
              <a:rPr lang="en-GB" sz="1400" dirty="0">
                <a:solidFill>
                  <a:srgbClr val="569CD6"/>
                </a:solidFill>
                <a:latin typeface="Menlo" panose="020B0609030804020204" pitchFamily="49" charset="0"/>
              </a:rPr>
              <a:t>DROP</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TABLE</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IF</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EXISTS</a:t>
            </a:r>
            <a:r>
              <a:rPr lang="en-GB" sz="1400" dirty="0">
                <a:solidFill>
                  <a:srgbClr val="CCCCCC"/>
                </a:solidFill>
                <a:latin typeface="Menlo" panose="020B0609030804020204" pitchFamily="49" charset="0"/>
              </a:rPr>
              <a:t> </a:t>
            </a:r>
            <a:r>
              <a:rPr lang="en-GB" sz="1400" dirty="0">
                <a:solidFill>
                  <a:srgbClr val="CE9178"/>
                </a:solidFill>
                <a:latin typeface="Menlo" panose="020B0609030804020204" pitchFamily="49" charset="0"/>
              </a:rPr>
              <a:t>`</a:t>
            </a:r>
            <a:r>
              <a:rPr lang="en-GB" sz="1400" dirty="0" err="1">
                <a:solidFill>
                  <a:srgbClr val="CE9178"/>
                </a:solidFill>
                <a:latin typeface="Menlo" panose="020B0609030804020204" pitchFamily="49" charset="0"/>
              </a:rPr>
              <a:t>contains_images</a:t>
            </a:r>
            <a:r>
              <a:rPr lang="en-GB" sz="1400" dirty="0">
                <a:solidFill>
                  <a:srgbClr val="CE9178"/>
                </a:solidFill>
                <a:latin typeface="Menlo" panose="020B0609030804020204" pitchFamily="49" charset="0"/>
              </a:rPr>
              <a:t>`</a:t>
            </a:r>
            <a:r>
              <a:rPr lang="en-GB" sz="1400" dirty="0">
                <a:solidFill>
                  <a:srgbClr val="CCCCCC"/>
                </a:solidFill>
                <a:latin typeface="Menlo" panose="020B0609030804020204" pitchFamily="49" charset="0"/>
              </a:rPr>
              <a:t>;</a:t>
            </a:r>
          </a:p>
          <a:p>
            <a:r>
              <a:rPr lang="en-GB" sz="1400" dirty="0">
                <a:solidFill>
                  <a:srgbClr val="6A9955"/>
                </a:solidFill>
                <a:latin typeface="Menlo" panose="020B0609030804020204" pitchFamily="49" charset="0"/>
              </a:rPr>
              <a:t>/*!40101 SET @</a:t>
            </a:r>
            <a:r>
              <a:rPr lang="en-GB" sz="1400" dirty="0" err="1">
                <a:solidFill>
                  <a:srgbClr val="6A9955"/>
                </a:solidFill>
                <a:latin typeface="Menlo" panose="020B0609030804020204" pitchFamily="49" charset="0"/>
              </a:rPr>
              <a:t>saved_cs_client</a:t>
            </a:r>
            <a:r>
              <a:rPr lang="en-GB" sz="1400" dirty="0">
                <a:solidFill>
                  <a:srgbClr val="6A9955"/>
                </a:solidFill>
                <a:latin typeface="Menlo" panose="020B0609030804020204" pitchFamily="49" charset="0"/>
              </a:rPr>
              <a:t> = @@</a:t>
            </a:r>
            <a:r>
              <a:rPr lang="en-GB" sz="1400" dirty="0" err="1">
                <a:solidFill>
                  <a:srgbClr val="6A9955"/>
                </a:solidFill>
                <a:latin typeface="Menlo" panose="020B0609030804020204" pitchFamily="49" charset="0"/>
              </a:rPr>
              <a:t>character_set_client</a:t>
            </a:r>
            <a:r>
              <a:rPr lang="en-GB" sz="1400" dirty="0">
                <a:solidFill>
                  <a:srgbClr val="6A9955"/>
                </a:solidFill>
                <a:latin typeface="Menlo" panose="020B0609030804020204" pitchFamily="49" charset="0"/>
              </a:rPr>
              <a:t> */</a:t>
            </a:r>
            <a:r>
              <a:rPr lang="en-GB" sz="1400" dirty="0">
                <a:solidFill>
                  <a:srgbClr val="CCCCCC"/>
                </a:solidFill>
                <a:latin typeface="Menlo" panose="020B0609030804020204" pitchFamily="49" charset="0"/>
              </a:rPr>
              <a:t>;</a:t>
            </a:r>
          </a:p>
          <a:p>
            <a:r>
              <a:rPr lang="en-GB" sz="1400" dirty="0">
                <a:solidFill>
                  <a:srgbClr val="6A9955"/>
                </a:solidFill>
                <a:latin typeface="Menlo" panose="020B0609030804020204" pitchFamily="49" charset="0"/>
              </a:rPr>
              <a:t>/*!50503 SET </a:t>
            </a:r>
            <a:r>
              <a:rPr lang="en-GB" sz="1400" dirty="0" err="1">
                <a:solidFill>
                  <a:srgbClr val="6A9955"/>
                </a:solidFill>
                <a:latin typeface="Menlo" panose="020B0609030804020204" pitchFamily="49" charset="0"/>
              </a:rPr>
              <a:t>character_set_client</a:t>
            </a:r>
            <a:r>
              <a:rPr lang="en-GB" sz="1400" dirty="0">
                <a:solidFill>
                  <a:srgbClr val="6A9955"/>
                </a:solidFill>
                <a:latin typeface="Menlo" panose="020B0609030804020204" pitchFamily="49" charset="0"/>
              </a:rPr>
              <a:t> = utf8mb4 */</a:t>
            </a:r>
            <a:r>
              <a:rPr lang="en-GB" sz="1400" dirty="0">
                <a:solidFill>
                  <a:srgbClr val="CCCCCC"/>
                </a:solidFill>
                <a:latin typeface="Menlo" panose="020B0609030804020204" pitchFamily="49" charset="0"/>
              </a:rPr>
              <a:t>;</a:t>
            </a:r>
          </a:p>
          <a:p>
            <a:r>
              <a:rPr lang="en-GB" sz="1400" dirty="0">
                <a:solidFill>
                  <a:srgbClr val="569CD6"/>
                </a:solidFill>
                <a:latin typeface="Menlo" panose="020B0609030804020204" pitchFamily="49" charset="0"/>
              </a:rPr>
              <a:t>CREATE</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TABLE</a:t>
            </a:r>
            <a:r>
              <a:rPr lang="en-GB" sz="1400" dirty="0">
                <a:solidFill>
                  <a:srgbClr val="CCCCCC"/>
                </a:solidFill>
                <a:latin typeface="Menlo" panose="020B0609030804020204" pitchFamily="49" charset="0"/>
              </a:rPr>
              <a:t> `</a:t>
            </a:r>
            <a:r>
              <a:rPr lang="en-GB" sz="1400" dirty="0" err="1">
                <a:solidFill>
                  <a:srgbClr val="DCDCAA"/>
                </a:solidFill>
                <a:latin typeface="Menlo" panose="020B0609030804020204" pitchFamily="49" charset="0"/>
              </a:rPr>
              <a:t>contains_images</a:t>
            </a:r>
            <a:r>
              <a:rPr lang="en-GB" sz="1400" dirty="0">
                <a:solidFill>
                  <a:srgbClr val="CCCCCC"/>
                </a:solidFill>
                <a:latin typeface="Menlo" panose="020B0609030804020204" pitchFamily="49" charset="0"/>
              </a:rPr>
              <a:t>` (</a:t>
            </a:r>
          </a:p>
          <a:p>
            <a:r>
              <a:rPr lang="en-GB" sz="1400" dirty="0">
                <a:solidFill>
                  <a:srgbClr val="CE9178"/>
                </a:solidFill>
                <a:latin typeface="Menlo" panose="020B0609030804020204" pitchFamily="49" charset="0"/>
              </a:rPr>
              <a:t>`</a:t>
            </a:r>
            <a:r>
              <a:rPr lang="en-GB" sz="1400" dirty="0" err="1">
                <a:solidFill>
                  <a:srgbClr val="CE9178"/>
                </a:solidFill>
                <a:latin typeface="Menlo" panose="020B0609030804020204" pitchFamily="49" charset="0"/>
              </a:rPr>
              <a:t>Image_Id</a:t>
            </a:r>
            <a:r>
              <a:rPr lang="en-GB" sz="1400" dirty="0">
                <a:solidFill>
                  <a:srgbClr val="CE9178"/>
                </a:solidFill>
                <a:latin typeface="Menlo" panose="020B0609030804020204" pitchFamily="49" charset="0"/>
              </a:rPr>
              <a:t>`</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int</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NOT NULL</a:t>
            </a:r>
            <a:r>
              <a:rPr lang="en-GB" sz="1400" dirty="0">
                <a:solidFill>
                  <a:srgbClr val="CCCCCC"/>
                </a:solidFill>
                <a:latin typeface="Menlo" panose="020B0609030804020204" pitchFamily="49" charset="0"/>
              </a:rPr>
              <a:t>,</a:t>
            </a:r>
          </a:p>
          <a:p>
            <a:r>
              <a:rPr lang="en-GB" sz="1400" dirty="0">
                <a:solidFill>
                  <a:srgbClr val="CE9178"/>
                </a:solidFill>
                <a:latin typeface="Menlo" panose="020B0609030804020204" pitchFamily="49" charset="0"/>
              </a:rPr>
              <a:t>`title`</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varchar</a:t>
            </a:r>
            <a:r>
              <a:rPr lang="en-GB" sz="1400" dirty="0">
                <a:solidFill>
                  <a:srgbClr val="CCCCCC"/>
                </a:solidFill>
                <a:latin typeface="Menlo" panose="020B0609030804020204" pitchFamily="49" charset="0"/>
              </a:rPr>
              <a:t>(</a:t>
            </a:r>
            <a:r>
              <a:rPr lang="en-GB" sz="1400" dirty="0">
                <a:solidFill>
                  <a:srgbClr val="B5CEA8"/>
                </a:solidFill>
                <a:latin typeface="Menlo" panose="020B0609030804020204" pitchFamily="49" charset="0"/>
              </a:rPr>
              <a:t>255</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NOT NULL</a:t>
            </a:r>
            <a:r>
              <a:rPr lang="en-GB" sz="1400" dirty="0">
                <a:solidFill>
                  <a:srgbClr val="CCCCCC"/>
                </a:solidFill>
                <a:latin typeface="Menlo" panose="020B0609030804020204" pitchFamily="49" charset="0"/>
              </a:rPr>
              <a:t>,</a:t>
            </a:r>
          </a:p>
          <a:p>
            <a:r>
              <a:rPr lang="en-GB" sz="1400" dirty="0">
                <a:solidFill>
                  <a:srgbClr val="CE9178"/>
                </a:solidFill>
                <a:latin typeface="Menlo" panose="020B0609030804020204" pitchFamily="49" charset="0"/>
              </a:rPr>
              <a:t>`</a:t>
            </a:r>
            <a:r>
              <a:rPr lang="en-GB" sz="1400" dirty="0" err="1">
                <a:solidFill>
                  <a:srgbClr val="CE9178"/>
                </a:solidFill>
                <a:latin typeface="Menlo" panose="020B0609030804020204" pitchFamily="49" charset="0"/>
              </a:rPr>
              <a:t>User_Id</a:t>
            </a:r>
            <a:r>
              <a:rPr lang="en-GB" sz="1400" dirty="0">
                <a:solidFill>
                  <a:srgbClr val="CE9178"/>
                </a:solidFill>
                <a:latin typeface="Menlo" panose="020B0609030804020204" pitchFamily="49" charset="0"/>
              </a:rPr>
              <a:t>`</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int</a:t>
            </a:r>
            <a:r>
              <a:rPr lang="en-GB" sz="1400" dirty="0">
                <a:solidFill>
                  <a:srgbClr val="CCCCCC"/>
                </a:solidFill>
                <a:latin typeface="Menlo" panose="020B0609030804020204" pitchFamily="49" charset="0"/>
              </a:rPr>
              <a:t> </a:t>
            </a:r>
            <a:r>
              <a:rPr lang="en-GB" sz="1400" dirty="0">
                <a:solidFill>
                  <a:srgbClr val="569CD6"/>
                </a:solidFill>
                <a:latin typeface="Menlo" panose="020B0609030804020204" pitchFamily="49" charset="0"/>
              </a:rPr>
              <a:t>NOT NULL</a:t>
            </a:r>
            <a:r>
              <a:rPr lang="en-GB" sz="1400" dirty="0">
                <a:solidFill>
                  <a:srgbClr val="CCCCCC"/>
                </a:solidFill>
                <a:latin typeface="Menlo" panose="020B0609030804020204" pitchFamily="49" charset="0"/>
              </a:rPr>
              <a:t>,</a:t>
            </a:r>
          </a:p>
          <a:p>
            <a:r>
              <a:rPr lang="en-GB" sz="1400" dirty="0">
                <a:solidFill>
                  <a:srgbClr val="569CD6"/>
                </a:solidFill>
                <a:latin typeface="Menlo" panose="020B0609030804020204" pitchFamily="49" charset="0"/>
              </a:rPr>
              <a:t>PRIMARY KEY</a:t>
            </a:r>
            <a:r>
              <a:rPr lang="en-GB" sz="1400" dirty="0">
                <a:solidFill>
                  <a:srgbClr val="CCCCCC"/>
                </a:solidFill>
                <a:latin typeface="Menlo" panose="020B0609030804020204" pitchFamily="49" charset="0"/>
              </a:rPr>
              <a:t> (</a:t>
            </a:r>
            <a:r>
              <a:rPr lang="en-GB" sz="1400" dirty="0">
                <a:solidFill>
                  <a:srgbClr val="CE9178"/>
                </a:solidFill>
                <a:latin typeface="Menlo" panose="020B0609030804020204" pitchFamily="49" charset="0"/>
              </a:rPr>
              <a:t>`Image_Id`</a:t>
            </a:r>
            <a:r>
              <a:rPr lang="en-GB" sz="1400" dirty="0">
                <a:solidFill>
                  <a:srgbClr val="CCCCCC"/>
                </a:solidFill>
                <a:latin typeface="Menlo" panose="020B0609030804020204" pitchFamily="49" charset="0"/>
              </a:rPr>
              <a:t>,</a:t>
            </a:r>
            <a:r>
              <a:rPr lang="en-GB" sz="1400" dirty="0">
                <a:solidFill>
                  <a:srgbClr val="CE9178"/>
                </a:solidFill>
                <a:latin typeface="Menlo" panose="020B0609030804020204" pitchFamily="49" charset="0"/>
              </a:rPr>
              <a:t>`title`</a:t>
            </a:r>
            <a:r>
              <a:rPr lang="en-GB" sz="1400" dirty="0">
                <a:solidFill>
                  <a:srgbClr val="CCCCCC"/>
                </a:solidFill>
                <a:latin typeface="Menlo" panose="020B0609030804020204" pitchFamily="49" charset="0"/>
              </a:rPr>
              <a:t>,</a:t>
            </a:r>
            <a:r>
              <a:rPr lang="en-GB" sz="1400" dirty="0">
                <a:solidFill>
                  <a:srgbClr val="CE9178"/>
                </a:solidFill>
                <a:latin typeface="Menlo" panose="020B0609030804020204" pitchFamily="49" charset="0"/>
              </a:rPr>
              <a:t>`</a:t>
            </a:r>
            <a:r>
              <a:rPr lang="en-GB" sz="1400" dirty="0" err="1">
                <a:solidFill>
                  <a:srgbClr val="CE9178"/>
                </a:solidFill>
                <a:latin typeface="Menlo" panose="020B0609030804020204" pitchFamily="49" charset="0"/>
              </a:rPr>
              <a:t>User_Id</a:t>
            </a:r>
            <a:r>
              <a:rPr lang="en-GB" sz="1400" dirty="0">
                <a:solidFill>
                  <a:srgbClr val="CE9178"/>
                </a:solidFill>
                <a:latin typeface="Menlo" panose="020B0609030804020204" pitchFamily="49" charset="0"/>
              </a:rPr>
              <a:t>`</a:t>
            </a:r>
            <a:r>
              <a:rPr lang="en-GB" sz="1400" dirty="0">
                <a:solidFill>
                  <a:srgbClr val="CCCCCC"/>
                </a:solidFill>
                <a:latin typeface="Menlo" panose="020B0609030804020204" pitchFamily="49" charset="0"/>
              </a:rPr>
              <a:t>),</a:t>
            </a:r>
          </a:p>
          <a:p>
            <a:r>
              <a:rPr lang="en-GB" sz="1400" dirty="0">
                <a:solidFill>
                  <a:srgbClr val="569CD6"/>
                </a:solidFill>
                <a:latin typeface="Menlo" panose="020B0609030804020204" pitchFamily="49" charset="0"/>
              </a:rPr>
              <a:t>KEY</a:t>
            </a:r>
            <a:r>
              <a:rPr lang="en-GB" sz="1400" dirty="0">
                <a:solidFill>
                  <a:srgbClr val="CCCCCC"/>
                </a:solidFill>
                <a:latin typeface="Menlo" panose="020B0609030804020204" pitchFamily="49" charset="0"/>
              </a:rPr>
              <a:t> </a:t>
            </a:r>
            <a:r>
              <a:rPr lang="en-GB" sz="1400" dirty="0">
                <a:solidFill>
                  <a:srgbClr val="CE9178"/>
                </a:solidFill>
                <a:latin typeface="Menlo" panose="020B0609030804020204" pitchFamily="49" charset="0"/>
              </a:rPr>
              <a:t>`fk_Contains_Images_1_idx`</a:t>
            </a:r>
            <a:r>
              <a:rPr lang="en-GB" sz="1400" dirty="0">
                <a:solidFill>
                  <a:srgbClr val="CCCCCC"/>
                </a:solidFill>
                <a:latin typeface="Menlo" panose="020B0609030804020204" pitchFamily="49" charset="0"/>
              </a:rPr>
              <a:t> (</a:t>
            </a:r>
            <a:r>
              <a:rPr lang="en-GB" sz="1400" dirty="0">
                <a:solidFill>
                  <a:srgbClr val="CE9178"/>
                </a:solidFill>
                <a:latin typeface="Menlo" panose="020B0609030804020204" pitchFamily="49" charset="0"/>
              </a:rPr>
              <a:t>`</a:t>
            </a:r>
            <a:r>
              <a:rPr lang="en-GB" sz="1400" dirty="0" err="1">
                <a:solidFill>
                  <a:srgbClr val="CE9178"/>
                </a:solidFill>
                <a:latin typeface="Menlo" panose="020B0609030804020204" pitchFamily="49" charset="0"/>
              </a:rPr>
              <a:t>User_Id`</a:t>
            </a:r>
            <a:r>
              <a:rPr lang="en-GB" sz="1400" dirty="0" err="1">
                <a:solidFill>
                  <a:srgbClr val="CCCCCC"/>
                </a:solidFill>
                <a:latin typeface="Menlo" panose="020B0609030804020204" pitchFamily="49" charset="0"/>
              </a:rPr>
              <a:t>,</a:t>
            </a:r>
            <a:r>
              <a:rPr lang="en-GB" sz="1400" dirty="0" err="1">
                <a:solidFill>
                  <a:srgbClr val="CE9178"/>
                </a:solidFill>
                <a:latin typeface="Menlo" panose="020B0609030804020204" pitchFamily="49" charset="0"/>
              </a:rPr>
              <a:t>`title</a:t>
            </a:r>
            <a:r>
              <a:rPr lang="en-GB" sz="1400" dirty="0">
                <a:solidFill>
                  <a:srgbClr val="CE9178"/>
                </a:solidFill>
                <a:latin typeface="Menlo" panose="020B0609030804020204" pitchFamily="49" charset="0"/>
              </a:rPr>
              <a:t>`</a:t>
            </a:r>
            <a:r>
              <a:rPr lang="en-GB" sz="1400" dirty="0">
                <a:solidFill>
                  <a:srgbClr val="CCCCCC"/>
                </a:solidFill>
                <a:latin typeface="Menlo" panose="020B0609030804020204" pitchFamily="49" charset="0"/>
              </a:rPr>
              <a:t>)</a:t>
            </a:r>
          </a:p>
          <a:p>
            <a:r>
              <a:rPr lang="en-GB" sz="1400" dirty="0">
                <a:solidFill>
                  <a:srgbClr val="CCCCCC"/>
                </a:solidFill>
                <a:latin typeface="Menlo" panose="020B0609030804020204" pitchFamily="49" charset="0"/>
              </a:rPr>
              <a:t>)</a:t>
            </a:r>
          </a:p>
        </p:txBody>
      </p:sp>
    </p:spTree>
    <p:extLst>
      <p:ext uri="{BB962C8B-B14F-4D97-AF65-F5344CB8AC3E}">
        <p14:creationId xmlns:p14="http://schemas.microsoft.com/office/powerpoint/2010/main" val="696720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Local database schema</a:t>
            </a:r>
          </a:p>
        </p:txBody>
      </p:sp>
      <p:sp>
        <p:nvSpPr>
          <p:cNvPr id="3" name="Content Placeholder 2"/>
          <p:cNvSpPr>
            <a:spLocks noGrp="1"/>
          </p:cNvSpPr>
          <p:nvPr>
            <p:ph sz="half" idx="1"/>
          </p:nvPr>
        </p:nvSpPr>
        <p:spPr>
          <a:xfrm>
            <a:off x="6096000" y="1600201"/>
            <a:ext cx="4038600" cy="4525963"/>
          </a:xfrm>
        </p:spPr>
        <p:txBody>
          <a:bodyPr>
            <a:normAutofit/>
          </a:bodyPr>
          <a:lstStyle/>
          <a:p>
            <a:r>
              <a:rPr lang="en-GB" sz="1100" dirty="0">
                <a:solidFill>
                  <a:srgbClr val="569CD6"/>
                </a:solidFill>
                <a:latin typeface="Menlo" panose="020B0609030804020204" pitchFamily="49" charset="0"/>
              </a:rPr>
              <a:t>DROP</a:t>
            </a:r>
            <a:r>
              <a:rPr lang="en-GB" sz="1100" dirty="0">
                <a:solidFill>
                  <a:srgbClr val="CCCCCC"/>
                </a:solidFill>
                <a:latin typeface="Menlo" panose="020B0609030804020204" pitchFamily="49" charset="0"/>
              </a:rPr>
              <a:t> </a:t>
            </a:r>
            <a:r>
              <a:rPr lang="en-GB" sz="1100" dirty="0">
                <a:solidFill>
                  <a:srgbClr val="569CD6"/>
                </a:solidFill>
                <a:latin typeface="Menlo" panose="020B0609030804020204" pitchFamily="49" charset="0"/>
              </a:rPr>
              <a:t>TABLE</a:t>
            </a:r>
            <a:r>
              <a:rPr lang="en-GB" sz="1100" dirty="0">
                <a:solidFill>
                  <a:srgbClr val="CCCCCC"/>
                </a:solidFill>
                <a:latin typeface="Menlo" panose="020B0609030804020204" pitchFamily="49" charset="0"/>
              </a:rPr>
              <a:t> </a:t>
            </a:r>
            <a:r>
              <a:rPr lang="en-GB" sz="1100" dirty="0">
                <a:solidFill>
                  <a:srgbClr val="569CD6"/>
                </a:solidFill>
                <a:latin typeface="Menlo" panose="020B0609030804020204" pitchFamily="49" charset="0"/>
              </a:rPr>
              <a:t>IF</a:t>
            </a:r>
            <a:r>
              <a:rPr lang="en-GB" sz="1100" dirty="0">
                <a:solidFill>
                  <a:srgbClr val="CCCCCC"/>
                </a:solidFill>
                <a:latin typeface="Menlo" panose="020B0609030804020204" pitchFamily="49" charset="0"/>
              </a:rPr>
              <a:t> </a:t>
            </a:r>
            <a:r>
              <a:rPr lang="en-GB" sz="1100" dirty="0">
                <a:solidFill>
                  <a:srgbClr val="569CD6"/>
                </a:solidFill>
                <a:latin typeface="Menlo" panose="020B0609030804020204" pitchFamily="49" charset="0"/>
              </a:rPr>
              <a:t>EXISTS</a:t>
            </a:r>
            <a:r>
              <a:rPr lang="en-GB" sz="1100" dirty="0">
                <a:solidFill>
                  <a:srgbClr val="CCCCCC"/>
                </a:solidFill>
                <a:latin typeface="Menlo" panose="020B0609030804020204" pitchFamily="49" charset="0"/>
              </a:rPr>
              <a:t> </a:t>
            </a:r>
            <a:r>
              <a:rPr lang="en-GB" sz="1100" dirty="0">
                <a:solidFill>
                  <a:srgbClr val="CE9178"/>
                </a:solidFill>
                <a:latin typeface="Menlo" panose="020B0609030804020204" pitchFamily="49" charset="0"/>
              </a:rPr>
              <a:t>`user`</a:t>
            </a:r>
            <a:r>
              <a:rPr lang="en-GB" sz="1100" dirty="0">
                <a:solidFill>
                  <a:srgbClr val="CCCCCC"/>
                </a:solidFill>
                <a:latin typeface="Menlo" panose="020B0609030804020204" pitchFamily="49" charset="0"/>
              </a:rPr>
              <a:t>;</a:t>
            </a:r>
          </a:p>
          <a:p>
            <a:r>
              <a:rPr lang="en-GB" sz="1100" dirty="0">
                <a:solidFill>
                  <a:srgbClr val="6A9955"/>
                </a:solidFill>
                <a:latin typeface="Menlo" panose="020B0609030804020204" pitchFamily="49" charset="0"/>
              </a:rPr>
              <a:t>/*!40101 SET @</a:t>
            </a:r>
            <a:r>
              <a:rPr lang="en-GB" sz="1100" dirty="0" err="1">
                <a:solidFill>
                  <a:srgbClr val="6A9955"/>
                </a:solidFill>
                <a:latin typeface="Menlo" panose="020B0609030804020204" pitchFamily="49" charset="0"/>
              </a:rPr>
              <a:t>saved_cs_client</a:t>
            </a:r>
            <a:r>
              <a:rPr lang="en-GB" sz="1100" dirty="0">
                <a:solidFill>
                  <a:srgbClr val="6A9955"/>
                </a:solidFill>
                <a:latin typeface="Menlo" panose="020B0609030804020204" pitchFamily="49" charset="0"/>
              </a:rPr>
              <a:t> = @@</a:t>
            </a:r>
            <a:r>
              <a:rPr lang="en-GB" sz="1100" dirty="0" err="1">
                <a:solidFill>
                  <a:srgbClr val="6A9955"/>
                </a:solidFill>
                <a:latin typeface="Menlo" panose="020B0609030804020204" pitchFamily="49" charset="0"/>
              </a:rPr>
              <a:t>character_set_client</a:t>
            </a:r>
            <a:r>
              <a:rPr lang="en-GB" sz="1100" dirty="0">
                <a:solidFill>
                  <a:srgbClr val="6A9955"/>
                </a:solidFill>
                <a:latin typeface="Menlo" panose="020B0609030804020204" pitchFamily="49" charset="0"/>
              </a:rPr>
              <a:t> */</a:t>
            </a:r>
            <a:r>
              <a:rPr lang="en-GB" sz="1100" dirty="0">
                <a:solidFill>
                  <a:srgbClr val="CCCCCC"/>
                </a:solidFill>
                <a:latin typeface="Menlo" panose="020B0609030804020204" pitchFamily="49" charset="0"/>
              </a:rPr>
              <a:t>;</a:t>
            </a:r>
          </a:p>
          <a:p>
            <a:r>
              <a:rPr lang="en-GB" sz="1100" dirty="0">
                <a:solidFill>
                  <a:srgbClr val="6A9955"/>
                </a:solidFill>
                <a:latin typeface="Menlo" panose="020B0609030804020204" pitchFamily="49" charset="0"/>
              </a:rPr>
              <a:t>/*!50503 SET </a:t>
            </a:r>
            <a:r>
              <a:rPr lang="en-GB" sz="1100" dirty="0" err="1">
                <a:solidFill>
                  <a:srgbClr val="6A9955"/>
                </a:solidFill>
                <a:latin typeface="Menlo" panose="020B0609030804020204" pitchFamily="49" charset="0"/>
              </a:rPr>
              <a:t>character_set_client</a:t>
            </a:r>
            <a:r>
              <a:rPr lang="en-GB" sz="1100" dirty="0">
                <a:solidFill>
                  <a:srgbClr val="6A9955"/>
                </a:solidFill>
                <a:latin typeface="Menlo" panose="020B0609030804020204" pitchFamily="49" charset="0"/>
              </a:rPr>
              <a:t> = utf8mb4 */</a:t>
            </a:r>
            <a:r>
              <a:rPr lang="en-GB" sz="1100" dirty="0">
                <a:solidFill>
                  <a:srgbClr val="CCCCCC"/>
                </a:solidFill>
                <a:latin typeface="Menlo" panose="020B0609030804020204" pitchFamily="49" charset="0"/>
              </a:rPr>
              <a:t>;</a:t>
            </a:r>
          </a:p>
          <a:p>
            <a:r>
              <a:rPr lang="en-GB" sz="1100" dirty="0">
                <a:solidFill>
                  <a:srgbClr val="569CD6"/>
                </a:solidFill>
                <a:latin typeface="Menlo" panose="020B0609030804020204" pitchFamily="49" charset="0"/>
              </a:rPr>
              <a:t>CREATE</a:t>
            </a:r>
            <a:r>
              <a:rPr lang="en-GB" sz="1100" dirty="0">
                <a:solidFill>
                  <a:srgbClr val="CCCCCC"/>
                </a:solidFill>
                <a:latin typeface="Menlo" panose="020B0609030804020204" pitchFamily="49" charset="0"/>
              </a:rPr>
              <a:t> </a:t>
            </a:r>
            <a:r>
              <a:rPr lang="en-GB" sz="1100" dirty="0">
                <a:solidFill>
                  <a:srgbClr val="569CD6"/>
                </a:solidFill>
                <a:latin typeface="Menlo" panose="020B0609030804020204" pitchFamily="49" charset="0"/>
              </a:rPr>
              <a:t>TABLE</a:t>
            </a:r>
            <a:r>
              <a:rPr lang="en-GB" sz="1100" dirty="0">
                <a:solidFill>
                  <a:srgbClr val="CCCCCC"/>
                </a:solidFill>
                <a:latin typeface="Menlo" panose="020B0609030804020204" pitchFamily="49" charset="0"/>
              </a:rPr>
              <a:t> `</a:t>
            </a:r>
            <a:r>
              <a:rPr lang="en-GB" sz="1100" dirty="0">
                <a:solidFill>
                  <a:srgbClr val="DCDCAA"/>
                </a:solidFill>
                <a:latin typeface="Menlo" panose="020B0609030804020204" pitchFamily="49" charset="0"/>
              </a:rPr>
              <a:t>user</a:t>
            </a:r>
            <a:r>
              <a:rPr lang="en-GB" sz="1100" dirty="0">
                <a:solidFill>
                  <a:srgbClr val="CCCCCC"/>
                </a:solidFill>
                <a:latin typeface="Menlo" panose="020B0609030804020204" pitchFamily="49" charset="0"/>
              </a:rPr>
              <a:t>` (</a:t>
            </a:r>
          </a:p>
          <a:p>
            <a:r>
              <a:rPr lang="en-GB" sz="1100" dirty="0">
                <a:solidFill>
                  <a:srgbClr val="CE9178"/>
                </a:solidFill>
                <a:latin typeface="Menlo" panose="020B0609030804020204" pitchFamily="49" charset="0"/>
              </a:rPr>
              <a:t>`Id`</a:t>
            </a:r>
            <a:r>
              <a:rPr lang="en-GB" sz="1100" dirty="0">
                <a:solidFill>
                  <a:srgbClr val="CCCCCC"/>
                </a:solidFill>
                <a:latin typeface="Menlo" panose="020B0609030804020204" pitchFamily="49" charset="0"/>
              </a:rPr>
              <a:t> </a:t>
            </a:r>
            <a:r>
              <a:rPr lang="en-GB" sz="1100" dirty="0">
                <a:solidFill>
                  <a:srgbClr val="569CD6"/>
                </a:solidFill>
                <a:latin typeface="Menlo" panose="020B0609030804020204" pitchFamily="49" charset="0"/>
              </a:rPr>
              <a:t>int</a:t>
            </a:r>
            <a:r>
              <a:rPr lang="en-GB" sz="1100" dirty="0">
                <a:solidFill>
                  <a:srgbClr val="CCCCCC"/>
                </a:solidFill>
                <a:latin typeface="Menlo" panose="020B0609030804020204" pitchFamily="49" charset="0"/>
              </a:rPr>
              <a:t> </a:t>
            </a:r>
            <a:r>
              <a:rPr lang="en-GB" sz="1100" dirty="0">
                <a:solidFill>
                  <a:srgbClr val="569CD6"/>
                </a:solidFill>
                <a:latin typeface="Menlo" panose="020B0609030804020204" pitchFamily="49" charset="0"/>
              </a:rPr>
              <a:t>NOT NULL</a:t>
            </a:r>
            <a:r>
              <a:rPr lang="en-GB" sz="1100" dirty="0">
                <a:solidFill>
                  <a:srgbClr val="CCCCCC"/>
                </a:solidFill>
                <a:latin typeface="Menlo" panose="020B0609030804020204" pitchFamily="49" charset="0"/>
              </a:rPr>
              <a:t> AUTO_INCREMENT,</a:t>
            </a:r>
          </a:p>
          <a:p>
            <a:r>
              <a:rPr lang="en-GB" sz="1100" dirty="0">
                <a:solidFill>
                  <a:srgbClr val="CE9178"/>
                </a:solidFill>
                <a:latin typeface="Menlo" panose="020B0609030804020204" pitchFamily="49" charset="0"/>
              </a:rPr>
              <a:t>`Username`</a:t>
            </a:r>
            <a:r>
              <a:rPr lang="en-GB" sz="1100" dirty="0">
                <a:solidFill>
                  <a:srgbClr val="CCCCCC"/>
                </a:solidFill>
                <a:latin typeface="Menlo" panose="020B0609030804020204" pitchFamily="49" charset="0"/>
              </a:rPr>
              <a:t> </a:t>
            </a:r>
            <a:r>
              <a:rPr lang="en-GB" sz="1100" dirty="0">
                <a:solidFill>
                  <a:srgbClr val="569CD6"/>
                </a:solidFill>
                <a:latin typeface="Menlo" panose="020B0609030804020204" pitchFamily="49" charset="0"/>
              </a:rPr>
              <a:t>varchar</a:t>
            </a:r>
            <a:r>
              <a:rPr lang="en-GB" sz="1100" dirty="0">
                <a:solidFill>
                  <a:srgbClr val="CCCCCC"/>
                </a:solidFill>
                <a:latin typeface="Menlo" panose="020B0609030804020204" pitchFamily="49" charset="0"/>
              </a:rPr>
              <a:t>(</a:t>
            </a:r>
            <a:r>
              <a:rPr lang="en-GB" sz="1100" dirty="0">
                <a:solidFill>
                  <a:srgbClr val="B5CEA8"/>
                </a:solidFill>
                <a:latin typeface="Menlo" panose="020B0609030804020204" pitchFamily="49" charset="0"/>
              </a:rPr>
              <a:t>255</a:t>
            </a:r>
            <a:r>
              <a:rPr lang="en-GB" sz="1100" dirty="0">
                <a:solidFill>
                  <a:srgbClr val="CCCCCC"/>
                </a:solidFill>
                <a:latin typeface="Menlo" panose="020B0609030804020204" pitchFamily="49" charset="0"/>
              </a:rPr>
              <a:t>) </a:t>
            </a:r>
            <a:r>
              <a:rPr lang="en-GB" sz="1100" dirty="0">
                <a:solidFill>
                  <a:srgbClr val="569CD6"/>
                </a:solidFill>
                <a:latin typeface="Menlo" panose="020B0609030804020204" pitchFamily="49" charset="0"/>
              </a:rPr>
              <a:t>DEFAULT</a:t>
            </a:r>
            <a:r>
              <a:rPr lang="en-GB" sz="1100" dirty="0">
                <a:solidFill>
                  <a:srgbClr val="CCCCCC"/>
                </a:solidFill>
                <a:latin typeface="Menlo" panose="020B0609030804020204" pitchFamily="49" charset="0"/>
              </a:rPr>
              <a:t> </a:t>
            </a:r>
            <a:r>
              <a:rPr lang="en-GB" sz="1100" dirty="0">
                <a:solidFill>
                  <a:srgbClr val="569CD6"/>
                </a:solidFill>
                <a:latin typeface="Menlo" panose="020B0609030804020204" pitchFamily="49" charset="0"/>
              </a:rPr>
              <a:t>NULL</a:t>
            </a:r>
            <a:r>
              <a:rPr lang="en-GB" sz="1100" dirty="0">
                <a:solidFill>
                  <a:srgbClr val="CCCCCC"/>
                </a:solidFill>
                <a:latin typeface="Menlo" panose="020B0609030804020204" pitchFamily="49" charset="0"/>
              </a:rPr>
              <a:t>,</a:t>
            </a:r>
          </a:p>
          <a:p>
            <a:r>
              <a:rPr lang="en-GB" sz="1100" dirty="0">
                <a:solidFill>
                  <a:srgbClr val="CE9178"/>
                </a:solidFill>
                <a:latin typeface="Menlo" panose="020B0609030804020204" pitchFamily="49" charset="0"/>
              </a:rPr>
              <a:t>`Email`</a:t>
            </a:r>
            <a:r>
              <a:rPr lang="en-GB" sz="1100" dirty="0">
                <a:solidFill>
                  <a:srgbClr val="CCCCCC"/>
                </a:solidFill>
                <a:latin typeface="Menlo" panose="020B0609030804020204" pitchFamily="49" charset="0"/>
              </a:rPr>
              <a:t> </a:t>
            </a:r>
            <a:r>
              <a:rPr lang="en-GB" sz="1100" dirty="0">
                <a:solidFill>
                  <a:srgbClr val="569CD6"/>
                </a:solidFill>
                <a:latin typeface="Menlo" panose="020B0609030804020204" pitchFamily="49" charset="0"/>
              </a:rPr>
              <a:t>varchar</a:t>
            </a:r>
            <a:r>
              <a:rPr lang="en-GB" sz="1100" dirty="0">
                <a:solidFill>
                  <a:srgbClr val="CCCCCC"/>
                </a:solidFill>
                <a:latin typeface="Menlo" panose="020B0609030804020204" pitchFamily="49" charset="0"/>
              </a:rPr>
              <a:t>(</a:t>
            </a:r>
            <a:r>
              <a:rPr lang="en-GB" sz="1100" dirty="0">
                <a:solidFill>
                  <a:srgbClr val="B5CEA8"/>
                </a:solidFill>
                <a:latin typeface="Menlo" panose="020B0609030804020204" pitchFamily="49" charset="0"/>
              </a:rPr>
              <a:t>255</a:t>
            </a:r>
            <a:r>
              <a:rPr lang="en-GB" sz="1100" dirty="0">
                <a:solidFill>
                  <a:srgbClr val="CCCCCC"/>
                </a:solidFill>
                <a:latin typeface="Menlo" panose="020B0609030804020204" pitchFamily="49" charset="0"/>
              </a:rPr>
              <a:t>) </a:t>
            </a:r>
            <a:r>
              <a:rPr lang="en-GB" sz="1100" dirty="0">
                <a:solidFill>
                  <a:srgbClr val="569CD6"/>
                </a:solidFill>
                <a:latin typeface="Menlo" panose="020B0609030804020204" pitchFamily="49" charset="0"/>
              </a:rPr>
              <a:t>DEFAULT</a:t>
            </a:r>
            <a:r>
              <a:rPr lang="en-GB" sz="1100" dirty="0">
                <a:solidFill>
                  <a:srgbClr val="CCCCCC"/>
                </a:solidFill>
                <a:latin typeface="Menlo" panose="020B0609030804020204" pitchFamily="49" charset="0"/>
              </a:rPr>
              <a:t> </a:t>
            </a:r>
            <a:r>
              <a:rPr lang="en-GB" sz="1100" dirty="0">
                <a:solidFill>
                  <a:srgbClr val="569CD6"/>
                </a:solidFill>
                <a:latin typeface="Menlo" panose="020B0609030804020204" pitchFamily="49" charset="0"/>
              </a:rPr>
              <a:t>NULL</a:t>
            </a:r>
            <a:r>
              <a:rPr lang="en-GB" sz="1100" dirty="0">
                <a:solidFill>
                  <a:srgbClr val="CCCCCC"/>
                </a:solidFill>
                <a:latin typeface="Menlo" panose="020B0609030804020204" pitchFamily="49" charset="0"/>
              </a:rPr>
              <a:t>,</a:t>
            </a:r>
          </a:p>
          <a:p>
            <a:r>
              <a:rPr lang="en-GB" sz="1100" dirty="0">
                <a:solidFill>
                  <a:srgbClr val="CE9178"/>
                </a:solidFill>
                <a:latin typeface="Menlo" panose="020B0609030804020204" pitchFamily="49" charset="0"/>
              </a:rPr>
              <a:t>`Password`</a:t>
            </a:r>
            <a:r>
              <a:rPr lang="en-GB" sz="1100" dirty="0">
                <a:solidFill>
                  <a:srgbClr val="CCCCCC"/>
                </a:solidFill>
                <a:latin typeface="Menlo" panose="020B0609030804020204" pitchFamily="49" charset="0"/>
              </a:rPr>
              <a:t> </a:t>
            </a:r>
            <a:r>
              <a:rPr lang="en-GB" sz="1100" dirty="0">
                <a:solidFill>
                  <a:srgbClr val="569CD6"/>
                </a:solidFill>
                <a:latin typeface="Menlo" panose="020B0609030804020204" pitchFamily="49" charset="0"/>
              </a:rPr>
              <a:t>varchar</a:t>
            </a:r>
            <a:r>
              <a:rPr lang="en-GB" sz="1100" dirty="0">
                <a:solidFill>
                  <a:srgbClr val="CCCCCC"/>
                </a:solidFill>
                <a:latin typeface="Menlo" panose="020B0609030804020204" pitchFamily="49" charset="0"/>
              </a:rPr>
              <a:t>(</a:t>
            </a:r>
            <a:r>
              <a:rPr lang="en-GB" sz="1100" dirty="0">
                <a:solidFill>
                  <a:srgbClr val="B5CEA8"/>
                </a:solidFill>
                <a:latin typeface="Menlo" panose="020B0609030804020204" pitchFamily="49" charset="0"/>
              </a:rPr>
              <a:t>255</a:t>
            </a:r>
            <a:r>
              <a:rPr lang="en-GB" sz="1100" dirty="0">
                <a:solidFill>
                  <a:srgbClr val="CCCCCC"/>
                </a:solidFill>
                <a:latin typeface="Menlo" panose="020B0609030804020204" pitchFamily="49" charset="0"/>
              </a:rPr>
              <a:t>) </a:t>
            </a:r>
            <a:r>
              <a:rPr lang="en-GB" sz="1100" dirty="0">
                <a:solidFill>
                  <a:srgbClr val="569CD6"/>
                </a:solidFill>
                <a:latin typeface="Menlo" panose="020B0609030804020204" pitchFamily="49" charset="0"/>
              </a:rPr>
              <a:t>DEFAULT</a:t>
            </a:r>
            <a:r>
              <a:rPr lang="en-GB" sz="1100" dirty="0">
                <a:solidFill>
                  <a:srgbClr val="CCCCCC"/>
                </a:solidFill>
                <a:latin typeface="Menlo" panose="020B0609030804020204" pitchFamily="49" charset="0"/>
              </a:rPr>
              <a:t> </a:t>
            </a:r>
            <a:r>
              <a:rPr lang="en-GB" sz="1100" dirty="0">
                <a:solidFill>
                  <a:srgbClr val="569CD6"/>
                </a:solidFill>
                <a:latin typeface="Menlo" panose="020B0609030804020204" pitchFamily="49" charset="0"/>
              </a:rPr>
              <a:t>NULL</a:t>
            </a:r>
            <a:r>
              <a:rPr lang="en-GB" sz="1100" dirty="0">
                <a:solidFill>
                  <a:srgbClr val="CCCCCC"/>
                </a:solidFill>
                <a:latin typeface="Menlo" panose="020B0609030804020204" pitchFamily="49" charset="0"/>
              </a:rPr>
              <a:t>,</a:t>
            </a:r>
          </a:p>
          <a:p>
            <a:r>
              <a:rPr lang="en-GB" sz="1100" dirty="0">
                <a:solidFill>
                  <a:srgbClr val="CE9178"/>
                </a:solidFill>
                <a:latin typeface="Menlo" panose="020B0609030804020204" pitchFamily="49" charset="0"/>
              </a:rPr>
              <a:t>`</a:t>
            </a:r>
            <a:r>
              <a:rPr lang="en-GB" sz="1100" dirty="0" err="1">
                <a:solidFill>
                  <a:srgbClr val="CE9178"/>
                </a:solidFill>
                <a:latin typeface="Menlo" panose="020B0609030804020204" pitchFamily="49" charset="0"/>
              </a:rPr>
              <a:t>Reg_Date</a:t>
            </a:r>
            <a:r>
              <a:rPr lang="en-GB" sz="1100" dirty="0">
                <a:solidFill>
                  <a:srgbClr val="CE9178"/>
                </a:solidFill>
                <a:latin typeface="Menlo" panose="020B0609030804020204" pitchFamily="49" charset="0"/>
              </a:rPr>
              <a:t>`</a:t>
            </a:r>
            <a:r>
              <a:rPr lang="en-GB" sz="1100" dirty="0">
                <a:solidFill>
                  <a:srgbClr val="CCCCCC"/>
                </a:solidFill>
                <a:latin typeface="Menlo" panose="020B0609030804020204" pitchFamily="49" charset="0"/>
              </a:rPr>
              <a:t> </a:t>
            </a:r>
            <a:r>
              <a:rPr lang="en-GB" sz="1100" dirty="0">
                <a:solidFill>
                  <a:srgbClr val="569CD6"/>
                </a:solidFill>
                <a:latin typeface="Menlo" panose="020B0609030804020204" pitchFamily="49" charset="0"/>
              </a:rPr>
              <a:t>date</a:t>
            </a:r>
            <a:r>
              <a:rPr lang="en-GB" sz="1100" dirty="0">
                <a:solidFill>
                  <a:srgbClr val="CCCCCC"/>
                </a:solidFill>
                <a:latin typeface="Menlo" panose="020B0609030804020204" pitchFamily="49" charset="0"/>
              </a:rPr>
              <a:t> </a:t>
            </a:r>
            <a:r>
              <a:rPr lang="en-GB" sz="1100" dirty="0">
                <a:solidFill>
                  <a:srgbClr val="569CD6"/>
                </a:solidFill>
                <a:latin typeface="Menlo" panose="020B0609030804020204" pitchFamily="49" charset="0"/>
              </a:rPr>
              <a:t>DEFAULT</a:t>
            </a:r>
            <a:r>
              <a:rPr lang="en-GB" sz="1100" dirty="0">
                <a:solidFill>
                  <a:srgbClr val="CCCCCC"/>
                </a:solidFill>
                <a:latin typeface="Menlo" panose="020B0609030804020204" pitchFamily="49" charset="0"/>
              </a:rPr>
              <a:t> </a:t>
            </a:r>
            <a:r>
              <a:rPr lang="en-GB" sz="1100" dirty="0">
                <a:solidFill>
                  <a:srgbClr val="569CD6"/>
                </a:solidFill>
                <a:latin typeface="Menlo" panose="020B0609030804020204" pitchFamily="49" charset="0"/>
              </a:rPr>
              <a:t>NULL</a:t>
            </a:r>
            <a:r>
              <a:rPr lang="en-GB" sz="1100" dirty="0">
                <a:solidFill>
                  <a:srgbClr val="CCCCCC"/>
                </a:solidFill>
                <a:latin typeface="Menlo" panose="020B0609030804020204" pitchFamily="49" charset="0"/>
              </a:rPr>
              <a:t>,</a:t>
            </a:r>
          </a:p>
          <a:p>
            <a:r>
              <a:rPr lang="en-GB" sz="1100" dirty="0">
                <a:solidFill>
                  <a:srgbClr val="569CD6"/>
                </a:solidFill>
                <a:latin typeface="Menlo" panose="020B0609030804020204" pitchFamily="49" charset="0"/>
              </a:rPr>
              <a:t>PRIMARY KEY</a:t>
            </a:r>
            <a:r>
              <a:rPr lang="en-GB" sz="1100" dirty="0">
                <a:solidFill>
                  <a:srgbClr val="CCCCCC"/>
                </a:solidFill>
                <a:latin typeface="Menlo" panose="020B0609030804020204" pitchFamily="49" charset="0"/>
              </a:rPr>
              <a:t> (</a:t>
            </a:r>
            <a:r>
              <a:rPr lang="en-GB" sz="1100" dirty="0">
                <a:solidFill>
                  <a:srgbClr val="CE9178"/>
                </a:solidFill>
                <a:latin typeface="Menlo" panose="020B0609030804020204" pitchFamily="49" charset="0"/>
              </a:rPr>
              <a:t>`Id`</a:t>
            </a:r>
            <a:r>
              <a:rPr lang="en-GB" sz="1100" dirty="0">
                <a:solidFill>
                  <a:srgbClr val="CCCCCC"/>
                </a:solidFill>
                <a:latin typeface="Menlo" panose="020B0609030804020204" pitchFamily="49" charset="0"/>
              </a:rPr>
              <a:t>)</a:t>
            </a:r>
          </a:p>
          <a:p>
            <a:r>
              <a:rPr lang="en-GB" sz="1100" dirty="0">
                <a:solidFill>
                  <a:srgbClr val="CCCCCC"/>
                </a:solidFill>
                <a:latin typeface="Menlo" panose="020B0609030804020204" pitchFamily="49" charset="0"/>
              </a:rPr>
              <a:t>)</a:t>
            </a:r>
          </a:p>
        </p:txBody>
      </p:sp>
      <p:sp>
        <p:nvSpPr>
          <p:cNvPr id="5" name="Content Placeholder 4"/>
          <p:cNvSpPr>
            <a:spLocks noGrp="1"/>
          </p:cNvSpPr>
          <p:nvPr>
            <p:ph sz="half" idx="2"/>
          </p:nvPr>
        </p:nvSpPr>
        <p:spPr>
          <a:xfrm>
            <a:off x="1625352" y="1600201"/>
            <a:ext cx="4038600" cy="4525963"/>
          </a:xfrm>
        </p:spPr>
        <p:txBody>
          <a:bodyPr>
            <a:normAutofit/>
          </a:bodyPr>
          <a:lstStyle/>
          <a:p>
            <a:r>
              <a:rPr lang="en-GB" sz="1100" dirty="0">
                <a:solidFill>
                  <a:srgbClr val="569CD6"/>
                </a:solidFill>
                <a:latin typeface="Menlo" panose="020B0609030804020204" pitchFamily="49" charset="0"/>
              </a:rPr>
              <a:t>DROP</a:t>
            </a:r>
            <a:r>
              <a:rPr lang="en-GB" sz="1100" dirty="0">
                <a:solidFill>
                  <a:srgbClr val="CCCCCC"/>
                </a:solidFill>
                <a:latin typeface="Menlo" panose="020B0609030804020204" pitchFamily="49" charset="0"/>
              </a:rPr>
              <a:t> </a:t>
            </a:r>
            <a:r>
              <a:rPr lang="en-GB" sz="1100" dirty="0">
                <a:solidFill>
                  <a:srgbClr val="569CD6"/>
                </a:solidFill>
                <a:latin typeface="Menlo" panose="020B0609030804020204" pitchFamily="49" charset="0"/>
              </a:rPr>
              <a:t>TABLE</a:t>
            </a:r>
            <a:r>
              <a:rPr lang="en-GB" sz="1100" dirty="0">
                <a:solidFill>
                  <a:srgbClr val="CCCCCC"/>
                </a:solidFill>
                <a:latin typeface="Menlo" panose="020B0609030804020204" pitchFamily="49" charset="0"/>
              </a:rPr>
              <a:t> </a:t>
            </a:r>
            <a:r>
              <a:rPr lang="en-GB" sz="1100" dirty="0">
                <a:solidFill>
                  <a:srgbClr val="569CD6"/>
                </a:solidFill>
                <a:latin typeface="Menlo" panose="020B0609030804020204" pitchFamily="49" charset="0"/>
              </a:rPr>
              <a:t>IF</a:t>
            </a:r>
            <a:r>
              <a:rPr lang="en-GB" sz="1100" dirty="0">
                <a:solidFill>
                  <a:srgbClr val="CCCCCC"/>
                </a:solidFill>
                <a:latin typeface="Menlo" panose="020B0609030804020204" pitchFamily="49" charset="0"/>
              </a:rPr>
              <a:t> </a:t>
            </a:r>
            <a:r>
              <a:rPr lang="en-GB" sz="1100" dirty="0">
                <a:solidFill>
                  <a:srgbClr val="569CD6"/>
                </a:solidFill>
                <a:latin typeface="Menlo" panose="020B0609030804020204" pitchFamily="49" charset="0"/>
              </a:rPr>
              <a:t>EXISTS</a:t>
            </a:r>
            <a:r>
              <a:rPr lang="en-GB" sz="1100" dirty="0">
                <a:solidFill>
                  <a:srgbClr val="CCCCCC"/>
                </a:solidFill>
                <a:latin typeface="Menlo" panose="020B0609030804020204" pitchFamily="49" charset="0"/>
              </a:rPr>
              <a:t> </a:t>
            </a:r>
            <a:r>
              <a:rPr lang="en-GB" sz="1100" dirty="0">
                <a:solidFill>
                  <a:srgbClr val="CE9178"/>
                </a:solidFill>
                <a:latin typeface="Menlo" panose="020B0609030804020204" pitchFamily="49" charset="0"/>
              </a:rPr>
              <a:t>`</a:t>
            </a:r>
            <a:r>
              <a:rPr lang="en-GB" sz="1100" dirty="0" err="1">
                <a:solidFill>
                  <a:srgbClr val="CE9178"/>
                </a:solidFill>
                <a:latin typeface="Menlo" panose="020B0609030804020204" pitchFamily="49" charset="0"/>
              </a:rPr>
              <a:t>publish_image</a:t>
            </a:r>
            <a:r>
              <a:rPr lang="en-GB" sz="1100" dirty="0">
                <a:solidFill>
                  <a:srgbClr val="CE9178"/>
                </a:solidFill>
                <a:latin typeface="Menlo" panose="020B0609030804020204" pitchFamily="49" charset="0"/>
              </a:rPr>
              <a:t>`</a:t>
            </a:r>
            <a:r>
              <a:rPr lang="en-GB" sz="1100" dirty="0">
                <a:solidFill>
                  <a:srgbClr val="CCCCCC"/>
                </a:solidFill>
                <a:latin typeface="Menlo" panose="020B0609030804020204" pitchFamily="49" charset="0"/>
              </a:rPr>
              <a:t>;</a:t>
            </a:r>
          </a:p>
          <a:p>
            <a:r>
              <a:rPr lang="en-GB" sz="1100" dirty="0">
                <a:solidFill>
                  <a:srgbClr val="6A9955"/>
                </a:solidFill>
                <a:latin typeface="Menlo" panose="020B0609030804020204" pitchFamily="49" charset="0"/>
              </a:rPr>
              <a:t>/*!40101 SET @</a:t>
            </a:r>
            <a:r>
              <a:rPr lang="en-GB" sz="1100" dirty="0" err="1">
                <a:solidFill>
                  <a:srgbClr val="6A9955"/>
                </a:solidFill>
                <a:latin typeface="Menlo" panose="020B0609030804020204" pitchFamily="49" charset="0"/>
              </a:rPr>
              <a:t>saved_cs_client</a:t>
            </a:r>
            <a:r>
              <a:rPr lang="en-GB" sz="1100" dirty="0">
                <a:solidFill>
                  <a:srgbClr val="6A9955"/>
                </a:solidFill>
                <a:latin typeface="Menlo" panose="020B0609030804020204" pitchFamily="49" charset="0"/>
              </a:rPr>
              <a:t> = @@</a:t>
            </a:r>
            <a:r>
              <a:rPr lang="en-GB" sz="1100" dirty="0" err="1">
                <a:solidFill>
                  <a:srgbClr val="6A9955"/>
                </a:solidFill>
                <a:latin typeface="Menlo" panose="020B0609030804020204" pitchFamily="49" charset="0"/>
              </a:rPr>
              <a:t>character_set_client</a:t>
            </a:r>
            <a:r>
              <a:rPr lang="en-GB" sz="1100" dirty="0">
                <a:solidFill>
                  <a:srgbClr val="6A9955"/>
                </a:solidFill>
                <a:latin typeface="Menlo" panose="020B0609030804020204" pitchFamily="49" charset="0"/>
              </a:rPr>
              <a:t> */</a:t>
            </a:r>
            <a:r>
              <a:rPr lang="en-GB" sz="1100" dirty="0">
                <a:solidFill>
                  <a:srgbClr val="CCCCCC"/>
                </a:solidFill>
                <a:latin typeface="Menlo" panose="020B0609030804020204" pitchFamily="49" charset="0"/>
              </a:rPr>
              <a:t>;</a:t>
            </a:r>
          </a:p>
          <a:p>
            <a:r>
              <a:rPr lang="en-GB" sz="1100" dirty="0">
                <a:solidFill>
                  <a:srgbClr val="6A9955"/>
                </a:solidFill>
                <a:latin typeface="Menlo" panose="020B0609030804020204" pitchFamily="49" charset="0"/>
              </a:rPr>
              <a:t>/*!50503 SET </a:t>
            </a:r>
            <a:r>
              <a:rPr lang="en-GB" sz="1100" dirty="0" err="1">
                <a:solidFill>
                  <a:srgbClr val="6A9955"/>
                </a:solidFill>
                <a:latin typeface="Menlo" panose="020B0609030804020204" pitchFamily="49" charset="0"/>
              </a:rPr>
              <a:t>character_set_client</a:t>
            </a:r>
            <a:r>
              <a:rPr lang="en-GB" sz="1100" dirty="0">
                <a:solidFill>
                  <a:srgbClr val="6A9955"/>
                </a:solidFill>
                <a:latin typeface="Menlo" panose="020B0609030804020204" pitchFamily="49" charset="0"/>
              </a:rPr>
              <a:t> = utf8mb4 */</a:t>
            </a:r>
            <a:r>
              <a:rPr lang="en-GB" sz="1100" dirty="0">
                <a:solidFill>
                  <a:srgbClr val="CCCCCC"/>
                </a:solidFill>
                <a:latin typeface="Menlo" panose="020B0609030804020204" pitchFamily="49" charset="0"/>
              </a:rPr>
              <a:t>;</a:t>
            </a:r>
          </a:p>
          <a:p>
            <a:r>
              <a:rPr lang="en-GB" sz="1100" dirty="0">
                <a:solidFill>
                  <a:srgbClr val="569CD6"/>
                </a:solidFill>
                <a:latin typeface="Menlo" panose="020B0609030804020204" pitchFamily="49" charset="0"/>
              </a:rPr>
              <a:t>CREATE</a:t>
            </a:r>
            <a:r>
              <a:rPr lang="en-GB" sz="1100" dirty="0">
                <a:solidFill>
                  <a:srgbClr val="CCCCCC"/>
                </a:solidFill>
                <a:latin typeface="Menlo" panose="020B0609030804020204" pitchFamily="49" charset="0"/>
              </a:rPr>
              <a:t> </a:t>
            </a:r>
            <a:r>
              <a:rPr lang="en-GB" sz="1100" dirty="0">
                <a:solidFill>
                  <a:srgbClr val="569CD6"/>
                </a:solidFill>
                <a:latin typeface="Menlo" panose="020B0609030804020204" pitchFamily="49" charset="0"/>
              </a:rPr>
              <a:t>TABLE</a:t>
            </a:r>
            <a:r>
              <a:rPr lang="en-GB" sz="1100" dirty="0">
                <a:solidFill>
                  <a:srgbClr val="CCCCCC"/>
                </a:solidFill>
                <a:latin typeface="Menlo" panose="020B0609030804020204" pitchFamily="49" charset="0"/>
              </a:rPr>
              <a:t> `</a:t>
            </a:r>
            <a:r>
              <a:rPr lang="en-GB" sz="1100" dirty="0" err="1">
                <a:solidFill>
                  <a:srgbClr val="DCDCAA"/>
                </a:solidFill>
                <a:latin typeface="Menlo" panose="020B0609030804020204" pitchFamily="49" charset="0"/>
              </a:rPr>
              <a:t>publish_image</a:t>
            </a:r>
            <a:r>
              <a:rPr lang="en-GB" sz="1100" dirty="0">
                <a:solidFill>
                  <a:srgbClr val="CCCCCC"/>
                </a:solidFill>
                <a:latin typeface="Menlo" panose="020B0609030804020204" pitchFamily="49" charset="0"/>
              </a:rPr>
              <a:t>` (</a:t>
            </a:r>
          </a:p>
          <a:p>
            <a:r>
              <a:rPr lang="en-GB" sz="1100" dirty="0">
                <a:solidFill>
                  <a:srgbClr val="CE9178"/>
                </a:solidFill>
                <a:latin typeface="Menlo" panose="020B0609030804020204" pitchFamily="49" charset="0"/>
              </a:rPr>
              <a:t>`</a:t>
            </a:r>
            <a:r>
              <a:rPr lang="en-GB" sz="1100" dirty="0" err="1">
                <a:solidFill>
                  <a:srgbClr val="CE9178"/>
                </a:solidFill>
                <a:latin typeface="Menlo" panose="020B0609030804020204" pitchFamily="49" charset="0"/>
              </a:rPr>
              <a:t>image_Id</a:t>
            </a:r>
            <a:r>
              <a:rPr lang="en-GB" sz="1100" dirty="0">
                <a:solidFill>
                  <a:srgbClr val="CE9178"/>
                </a:solidFill>
                <a:latin typeface="Menlo" panose="020B0609030804020204" pitchFamily="49" charset="0"/>
              </a:rPr>
              <a:t>`</a:t>
            </a:r>
            <a:r>
              <a:rPr lang="en-GB" sz="1100" dirty="0">
                <a:solidFill>
                  <a:srgbClr val="CCCCCC"/>
                </a:solidFill>
                <a:latin typeface="Menlo" panose="020B0609030804020204" pitchFamily="49" charset="0"/>
              </a:rPr>
              <a:t> </a:t>
            </a:r>
            <a:r>
              <a:rPr lang="en-GB" sz="1100" dirty="0">
                <a:solidFill>
                  <a:srgbClr val="569CD6"/>
                </a:solidFill>
                <a:latin typeface="Menlo" panose="020B0609030804020204" pitchFamily="49" charset="0"/>
              </a:rPr>
              <a:t>int</a:t>
            </a:r>
            <a:r>
              <a:rPr lang="en-GB" sz="1100" dirty="0">
                <a:solidFill>
                  <a:srgbClr val="CCCCCC"/>
                </a:solidFill>
                <a:latin typeface="Menlo" panose="020B0609030804020204" pitchFamily="49" charset="0"/>
              </a:rPr>
              <a:t> </a:t>
            </a:r>
            <a:r>
              <a:rPr lang="en-GB" sz="1100" dirty="0">
                <a:solidFill>
                  <a:srgbClr val="569CD6"/>
                </a:solidFill>
                <a:latin typeface="Menlo" panose="020B0609030804020204" pitchFamily="49" charset="0"/>
              </a:rPr>
              <a:t>NOT NULL</a:t>
            </a:r>
            <a:r>
              <a:rPr lang="en-GB" sz="1100" dirty="0">
                <a:solidFill>
                  <a:srgbClr val="CCCCCC"/>
                </a:solidFill>
                <a:latin typeface="Menlo" panose="020B0609030804020204" pitchFamily="49" charset="0"/>
              </a:rPr>
              <a:t>,</a:t>
            </a:r>
          </a:p>
          <a:p>
            <a:r>
              <a:rPr lang="en-GB" sz="1100" dirty="0">
                <a:solidFill>
                  <a:srgbClr val="CE9178"/>
                </a:solidFill>
                <a:latin typeface="Menlo" panose="020B0609030804020204" pitchFamily="49" charset="0"/>
              </a:rPr>
              <a:t>`</a:t>
            </a:r>
            <a:r>
              <a:rPr lang="en-GB" sz="1100" dirty="0" err="1">
                <a:solidFill>
                  <a:srgbClr val="CE9178"/>
                </a:solidFill>
                <a:latin typeface="Menlo" panose="020B0609030804020204" pitchFamily="49" charset="0"/>
              </a:rPr>
              <a:t>User_Id</a:t>
            </a:r>
            <a:r>
              <a:rPr lang="en-GB" sz="1100" dirty="0">
                <a:solidFill>
                  <a:srgbClr val="CE9178"/>
                </a:solidFill>
                <a:latin typeface="Menlo" panose="020B0609030804020204" pitchFamily="49" charset="0"/>
              </a:rPr>
              <a:t>`</a:t>
            </a:r>
            <a:r>
              <a:rPr lang="en-GB" sz="1100" dirty="0">
                <a:solidFill>
                  <a:srgbClr val="CCCCCC"/>
                </a:solidFill>
                <a:latin typeface="Menlo" panose="020B0609030804020204" pitchFamily="49" charset="0"/>
              </a:rPr>
              <a:t> </a:t>
            </a:r>
            <a:r>
              <a:rPr lang="en-GB" sz="1100" dirty="0">
                <a:solidFill>
                  <a:srgbClr val="569CD6"/>
                </a:solidFill>
                <a:latin typeface="Menlo" panose="020B0609030804020204" pitchFamily="49" charset="0"/>
              </a:rPr>
              <a:t>int</a:t>
            </a:r>
            <a:r>
              <a:rPr lang="en-GB" sz="1100" dirty="0">
                <a:solidFill>
                  <a:srgbClr val="CCCCCC"/>
                </a:solidFill>
                <a:latin typeface="Menlo" panose="020B0609030804020204" pitchFamily="49" charset="0"/>
              </a:rPr>
              <a:t> </a:t>
            </a:r>
            <a:r>
              <a:rPr lang="en-GB" sz="1100" dirty="0">
                <a:solidFill>
                  <a:srgbClr val="569CD6"/>
                </a:solidFill>
                <a:latin typeface="Menlo" panose="020B0609030804020204" pitchFamily="49" charset="0"/>
              </a:rPr>
              <a:t>NOT NULL</a:t>
            </a:r>
            <a:r>
              <a:rPr lang="en-GB" sz="1100" dirty="0">
                <a:solidFill>
                  <a:srgbClr val="CCCCCC"/>
                </a:solidFill>
                <a:latin typeface="Menlo" panose="020B0609030804020204" pitchFamily="49" charset="0"/>
              </a:rPr>
              <a:t>,</a:t>
            </a:r>
          </a:p>
          <a:p>
            <a:r>
              <a:rPr lang="en-GB" sz="1100" dirty="0">
                <a:solidFill>
                  <a:srgbClr val="569CD6"/>
                </a:solidFill>
                <a:latin typeface="Menlo" panose="020B0609030804020204" pitchFamily="49" charset="0"/>
              </a:rPr>
              <a:t>PRIMARY KEY</a:t>
            </a:r>
            <a:r>
              <a:rPr lang="en-GB" sz="1100" dirty="0">
                <a:solidFill>
                  <a:srgbClr val="CCCCCC"/>
                </a:solidFill>
                <a:latin typeface="Menlo" panose="020B0609030804020204" pitchFamily="49" charset="0"/>
              </a:rPr>
              <a:t> (</a:t>
            </a:r>
            <a:r>
              <a:rPr lang="en-GB" sz="1100" dirty="0">
                <a:solidFill>
                  <a:srgbClr val="CE9178"/>
                </a:solidFill>
                <a:latin typeface="Menlo" panose="020B0609030804020204" pitchFamily="49" charset="0"/>
              </a:rPr>
              <a:t>`image_Id`</a:t>
            </a:r>
            <a:r>
              <a:rPr lang="en-GB" sz="1100" dirty="0">
                <a:solidFill>
                  <a:srgbClr val="CCCCCC"/>
                </a:solidFill>
                <a:latin typeface="Menlo" panose="020B0609030804020204" pitchFamily="49" charset="0"/>
              </a:rPr>
              <a:t>,</a:t>
            </a:r>
            <a:r>
              <a:rPr lang="en-GB" sz="1100" dirty="0">
                <a:solidFill>
                  <a:srgbClr val="CE9178"/>
                </a:solidFill>
                <a:latin typeface="Menlo" panose="020B0609030804020204" pitchFamily="49" charset="0"/>
              </a:rPr>
              <a:t>`</a:t>
            </a:r>
            <a:r>
              <a:rPr lang="en-GB" sz="1100" dirty="0" err="1">
                <a:solidFill>
                  <a:srgbClr val="CE9178"/>
                </a:solidFill>
                <a:latin typeface="Menlo" panose="020B0609030804020204" pitchFamily="49" charset="0"/>
              </a:rPr>
              <a:t>User_Id</a:t>
            </a:r>
            <a:r>
              <a:rPr lang="en-GB" sz="1100" dirty="0">
                <a:solidFill>
                  <a:srgbClr val="CE9178"/>
                </a:solidFill>
                <a:latin typeface="Menlo" panose="020B0609030804020204" pitchFamily="49" charset="0"/>
              </a:rPr>
              <a:t>`</a:t>
            </a:r>
            <a:r>
              <a:rPr lang="en-GB" sz="1100" dirty="0">
                <a:solidFill>
                  <a:srgbClr val="CCCCCC"/>
                </a:solidFill>
                <a:latin typeface="Menlo" panose="020B0609030804020204" pitchFamily="49" charset="0"/>
              </a:rPr>
              <a:t>)</a:t>
            </a:r>
          </a:p>
          <a:p>
            <a:r>
              <a:rPr lang="en-GB" sz="1100" dirty="0">
                <a:solidFill>
                  <a:srgbClr val="CCCCCC"/>
                </a:solidFill>
                <a:latin typeface="Menlo" panose="020B0609030804020204" pitchFamily="49" charset="0"/>
              </a:rPr>
              <a:t>)</a:t>
            </a:r>
          </a:p>
        </p:txBody>
      </p:sp>
    </p:spTree>
    <p:extLst>
      <p:ext uri="{BB962C8B-B14F-4D97-AF65-F5344CB8AC3E}">
        <p14:creationId xmlns:p14="http://schemas.microsoft.com/office/powerpoint/2010/main" val="2032172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008" y="-182583"/>
            <a:ext cx="8229600" cy="1143000"/>
          </a:xfrm>
        </p:spPr>
        <p:txBody>
          <a:bodyPr/>
          <a:lstStyle/>
          <a:p>
            <a:r>
              <a:rPr lang="en-US" dirty="0"/>
              <a:t>Application design (all) </a:t>
            </a:r>
          </a:p>
        </p:txBody>
      </p:sp>
      <p:sp>
        <p:nvSpPr>
          <p:cNvPr id="4" name="Rectangle 3"/>
          <p:cNvSpPr/>
          <p:nvPr/>
        </p:nvSpPr>
        <p:spPr>
          <a:xfrm>
            <a:off x="1814053" y="2093804"/>
            <a:ext cx="2736304" cy="2216279"/>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lang="en-US" dirty="0"/>
              <a:t>Login page</a:t>
            </a:r>
          </a:p>
        </p:txBody>
      </p:sp>
      <p:sp>
        <p:nvSpPr>
          <p:cNvPr id="5" name="Rounded Rectangle 4"/>
          <p:cNvSpPr/>
          <p:nvPr/>
        </p:nvSpPr>
        <p:spPr>
          <a:xfrm>
            <a:off x="1958069" y="2502189"/>
            <a:ext cx="1836204" cy="114712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schemeClr val="tx1"/>
                </a:solidFill>
              </a:rPr>
              <a:t>Login form</a:t>
            </a:r>
            <a:br>
              <a:rPr lang="en-US" dirty="0">
                <a:solidFill>
                  <a:schemeClr val="tx1"/>
                </a:solidFill>
              </a:rPr>
            </a:br>
            <a:r>
              <a:rPr lang="en-US" dirty="0">
                <a:solidFill>
                  <a:schemeClr val="tx1"/>
                </a:solidFill>
              </a:rPr>
              <a:t>[field: username</a:t>
            </a:r>
          </a:p>
          <a:p>
            <a:pPr algn="ctr"/>
            <a:r>
              <a:rPr lang="en-US" dirty="0">
                <a:solidFill>
                  <a:schemeClr val="tx1"/>
                </a:solidFill>
              </a:rPr>
              <a:t>field: password]</a:t>
            </a:r>
          </a:p>
        </p:txBody>
      </p:sp>
      <p:sp>
        <p:nvSpPr>
          <p:cNvPr id="6" name="Rectangle 5"/>
          <p:cNvSpPr/>
          <p:nvPr/>
        </p:nvSpPr>
        <p:spPr>
          <a:xfrm>
            <a:off x="7790717" y="2358172"/>
            <a:ext cx="2520280" cy="1728192"/>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lang="en-US" dirty="0"/>
              <a:t>Home Page</a:t>
            </a:r>
          </a:p>
        </p:txBody>
      </p:sp>
      <p:sp>
        <p:nvSpPr>
          <p:cNvPr id="8" name="Oval 7"/>
          <p:cNvSpPr/>
          <p:nvPr/>
        </p:nvSpPr>
        <p:spPr>
          <a:xfrm>
            <a:off x="3686261" y="2879806"/>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10" name="Elbow Connector 9"/>
          <p:cNvCxnSpPr>
            <a:cxnSpLocks/>
            <a:stCxn id="25" idx="2"/>
          </p:cNvCxnSpPr>
          <p:nvPr/>
        </p:nvCxnSpPr>
        <p:spPr>
          <a:xfrm flipV="1">
            <a:off x="6248334" y="3039105"/>
            <a:ext cx="1561815" cy="1"/>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904972" y="2696132"/>
            <a:ext cx="689612" cy="307777"/>
          </a:xfrm>
          <a:prstGeom prst="rect">
            <a:avLst/>
          </a:prstGeom>
          <a:noFill/>
        </p:spPr>
        <p:txBody>
          <a:bodyPr wrap="none" rtlCol="0">
            <a:spAutoFit/>
          </a:bodyPr>
          <a:lstStyle/>
          <a:p>
            <a:r>
              <a:rPr lang="en-US" sz="1400" dirty="0"/>
              <a:t>submit</a:t>
            </a:r>
            <a:endParaRPr lang="en-US" dirty="0"/>
          </a:p>
        </p:txBody>
      </p:sp>
      <p:cxnSp>
        <p:nvCxnSpPr>
          <p:cNvPr id="17" name="Elbow Connector 16"/>
          <p:cNvCxnSpPr>
            <a:cxnSpLocks/>
          </p:cNvCxnSpPr>
          <p:nvPr/>
        </p:nvCxnSpPr>
        <p:spPr>
          <a:xfrm rot="5400000">
            <a:off x="4668869" y="3494314"/>
            <a:ext cx="339043" cy="640901"/>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126421" y="3611190"/>
            <a:ext cx="2177840" cy="523220"/>
          </a:xfrm>
          <a:prstGeom prst="rect">
            <a:avLst/>
          </a:prstGeom>
          <a:noFill/>
        </p:spPr>
        <p:txBody>
          <a:bodyPr wrap="none" rtlCol="0">
            <a:spAutoFit/>
          </a:bodyPr>
          <a:lstStyle/>
          <a:p>
            <a:r>
              <a:rPr lang="en-US" sz="1400" dirty="0"/>
              <a:t>wrong Username or wrong </a:t>
            </a:r>
          </a:p>
          <a:p>
            <a:r>
              <a:rPr lang="en-US" sz="1400" dirty="0"/>
              <a:t>password</a:t>
            </a:r>
          </a:p>
        </p:txBody>
      </p:sp>
      <p:sp>
        <p:nvSpPr>
          <p:cNvPr id="22" name="TextBox 21"/>
          <p:cNvSpPr txBox="1"/>
          <p:nvPr/>
        </p:nvSpPr>
        <p:spPr>
          <a:xfrm>
            <a:off x="4622366" y="1556793"/>
            <a:ext cx="1742593" cy="30777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400" dirty="0"/>
              <a:t>username+ password</a:t>
            </a:r>
          </a:p>
        </p:txBody>
      </p:sp>
      <p:cxnSp>
        <p:nvCxnSpPr>
          <p:cNvPr id="24" name="Straight Connector 23"/>
          <p:cNvCxnSpPr>
            <a:stCxn id="22" idx="2"/>
          </p:cNvCxnSpPr>
          <p:nvPr/>
        </p:nvCxnSpPr>
        <p:spPr>
          <a:xfrm flipH="1">
            <a:off x="4622366" y="1864569"/>
            <a:ext cx="871297" cy="1174536"/>
          </a:xfrm>
          <a:prstGeom prst="line">
            <a:avLst/>
          </a:prstGeom>
        </p:spPr>
        <p:style>
          <a:lnRef idx="1">
            <a:schemeClr val="accent1"/>
          </a:lnRef>
          <a:fillRef idx="0">
            <a:schemeClr val="accent1"/>
          </a:fillRef>
          <a:effectRef idx="0">
            <a:schemeClr val="accent1"/>
          </a:effectRef>
          <a:fontRef idx="minor">
            <a:schemeClr val="tx1"/>
          </a:fontRef>
        </p:style>
      </p:cxnSp>
      <p:sp>
        <p:nvSpPr>
          <p:cNvPr id="25" name="Parallelogram 24"/>
          <p:cNvSpPr/>
          <p:nvPr/>
        </p:nvSpPr>
        <p:spPr>
          <a:xfrm>
            <a:off x="4961976" y="2711926"/>
            <a:ext cx="1368152" cy="654359"/>
          </a:xfrm>
          <a:prstGeom prst="parallelogram">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Check</a:t>
            </a:r>
            <a:br>
              <a:rPr lang="en-US" dirty="0"/>
            </a:br>
            <a:r>
              <a:rPr lang="en-US" dirty="0"/>
              <a:t>Login</a:t>
            </a:r>
          </a:p>
        </p:txBody>
      </p:sp>
      <p:cxnSp>
        <p:nvCxnSpPr>
          <p:cNvPr id="30" name="Straight Arrow Connector 29"/>
          <p:cNvCxnSpPr>
            <a:stCxn id="8" idx="6"/>
            <a:endCxn id="25" idx="5"/>
          </p:cNvCxnSpPr>
          <p:nvPr/>
        </p:nvCxnSpPr>
        <p:spPr>
          <a:xfrm>
            <a:off x="3974293" y="3023823"/>
            <a:ext cx="1069478" cy="152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Oval 30"/>
          <p:cNvSpPr/>
          <p:nvPr/>
        </p:nvSpPr>
        <p:spPr>
          <a:xfrm>
            <a:off x="6062525" y="2934236"/>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4" name="Oval 33"/>
          <p:cNvSpPr/>
          <p:nvPr/>
        </p:nvSpPr>
        <p:spPr>
          <a:xfrm>
            <a:off x="5014824" y="3337636"/>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3" name="TextBox 2"/>
          <p:cNvSpPr txBox="1"/>
          <p:nvPr/>
        </p:nvSpPr>
        <p:spPr>
          <a:xfrm>
            <a:off x="6278550" y="2605555"/>
            <a:ext cx="1250663" cy="307777"/>
          </a:xfrm>
          <a:prstGeom prst="rect">
            <a:avLst/>
          </a:prstGeom>
          <a:noFill/>
        </p:spPr>
        <p:txBody>
          <a:bodyPr wrap="none" rtlCol="0">
            <a:spAutoFit/>
          </a:bodyPr>
          <a:lstStyle/>
          <a:p>
            <a:r>
              <a:rPr lang="en-US" sz="1400" dirty="0"/>
              <a:t>user</a:t>
            </a:r>
            <a:r>
              <a:rPr lang="en-US" sz="1400" dirty="0">
                <a:sym typeface="Wingdings" panose="05000000000000000000" pitchFamily="2" charset="2"/>
              </a:rPr>
              <a:t> session</a:t>
            </a:r>
            <a:endParaRPr lang="en-US" sz="1400" dirty="0"/>
          </a:p>
        </p:txBody>
      </p:sp>
      <p:sp>
        <p:nvSpPr>
          <p:cNvPr id="26" name="Oval 25"/>
          <p:cNvSpPr/>
          <p:nvPr/>
        </p:nvSpPr>
        <p:spPr>
          <a:xfrm>
            <a:off x="9744720" y="2062073"/>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7" name="Elbow Connector 26"/>
          <p:cNvCxnSpPr>
            <a:stCxn id="26" idx="0"/>
            <a:endCxn id="29" idx="2"/>
          </p:cNvCxnSpPr>
          <p:nvPr/>
        </p:nvCxnSpPr>
        <p:spPr>
          <a:xfrm rot="16200000" flipV="1">
            <a:off x="9414932" y="1588268"/>
            <a:ext cx="712013" cy="23559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Parallelogram 28"/>
          <p:cNvSpPr/>
          <p:nvPr/>
        </p:nvSpPr>
        <p:spPr>
          <a:xfrm>
            <a:off x="8366781" y="1022881"/>
            <a:ext cx="1368152" cy="654359"/>
          </a:xfrm>
          <a:prstGeom prst="parallelogram">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Logout</a:t>
            </a:r>
          </a:p>
        </p:txBody>
      </p:sp>
      <p:cxnSp>
        <p:nvCxnSpPr>
          <p:cNvPr id="35" name="Elbow Connector 34"/>
          <p:cNvCxnSpPr>
            <a:cxnSpLocks/>
            <a:stCxn id="29" idx="5"/>
            <a:endCxn id="4" idx="0"/>
          </p:cNvCxnSpPr>
          <p:nvPr/>
        </p:nvCxnSpPr>
        <p:spPr>
          <a:xfrm rot="10800000" flipV="1">
            <a:off x="3182207" y="1350060"/>
            <a:ext cx="5266371" cy="743743"/>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Oval 35"/>
          <p:cNvSpPr/>
          <p:nvPr/>
        </p:nvSpPr>
        <p:spPr>
          <a:xfrm>
            <a:off x="2024308" y="556039"/>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38" name="Straight Arrow Connector 37"/>
          <p:cNvCxnSpPr>
            <a:cxnSpLocks/>
          </p:cNvCxnSpPr>
          <p:nvPr/>
        </p:nvCxnSpPr>
        <p:spPr>
          <a:xfrm>
            <a:off x="2168324" y="850226"/>
            <a:ext cx="5768" cy="12477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ounded Rectangle 4">
            <a:extLst>
              <a:ext uri="{FF2B5EF4-FFF2-40B4-BE49-F238E27FC236}">
                <a16:creationId xmlns:a16="http://schemas.microsoft.com/office/drawing/2014/main" id="{0B234AB7-559F-421F-321B-32A911F362EF}"/>
              </a:ext>
            </a:extLst>
          </p:cNvPr>
          <p:cNvSpPr/>
          <p:nvPr/>
        </p:nvSpPr>
        <p:spPr>
          <a:xfrm>
            <a:off x="1972774" y="3677795"/>
            <a:ext cx="1817312" cy="57419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schemeClr val="tx1"/>
                </a:solidFill>
              </a:rPr>
              <a:t>Register link</a:t>
            </a:r>
          </a:p>
        </p:txBody>
      </p:sp>
      <p:sp>
        <p:nvSpPr>
          <p:cNvPr id="18" name="Rectangle 5">
            <a:extLst>
              <a:ext uri="{FF2B5EF4-FFF2-40B4-BE49-F238E27FC236}">
                <a16:creationId xmlns:a16="http://schemas.microsoft.com/office/drawing/2014/main" id="{301D6202-F2C0-7FCE-D7D8-45541FF10F3A}"/>
              </a:ext>
            </a:extLst>
          </p:cNvPr>
          <p:cNvSpPr/>
          <p:nvPr/>
        </p:nvSpPr>
        <p:spPr>
          <a:xfrm>
            <a:off x="5881634" y="4416362"/>
            <a:ext cx="3049488" cy="2180991"/>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lang="en-US" dirty="0"/>
              <a:t>Registration Page</a:t>
            </a:r>
          </a:p>
        </p:txBody>
      </p:sp>
      <p:sp>
        <p:nvSpPr>
          <p:cNvPr id="19" name="Rounded Rectangle 4">
            <a:extLst>
              <a:ext uri="{FF2B5EF4-FFF2-40B4-BE49-F238E27FC236}">
                <a16:creationId xmlns:a16="http://schemas.microsoft.com/office/drawing/2014/main" id="{7A365A86-1682-16C9-D787-D6C1E3280767}"/>
              </a:ext>
            </a:extLst>
          </p:cNvPr>
          <p:cNvSpPr/>
          <p:nvPr/>
        </p:nvSpPr>
        <p:spPr>
          <a:xfrm>
            <a:off x="6356353" y="4840198"/>
            <a:ext cx="2183748" cy="147213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schemeClr val="tx1"/>
                </a:solidFill>
              </a:rPr>
              <a:t>Registration form</a:t>
            </a:r>
            <a:br>
              <a:rPr lang="en-US" dirty="0">
                <a:solidFill>
                  <a:schemeClr val="tx1"/>
                </a:solidFill>
              </a:rPr>
            </a:br>
            <a:r>
              <a:rPr lang="en-US" dirty="0">
                <a:solidFill>
                  <a:schemeClr val="tx1"/>
                </a:solidFill>
              </a:rPr>
              <a:t>[field: email</a:t>
            </a:r>
          </a:p>
          <a:p>
            <a:pPr algn="ctr"/>
            <a:r>
              <a:rPr lang="en-US" dirty="0">
                <a:solidFill>
                  <a:schemeClr val="tx1"/>
                </a:solidFill>
              </a:rPr>
              <a:t>field: username</a:t>
            </a:r>
          </a:p>
          <a:p>
            <a:pPr algn="ctr"/>
            <a:r>
              <a:rPr lang="en-US" dirty="0">
                <a:solidFill>
                  <a:schemeClr val="tx1"/>
                </a:solidFill>
              </a:rPr>
              <a:t>field: password]</a:t>
            </a:r>
          </a:p>
        </p:txBody>
      </p:sp>
      <p:sp>
        <p:nvSpPr>
          <p:cNvPr id="33" name="Parallelogram 24">
            <a:extLst>
              <a:ext uri="{FF2B5EF4-FFF2-40B4-BE49-F238E27FC236}">
                <a16:creationId xmlns:a16="http://schemas.microsoft.com/office/drawing/2014/main" id="{3FE8BBF3-BEEA-60C3-3D4F-1AA7BC1517DB}"/>
              </a:ext>
            </a:extLst>
          </p:cNvPr>
          <p:cNvSpPr/>
          <p:nvPr/>
        </p:nvSpPr>
        <p:spPr>
          <a:xfrm>
            <a:off x="2711624" y="5302068"/>
            <a:ext cx="1773896" cy="654359"/>
          </a:xfrm>
          <a:prstGeom prst="parallelogram">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Registration</a:t>
            </a:r>
          </a:p>
        </p:txBody>
      </p:sp>
      <p:cxnSp>
        <p:nvCxnSpPr>
          <p:cNvPr id="37" name="Straight Arrow Connector 29">
            <a:extLst>
              <a:ext uri="{FF2B5EF4-FFF2-40B4-BE49-F238E27FC236}">
                <a16:creationId xmlns:a16="http://schemas.microsoft.com/office/drawing/2014/main" id="{33B94F4A-FB1A-C373-3D07-7D13FA7B9BAB}"/>
              </a:ext>
            </a:extLst>
          </p:cNvPr>
          <p:cNvCxnSpPr>
            <a:cxnSpLocks/>
            <a:endCxn id="33" idx="2"/>
          </p:cNvCxnSpPr>
          <p:nvPr/>
        </p:nvCxnSpPr>
        <p:spPr>
          <a:xfrm flipH="1">
            <a:off x="4403726" y="5629247"/>
            <a:ext cx="1489267"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Elbow Connector 16">
            <a:extLst>
              <a:ext uri="{FF2B5EF4-FFF2-40B4-BE49-F238E27FC236}">
                <a16:creationId xmlns:a16="http://schemas.microsoft.com/office/drawing/2014/main" id="{323176A6-85F4-42FC-5A72-5591509FEEE1}"/>
              </a:ext>
            </a:extLst>
          </p:cNvPr>
          <p:cNvCxnSpPr>
            <a:cxnSpLocks/>
          </p:cNvCxnSpPr>
          <p:nvPr/>
        </p:nvCxnSpPr>
        <p:spPr>
          <a:xfrm>
            <a:off x="3561566" y="5969253"/>
            <a:ext cx="2289309" cy="270179"/>
          </a:xfrm>
          <a:prstGeom prst="bentConnector3">
            <a:avLst>
              <a:gd name="adj1" fmla="val -947"/>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CasellaDiTesto 44">
            <a:extLst>
              <a:ext uri="{FF2B5EF4-FFF2-40B4-BE49-F238E27FC236}">
                <a16:creationId xmlns:a16="http://schemas.microsoft.com/office/drawing/2014/main" id="{3E686364-7552-4E1F-D993-D421B1EAF02F}"/>
              </a:ext>
            </a:extLst>
          </p:cNvPr>
          <p:cNvSpPr txBox="1"/>
          <p:nvPr/>
        </p:nvSpPr>
        <p:spPr>
          <a:xfrm>
            <a:off x="1526896" y="6337087"/>
            <a:ext cx="4224174" cy="307777"/>
          </a:xfrm>
          <a:prstGeom prst="rect">
            <a:avLst/>
          </a:prstGeom>
          <a:noFill/>
        </p:spPr>
        <p:txBody>
          <a:bodyPr wrap="square" rtlCol="0">
            <a:spAutoFit/>
          </a:bodyPr>
          <a:lstStyle/>
          <a:p>
            <a:r>
              <a:rPr lang="it-IT" sz="1400" dirty="0"/>
              <a:t>Username </a:t>
            </a:r>
            <a:r>
              <a:rPr lang="it-IT" sz="1400" dirty="0" err="1"/>
              <a:t>already</a:t>
            </a:r>
            <a:r>
              <a:rPr lang="it-IT" sz="1400" dirty="0"/>
              <a:t> </a:t>
            </a:r>
            <a:r>
              <a:rPr lang="it-IT" sz="1400" dirty="0" err="1"/>
              <a:t>taken</a:t>
            </a:r>
            <a:r>
              <a:rPr lang="it-IT" sz="1400" dirty="0"/>
              <a:t> or passwords dont match</a:t>
            </a:r>
          </a:p>
        </p:txBody>
      </p:sp>
      <p:cxnSp>
        <p:nvCxnSpPr>
          <p:cNvPr id="46" name="Elbow Connector 16">
            <a:extLst>
              <a:ext uri="{FF2B5EF4-FFF2-40B4-BE49-F238E27FC236}">
                <a16:creationId xmlns:a16="http://schemas.microsoft.com/office/drawing/2014/main" id="{3700C0F8-1E36-60B6-C502-BE05A9F0FDBE}"/>
              </a:ext>
            </a:extLst>
          </p:cNvPr>
          <p:cNvCxnSpPr>
            <a:cxnSpLocks/>
            <a:stCxn id="33" idx="5"/>
          </p:cNvCxnSpPr>
          <p:nvPr/>
        </p:nvCxnSpPr>
        <p:spPr>
          <a:xfrm rot="10800000">
            <a:off x="1921168" y="4321813"/>
            <a:ext cx="872253" cy="130743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50" name="Oval 35">
            <a:extLst>
              <a:ext uri="{FF2B5EF4-FFF2-40B4-BE49-F238E27FC236}">
                <a16:creationId xmlns:a16="http://schemas.microsoft.com/office/drawing/2014/main" id="{156E21C5-78CC-D932-A5BB-A8DCFE7D289A}"/>
              </a:ext>
            </a:extLst>
          </p:cNvPr>
          <p:cNvSpPr/>
          <p:nvPr/>
        </p:nvSpPr>
        <p:spPr>
          <a:xfrm>
            <a:off x="5751070" y="5470283"/>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4" name="Oval 35">
            <a:extLst>
              <a:ext uri="{FF2B5EF4-FFF2-40B4-BE49-F238E27FC236}">
                <a16:creationId xmlns:a16="http://schemas.microsoft.com/office/drawing/2014/main" id="{4EEDB2AF-CAF2-EC7B-561D-18DC8AA0D738}"/>
              </a:ext>
            </a:extLst>
          </p:cNvPr>
          <p:cNvSpPr/>
          <p:nvPr/>
        </p:nvSpPr>
        <p:spPr>
          <a:xfrm>
            <a:off x="3398229" y="5824489"/>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5" name="Oval 33">
            <a:extLst>
              <a:ext uri="{FF2B5EF4-FFF2-40B4-BE49-F238E27FC236}">
                <a16:creationId xmlns:a16="http://schemas.microsoft.com/office/drawing/2014/main" id="{0370086E-BBA2-38E7-A641-94DCE9A8CF37}"/>
              </a:ext>
            </a:extLst>
          </p:cNvPr>
          <p:cNvSpPr/>
          <p:nvPr/>
        </p:nvSpPr>
        <p:spPr>
          <a:xfrm>
            <a:off x="2578443" y="5491644"/>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56" name="Elbow Connector 16">
            <a:extLst>
              <a:ext uri="{FF2B5EF4-FFF2-40B4-BE49-F238E27FC236}">
                <a16:creationId xmlns:a16="http://schemas.microsoft.com/office/drawing/2014/main" id="{E6C8E161-1E50-FAC9-399F-552C90F91C64}"/>
              </a:ext>
            </a:extLst>
          </p:cNvPr>
          <p:cNvCxnSpPr>
            <a:cxnSpLocks/>
          </p:cNvCxnSpPr>
          <p:nvPr/>
        </p:nvCxnSpPr>
        <p:spPr>
          <a:xfrm>
            <a:off x="2866476" y="4253260"/>
            <a:ext cx="3015159" cy="624859"/>
          </a:xfrm>
          <a:prstGeom prst="bentConnector3">
            <a:avLst>
              <a:gd name="adj1" fmla="val -229"/>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Oval 35">
            <a:extLst>
              <a:ext uri="{FF2B5EF4-FFF2-40B4-BE49-F238E27FC236}">
                <a16:creationId xmlns:a16="http://schemas.microsoft.com/office/drawing/2014/main" id="{9918D2FA-0A3C-FB1B-9B6C-192E02ACF251}"/>
              </a:ext>
            </a:extLst>
          </p:cNvPr>
          <p:cNvSpPr/>
          <p:nvPr/>
        </p:nvSpPr>
        <p:spPr>
          <a:xfrm>
            <a:off x="2703326" y="4215981"/>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Tree>
    <p:extLst>
      <p:ext uri="{BB962C8B-B14F-4D97-AF65-F5344CB8AC3E}">
        <p14:creationId xmlns:p14="http://schemas.microsoft.com/office/powerpoint/2010/main" val="2186075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3018</Words>
  <Application>Microsoft Office PowerPoint</Application>
  <PresentationFormat>Widescreen</PresentationFormat>
  <Paragraphs>259</Paragraphs>
  <Slides>17</Slides>
  <Notes>1</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17</vt:i4>
      </vt:variant>
    </vt:vector>
  </HeadingPairs>
  <TitlesOfParts>
    <vt:vector size="24" baseType="lpstr">
      <vt:lpstr>Arial</vt:lpstr>
      <vt:lpstr>Calibri</vt:lpstr>
      <vt:lpstr>Calibri Light</vt:lpstr>
      <vt:lpstr>Courier New</vt:lpstr>
      <vt:lpstr>Menlo</vt:lpstr>
      <vt:lpstr>Wingdings</vt:lpstr>
      <vt:lpstr>Office Theme</vt:lpstr>
      <vt:lpstr>PROGETTO TIW(Con JS) 2023-24: Gestione di immagini </vt:lpstr>
      <vt:lpstr>Data requirements analysis</vt:lpstr>
      <vt:lpstr>Database design </vt:lpstr>
      <vt:lpstr>Application requirements analysis (HTML version)</vt:lpstr>
      <vt:lpstr>Application requirements analysis (JS)</vt:lpstr>
      <vt:lpstr>Local database schema</vt:lpstr>
      <vt:lpstr>Local database schema</vt:lpstr>
      <vt:lpstr>Local database schema</vt:lpstr>
      <vt:lpstr>Application design (all) </vt:lpstr>
      <vt:lpstr>Application design</vt:lpstr>
      <vt:lpstr>Eventi e azioni (riassunto)</vt:lpstr>
      <vt:lpstr>Componenti (U)</vt:lpstr>
      <vt:lpstr>Login</vt:lpstr>
      <vt:lpstr>HomePage</vt:lpstr>
      <vt:lpstr>SelectedAlbum</vt:lpstr>
      <vt:lpstr>ShowImageComments</vt:lpstr>
      <vt:lpstr>Logout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TIW(Con JS) 2023-24: Gestione di immagini </dc:title>
  <dc:creator>Vittorio Palladino</dc:creator>
  <cp:lastModifiedBy>Roberto Manea</cp:lastModifiedBy>
  <cp:revision>5</cp:revision>
  <dcterms:created xsi:type="dcterms:W3CDTF">2024-05-06T11:36:24Z</dcterms:created>
  <dcterms:modified xsi:type="dcterms:W3CDTF">2024-05-10T14:35:45Z</dcterms:modified>
</cp:coreProperties>
</file>