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264" r:id="rId4"/>
    <p:sldId id="268" r:id="rId5"/>
    <p:sldId id="296" r:id="rId6"/>
    <p:sldId id="290" r:id="rId7"/>
    <p:sldId id="265" r:id="rId8"/>
    <p:sldId id="288" r:id="rId9"/>
    <p:sldId id="289" r:id="rId10"/>
    <p:sldId id="297" r:id="rId11"/>
    <p:sldId id="298" r:id="rId12"/>
    <p:sldId id="299" r:id="rId13"/>
    <p:sldId id="300" r:id="rId14"/>
    <p:sldId id="301" r:id="rId1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/>
    <p:restoredTop sz="96197"/>
  </p:normalViewPr>
  <p:slideViewPr>
    <p:cSldViewPr snapToGrid="0">
      <p:cViewPr varScale="1">
        <p:scale>
          <a:sx n="95" d="100"/>
          <a:sy n="9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FF9E1-CC3B-5342-B030-B71BE60CBC09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17AB5-D971-484B-B43C-B9D5ECBD07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948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CE7-114C-3E5C-A58D-6DE8D1ED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07235-7306-902E-DA1E-31646294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8681-8674-FF38-3B97-C74D801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0AB3-76AD-C8A9-2029-C0C0E188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93EB-A46C-E718-63C4-026C0CEA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632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6E1-2AAD-B88A-743E-BF7CDCA4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DB87D-3981-E30D-8237-A6314A746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3797-209E-80B6-3BB8-38D62BD9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3D4D-B35F-D82D-4FAC-BBAD6425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208B-0006-F74F-EADA-715ABC8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6432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5867F-E0F3-227D-BF63-15FFE7502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11FA-4918-AACD-F5A3-485FD567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DD92-D108-A6F6-FED9-309573CC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260-342C-FB2A-92B5-16A657A8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3A39-2C73-01D9-31C9-A6810B7E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88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B023-903B-DE45-1C5D-089F8E97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FC4C-6288-FA77-DC1D-E753E9B2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2FA5-0128-CD10-8AA4-8614DDB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126D-CB02-057F-A4DD-87AFDF7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B214-011B-4CE7-170F-B63BD43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827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7778-54AE-26AF-0B91-6E60FE64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4761-EE72-F084-BA71-5AA4376D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2A7A-0E8F-2C28-89D1-5D83BB2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5F1-0C5E-4BDD-0319-87563760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1C2C-37C4-0E8D-8637-A1B83F7C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4884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606A-4E38-21B4-74D7-7C3410DA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BF88-E7AB-8E76-0E76-89152C1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1D3E-0C3C-9B55-6450-FE8DCDDC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73CA-D28D-9FFC-A962-F8D091CF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46BCF-B775-9E79-7C07-F0B5C64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62C7A-44AD-DF9F-732E-4D7AC238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98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4B74-B56E-D2A6-C825-99C242C8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23AC-F27E-7BD8-720A-454E828E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0036-F517-01F0-C5C5-5681D339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E898-517C-ADE1-D53F-075D921D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9C305-6C57-3A04-ACD4-A5D2370B1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CFB4B-4A6B-BF83-1E33-184D3518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5A83C-3434-AFAD-A9EF-4C8109AC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17531-036B-FD0C-EBE7-F2684EA3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00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5EA-37C1-AEE2-F419-11F6512D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5807A-9D9D-E381-8F55-6A195FE3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54413-8AFE-B99B-86BF-B56927C6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FAE4C-9E0F-2103-8AB7-2106280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4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5B917-8555-A603-E17D-3053922F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C0BE-2294-45EB-D019-611CE439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72890-4E60-8953-9DA6-291F8EEE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168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29AC-08B5-AA5D-CF53-E0CEAEB0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2A11-BB73-CE47-7757-50141CC5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BA8B-504B-C07F-4C55-D5010196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AF7E5-A88D-8CD2-21DA-DAAA61CD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6EFD-7ECB-69D8-8234-EF158B8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E348-BFF8-C0EA-78B8-88056BDC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916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60FA-799A-2C4B-061F-C693391D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6870-23FE-76A7-81B3-A3C97B6E2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D4CD-784B-D67A-C622-661456BF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1E683-4D35-B221-0463-648B692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7B8C-738C-EE61-D235-E155C453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7C8A-9CE1-8B3D-314E-CAC022C4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352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EEE08-7617-1C68-1675-A6BD2A1B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7E94-2E49-20DB-DF90-3F838A87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A685-7E03-7F33-0218-BE40FBA6F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3012-BAD6-8340-970C-1A571B6C04CB}" type="datetimeFigureOut">
              <a:rPr lang="en-IT" smtClean="0"/>
              <a:t>09/05/24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AF48-DD26-E0D7-217E-402AB24EB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2B39-36FC-5E9F-16CC-DDDF4E0F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06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B5E7-D5AC-E6BE-B8F3-3851A2469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PROGETTO TIW(Con JS) 2023-24: </a:t>
            </a:r>
            <a:r>
              <a:rPr lang="it-IT" dirty="0"/>
              <a:t>Gestione di immagini 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9DEB-4DBB-454D-B1E4-98DBFB29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4207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0713-EAA0-DACE-090A-FCEDAF33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196D22-50BA-5967-061D-36454FE236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3566" y="1252470"/>
            <a:ext cx="6992470" cy="52404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0933-6B88-AB21-9923-67BEC3529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6463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C069-2093-D8C8-01B1-5757FF5C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6A5FD8-66A5-9EAB-0E0A-D89D9C926E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54506" y="843975"/>
            <a:ext cx="8050306" cy="56489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DDBD-E84E-7FDF-8ED3-41847E1DD1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246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42FC-3074-15C3-D20E-FB9D51E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SelectedAlbum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8A059-DBDC-B5BE-A3E8-7D49A6DFD8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0506" y="1185319"/>
            <a:ext cx="7705165" cy="56319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DB2C-E065-A3D7-4A67-8DF4C11AE2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46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FA16F0F2-2F69-8C14-28B5-1A6D422D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8" y="158283"/>
            <a:ext cx="7485529" cy="6067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013F16-D0A5-653B-7893-934BF145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2" y="4900285"/>
            <a:ext cx="10515600" cy="1325563"/>
          </a:xfrm>
        </p:spPr>
        <p:txBody>
          <a:bodyPr/>
          <a:lstStyle/>
          <a:p>
            <a:r>
              <a:rPr lang="en-IT" dirty="0"/>
              <a:t>ShowImageComments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B4C2-CB60-533A-0C66-5846C746BA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909DE6-6B06-BAEA-FCE8-27A2EEA423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1522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24D0-0349-9E52-DD45-47E6C1AB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Logout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CF0F05-2763-CBE0-E3A6-8DEDD487B6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7968" y="1974786"/>
            <a:ext cx="7989420" cy="43371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FFC0A-F979-D14D-D5DF-A38B6E33E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3682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028E-EC5C-A373-1F22-65817C63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311" y="32358"/>
            <a:ext cx="8229600" cy="1143000"/>
          </a:xfrm>
        </p:spPr>
        <p:txBody>
          <a:bodyPr/>
          <a:lstStyle/>
          <a:p>
            <a:r>
              <a:rPr lang="en-US" dirty="0"/>
              <a:t>Database design </a:t>
            </a:r>
            <a:endParaRPr lang="it-I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378647-39DF-1360-7788-184E2935D928}"/>
              </a:ext>
            </a:extLst>
          </p:cNvPr>
          <p:cNvSpPr/>
          <p:nvPr/>
        </p:nvSpPr>
        <p:spPr>
          <a:xfrm>
            <a:off x="2233884" y="5004805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4" name="Diamond 5">
            <a:extLst>
              <a:ext uri="{FF2B5EF4-FFF2-40B4-BE49-F238E27FC236}">
                <a16:creationId xmlns:a16="http://schemas.microsoft.com/office/drawing/2014/main" id="{2834B698-7962-1939-0AAE-F09043F2B6BF}"/>
              </a:ext>
            </a:extLst>
          </p:cNvPr>
          <p:cNvSpPr/>
          <p:nvPr/>
        </p:nvSpPr>
        <p:spPr>
          <a:xfrm>
            <a:off x="5339890" y="2062905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583F80-E898-7D14-AA4B-EE7711965977}"/>
              </a:ext>
            </a:extLst>
          </p:cNvPr>
          <p:cNvSpPr/>
          <p:nvPr/>
        </p:nvSpPr>
        <p:spPr>
          <a:xfrm>
            <a:off x="2233884" y="2082908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Album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6BDF6-35F6-090F-F700-5EBA170BCCBA}"/>
              </a:ext>
            </a:extLst>
          </p:cNvPr>
          <p:cNvSpPr/>
          <p:nvPr/>
        </p:nvSpPr>
        <p:spPr>
          <a:xfrm>
            <a:off x="4730526" y="3697421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78466-DDA5-4413-18BE-472F3A6055E0}"/>
              </a:ext>
            </a:extLst>
          </p:cNvPr>
          <p:cNvSpPr/>
          <p:nvPr/>
        </p:nvSpPr>
        <p:spPr>
          <a:xfrm>
            <a:off x="8170180" y="4298697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Comment</a:t>
            </a:r>
          </a:p>
        </p:txBody>
      </p:sp>
      <p:sp>
        <p:nvSpPr>
          <p:cNvPr id="8" name="Diamond 5">
            <a:extLst>
              <a:ext uri="{FF2B5EF4-FFF2-40B4-BE49-F238E27FC236}">
                <a16:creationId xmlns:a16="http://schemas.microsoft.com/office/drawing/2014/main" id="{A5DCFD29-E10D-0EC3-739A-526E5046F89F}"/>
              </a:ext>
            </a:extLst>
          </p:cNvPr>
          <p:cNvSpPr/>
          <p:nvPr/>
        </p:nvSpPr>
        <p:spPr>
          <a:xfrm>
            <a:off x="5338905" y="4885939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iamond 5">
            <a:extLst>
              <a:ext uri="{FF2B5EF4-FFF2-40B4-BE49-F238E27FC236}">
                <a16:creationId xmlns:a16="http://schemas.microsoft.com/office/drawing/2014/main" id="{A45802AA-0465-E5A2-0213-CE4CA7351FD2}"/>
              </a:ext>
            </a:extLst>
          </p:cNvPr>
          <p:cNvSpPr/>
          <p:nvPr/>
        </p:nvSpPr>
        <p:spPr>
          <a:xfrm>
            <a:off x="8786068" y="1998691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iamond 5">
            <a:extLst>
              <a:ext uri="{FF2B5EF4-FFF2-40B4-BE49-F238E27FC236}">
                <a16:creationId xmlns:a16="http://schemas.microsoft.com/office/drawing/2014/main" id="{061A233E-7887-DF4E-BC7F-DAB36490E89D}"/>
              </a:ext>
            </a:extLst>
          </p:cNvPr>
          <p:cNvSpPr/>
          <p:nvPr/>
        </p:nvSpPr>
        <p:spPr>
          <a:xfrm>
            <a:off x="8786068" y="5635137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iamond 5">
            <a:extLst>
              <a:ext uri="{FF2B5EF4-FFF2-40B4-BE49-F238E27FC236}">
                <a16:creationId xmlns:a16="http://schemas.microsoft.com/office/drawing/2014/main" id="{69014C41-E84D-CD72-6545-BFA03656CF16}"/>
              </a:ext>
            </a:extLst>
          </p:cNvPr>
          <p:cNvSpPr/>
          <p:nvPr/>
        </p:nvSpPr>
        <p:spPr>
          <a:xfrm>
            <a:off x="2846065" y="3482008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863FF4-D142-B10D-5622-B67C6EB980C7}"/>
              </a:ext>
            </a:extLst>
          </p:cNvPr>
          <p:cNvSpPr txBox="1"/>
          <p:nvPr/>
        </p:nvSpPr>
        <p:spPr>
          <a:xfrm>
            <a:off x="1570725" y="3584159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album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17737E-D094-0AD9-B850-E244327AB19B}"/>
              </a:ext>
            </a:extLst>
          </p:cNvPr>
          <p:cNvSpPr txBox="1"/>
          <p:nvPr/>
        </p:nvSpPr>
        <p:spPr>
          <a:xfrm>
            <a:off x="8339271" y="612111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comments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8B5939-6DDE-1DDE-061E-FE06AC0A98E3}"/>
              </a:ext>
            </a:extLst>
          </p:cNvPr>
          <p:cNvSpPr txBox="1"/>
          <p:nvPr/>
        </p:nvSpPr>
        <p:spPr>
          <a:xfrm>
            <a:off x="5194238" y="1763198"/>
            <a:ext cx="201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Contains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9DA610-46DB-B0C8-93C2-81B133EC3AA1}"/>
              </a:ext>
            </a:extLst>
          </p:cNvPr>
          <p:cNvSpPr txBox="1"/>
          <p:nvPr/>
        </p:nvSpPr>
        <p:spPr>
          <a:xfrm>
            <a:off x="5255294" y="5371916"/>
            <a:ext cx="12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Publish</a:t>
            </a:r>
            <a:endParaRPr lang="it-IT" dirty="0"/>
          </a:p>
        </p:txBody>
      </p:sp>
      <p:cxnSp>
        <p:nvCxnSpPr>
          <p:cNvPr id="17" name="Straight Connector 82">
            <a:extLst>
              <a:ext uri="{FF2B5EF4-FFF2-40B4-BE49-F238E27FC236}">
                <a16:creationId xmlns:a16="http://schemas.microsoft.com/office/drawing/2014/main" id="{651990C8-507F-1BF2-A006-A56DA61BEF8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3144578" y="4008451"/>
            <a:ext cx="3707" cy="99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>
            <a:extLst>
              <a:ext uri="{FF2B5EF4-FFF2-40B4-BE49-F238E27FC236}">
                <a16:creationId xmlns:a16="http://schemas.microsoft.com/office/drawing/2014/main" id="{06561C45-A087-BC9B-DE7F-8DF91BD715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45984" y="2578208"/>
            <a:ext cx="2301" cy="8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2">
            <a:extLst>
              <a:ext uri="{FF2B5EF4-FFF2-40B4-BE49-F238E27FC236}">
                <a16:creationId xmlns:a16="http://schemas.microsoft.com/office/drawing/2014/main" id="{F77BC334-F613-C3B7-D842-2D7444AE3AE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062684" y="2326126"/>
            <a:ext cx="1277206" cy="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06F86805-C9A5-A25F-19A0-E2BD03BC9F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38402" y="2589347"/>
            <a:ext cx="6524" cy="110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FF864FD7-CEE3-FC60-BF4B-29BB03FCBB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74002" y="5898358"/>
            <a:ext cx="491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2">
            <a:extLst>
              <a:ext uri="{FF2B5EF4-FFF2-40B4-BE49-F238E27FC236}">
                <a16:creationId xmlns:a16="http://schemas.microsoft.com/office/drawing/2014/main" id="{E9E4B233-5866-6BEB-7577-C3EF8C34F4A3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9084580" y="4793997"/>
            <a:ext cx="0" cy="84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2">
            <a:extLst>
              <a:ext uri="{FF2B5EF4-FFF2-40B4-BE49-F238E27FC236}">
                <a16:creationId xmlns:a16="http://schemas.microsoft.com/office/drawing/2014/main" id="{F96C5488-0646-B04D-3CDF-AB7A532BD55A}"/>
              </a:ext>
            </a:extLst>
          </p:cNvPr>
          <p:cNvCxnSpPr>
            <a:cxnSpLocks/>
          </p:cNvCxnSpPr>
          <p:nvPr/>
        </p:nvCxnSpPr>
        <p:spPr>
          <a:xfrm flipH="1">
            <a:off x="9079972" y="2525133"/>
            <a:ext cx="4609" cy="177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>
            <a:extLst>
              <a:ext uri="{FF2B5EF4-FFF2-40B4-BE49-F238E27FC236}">
                <a16:creationId xmlns:a16="http://schemas.microsoft.com/office/drawing/2014/main" id="{45D68BC6-7C5D-D203-86C1-AA784F99CB87}"/>
              </a:ext>
            </a:extLst>
          </p:cNvPr>
          <p:cNvCxnSpPr>
            <a:cxnSpLocks/>
          </p:cNvCxnSpPr>
          <p:nvPr/>
        </p:nvCxnSpPr>
        <p:spPr>
          <a:xfrm>
            <a:off x="6583643" y="3846914"/>
            <a:ext cx="726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2">
            <a:extLst>
              <a:ext uri="{FF2B5EF4-FFF2-40B4-BE49-F238E27FC236}">
                <a16:creationId xmlns:a16="http://schemas.microsoft.com/office/drawing/2014/main" id="{379FDDE7-F6DF-2C08-72B3-90D391F64EB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637418" y="4192721"/>
            <a:ext cx="7509" cy="69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7">
            <a:extLst>
              <a:ext uri="{FF2B5EF4-FFF2-40B4-BE49-F238E27FC236}">
                <a16:creationId xmlns:a16="http://schemas.microsoft.com/office/drawing/2014/main" id="{1145BB5B-1BBC-0499-28D5-97DCA056A279}"/>
              </a:ext>
            </a:extLst>
          </p:cNvPr>
          <p:cNvSpPr txBox="1"/>
          <p:nvPr/>
        </p:nvSpPr>
        <p:spPr>
          <a:xfrm>
            <a:off x="3443089" y="549749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0" name="TextBox 57">
            <a:extLst>
              <a:ext uri="{FF2B5EF4-FFF2-40B4-BE49-F238E27FC236}">
                <a16:creationId xmlns:a16="http://schemas.microsoft.com/office/drawing/2014/main" id="{89011A4C-4CE8-F3C9-E65D-6C0E899EAFBF}"/>
              </a:ext>
            </a:extLst>
          </p:cNvPr>
          <p:cNvSpPr txBox="1"/>
          <p:nvPr/>
        </p:nvSpPr>
        <p:spPr>
          <a:xfrm>
            <a:off x="4041478" y="487889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7C1EADC0-EC2C-70F6-AEDC-38DCED0D5496}"/>
              </a:ext>
            </a:extLst>
          </p:cNvPr>
          <p:cNvSpPr txBox="1"/>
          <p:nvPr/>
        </p:nvSpPr>
        <p:spPr>
          <a:xfrm>
            <a:off x="2685866" y="471861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2" name="TextBox 57">
            <a:extLst>
              <a:ext uri="{FF2B5EF4-FFF2-40B4-BE49-F238E27FC236}">
                <a16:creationId xmlns:a16="http://schemas.microsoft.com/office/drawing/2014/main" id="{682ADDDB-0B46-BB55-A775-2D26243659FA}"/>
              </a:ext>
            </a:extLst>
          </p:cNvPr>
          <p:cNvSpPr txBox="1"/>
          <p:nvPr/>
        </p:nvSpPr>
        <p:spPr>
          <a:xfrm>
            <a:off x="4055892" y="20608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3" name="TextBox 57">
            <a:extLst>
              <a:ext uri="{FF2B5EF4-FFF2-40B4-BE49-F238E27FC236}">
                <a16:creationId xmlns:a16="http://schemas.microsoft.com/office/drawing/2014/main" id="{0954C1CB-BD73-210D-E2DB-67262D6B089E}"/>
              </a:ext>
            </a:extLst>
          </p:cNvPr>
          <p:cNvSpPr txBox="1"/>
          <p:nvPr/>
        </p:nvSpPr>
        <p:spPr>
          <a:xfrm>
            <a:off x="6580631" y="385943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4" name="TextBox 57">
            <a:extLst>
              <a:ext uri="{FF2B5EF4-FFF2-40B4-BE49-F238E27FC236}">
                <a16:creationId xmlns:a16="http://schemas.microsoft.com/office/drawing/2014/main" id="{FF1642A5-366E-50F6-52F9-4A9321438CB0}"/>
              </a:ext>
            </a:extLst>
          </p:cNvPr>
          <p:cNvSpPr txBox="1"/>
          <p:nvPr/>
        </p:nvSpPr>
        <p:spPr>
          <a:xfrm>
            <a:off x="5250193" y="338248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1:N</a:t>
            </a: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02C4D1D3-8F64-7291-9EF1-4897121FAC8D}"/>
              </a:ext>
            </a:extLst>
          </p:cNvPr>
          <p:cNvSpPr txBox="1"/>
          <p:nvPr/>
        </p:nvSpPr>
        <p:spPr>
          <a:xfrm>
            <a:off x="3126816" y="261858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id="{0DEBC294-B302-A2E1-1BEC-5C018B84D899}"/>
              </a:ext>
            </a:extLst>
          </p:cNvPr>
          <p:cNvSpPr txBox="1"/>
          <p:nvPr/>
        </p:nvSpPr>
        <p:spPr>
          <a:xfrm>
            <a:off x="9067626" y="4036448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45B1C511-6156-6DC7-0F48-F0BD63E3E724}"/>
              </a:ext>
            </a:extLst>
          </p:cNvPr>
          <p:cNvSpPr txBox="1"/>
          <p:nvPr/>
        </p:nvSpPr>
        <p:spPr>
          <a:xfrm>
            <a:off x="8564569" y="491534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A72844A8-F595-892D-EA21-CE425DE79841}"/>
              </a:ext>
            </a:extLst>
          </p:cNvPr>
          <p:cNvSpPr txBox="1"/>
          <p:nvPr/>
        </p:nvSpPr>
        <p:spPr>
          <a:xfrm>
            <a:off x="5226261" y="42011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3441CDE-20B8-7AD2-37E0-C3C8959EEF48}"/>
              </a:ext>
            </a:extLst>
          </p:cNvPr>
          <p:cNvSpPr txBox="1"/>
          <p:nvPr/>
        </p:nvSpPr>
        <p:spPr>
          <a:xfrm>
            <a:off x="2207843" y="5576699"/>
            <a:ext cx="182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USER_ID</a:t>
            </a:r>
          </a:p>
          <a:p>
            <a:r>
              <a:rPr lang="it-IT" sz="1400" b="1" dirty="0"/>
              <a:t>Username</a:t>
            </a:r>
          </a:p>
          <a:p>
            <a:r>
              <a:rPr lang="it-IT" sz="1400" dirty="0"/>
              <a:t>Password</a:t>
            </a:r>
          </a:p>
          <a:p>
            <a:r>
              <a:rPr lang="it-IT" sz="1400" dirty="0"/>
              <a:t>Reg_Date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8DA2093-F1AE-F91D-4F9A-9E2A3728AC01}"/>
              </a:ext>
            </a:extLst>
          </p:cNvPr>
          <p:cNvSpPr txBox="1"/>
          <p:nvPr/>
        </p:nvSpPr>
        <p:spPr>
          <a:xfrm>
            <a:off x="2936163" y="1773095"/>
            <a:ext cx="12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Creation_Date</a:t>
            </a:r>
          </a:p>
        </p:txBody>
      </p:sp>
      <p:grpSp>
        <p:nvGrpSpPr>
          <p:cNvPr id="75" name="Group 111">
            <a:extLst>
              <a:ext uri="{FF2B5EF4-FFF2-40B4-BE49-F238E27FC236}">
                <a16:creationId xmlns:a16="http://schemas.microsoft.com/office/drawing/2014/main" id="{71A54373-4F11-6C7F-320A-F0D2EAF0137B}"/>
              </a:ext>
            </a:extLst>
          </p:cNvPr>
          <p:cNvGrpSpPr/>
          <p:nvPr/>
        </p:nvGrpSpPr>
        <p:grpSpPr>
          <a:xfrm>
            <a:off x="2354307" y="1721273"/>
            <a:ext cx="119472" cy="369331"/>
            <a:chOff x="6390994" y="3284984"/>
            <a:chExt cx="188763" cy="421015"/>
          </a:xfrm>
        </p:grpSpPr>
        <p:sp>
          <p:nvSpPr>
            <p:cNvPr id="76" name="Oval 91">
              <a:extLst>
                <a:ext uri="{FF2B5EF4-FFF2-40B4-BE49-F238E27FC236}">
                  <a16:creationId xmlns:a16="http://schemas.microsoft.com/office/drawing/2014/main" id="{0DC18F94-0443-2CC4-0E44-2D65E57C8A47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93">
              <a:extLst>
                <a:ext uri="{FF2B5EF4-FFF2-40B4-BE49-F238E27FC236}">
                  <a16:creationId xmlns:a16="http://schemas.microsoft.com/office/drawing/2014/main" id="{947C4839-91AC-6F48-57F8-9985D08BD43B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2">
            <a:extLst>
              <a:ext uri="{FF2B5EF4-FFF2-40B4-BE49-F238E27FC236}">
                <a16:creationId xmlns:a16="http://schemas.microsoft.com/office/drawing/2014/main" id="{EC5B7676-9F3D-A945-7900-57B4B5DDB4F0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2001910" y="2772470"/>
            <a:ext cx="11249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2">
            <a:extLst>
              <a:ext uri="{FF2B5EF4-FFF2-40B4-BE49-F238E27FC236}">
                <a16:creationId xmlns:a16="http://schemas.microsoft.com/office/drawing/2014/main" id="{A6535F40-D1CB-DBEB-0F58-7EE6CADDA75E}"/>
              </a:ext>
            </a:extLst>
          </p:cNvPr>
          <p:cNvCxnSpPr>
            <a:cxnSpLocks/>
          </p:cNvCxnSpPr>
          <p:nvPr/>
        </p:nvCxnSpPr>
        <p:spPr>
          <a:xfrm flipV="1">
            <a:off x="2001910" y="1947363"/>
            <a:ext cx="0" cy="85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2">
            <a:extLst>
              <a:ext uri="{FF2B5EF4-FFF2-40B4-BE49-F238E27FC236}">
                <a16:creationId xmlns:a16="http://schemas.microsoft.com/office/drawing/2014/main" id="{B1E3898D-A117-7D2E-48E8-7AA1BE2D8F73}"/>
              </a:ext>
            </a:extLst>
          </p:cNvPr>
          <p:cNvCxnSpPr>
            <a:cxnSpLocks/>
          </p:cNvCxnSpPr>
          <p:nvPr/>
        </p:nvCxnSpPr>
        <p:spPr>
          <a:xfrm flipH="1">
            <a:off x="2001911" y="1937973"/>
            <a:ext cx="607139" cy="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CABF9D4-356A-72E5-6E94-58619AC89273}"/>
              </a:ext>
            </a:extLst>
          </p:cNvPr>
          <p:cNvSpPr txBox="1"/>
          <p:nvPr/>
        </p:nvSpPr>
        <p:spPr>
          <a:xfrm>
            <a:off x="2150893" y="1443151"/>
            <a:ext cx="6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title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EE7DD31-2BCA-B048-BABD-3990F9B97940}"/>
              </a:ext>
            </a:extLst>
          </p:cNvPr>
          <p:cNvSpPr txBox="1"/>
          <p:nvPr/>
        </p:nvSpPr>
        <p:spPr>
          <a:xfrm>
            <a:off x="5713154" y="2563980"/>
            <a:ext cx="1855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IMAGE_ID</a:t>
            </a:r>
          </a:p>
          <a:p>
            <a:r>
              <a:rPr lang="it-IT" sz="1400" dirty="0"/>
              <a:t>Title</a:t>
            </a:r>
          </a:p>
          <a:p>
            <a:r>
              <a:rPr lang="it-IT" sz="1400" dirty="0"/>
              <a:t>Creation_Date</a:t>
            </a:r>
          </a:p>
          <a:p>
            <a:r>
              <a:rPr lang="it-IT" sz="1400" dirty="0"/>
              <a:t>Description</a:t>
            </a:r>
          </a:p>
          <a:p>
            <a:r>
              <a:rPr lang="it-IT" sz="1400" dirty="0"/>
              <a:t>File_Path</a:t>
            </a:r>
          </a:p>
        </p:txBody>
      </p:sp>
      <p:cxnSp>
        <p:nvCxnSpPr>
          <p:cNvPr id="95" name="Straight Connector 82">
            <a:extLst>
              <a:ext uri="{FF2B5EF4-FFF2-40B4-BE49-F238E27FC236}">
                <a16:creationId xmlns:a16="http://schemas.microsoft.com/office/drawing/2014/main" id="{02A0C8B4-096D-D2D1-9A1A-33D9C03E9DC1}"/>
              </a:ext>
            </a:extLst>
          </p:cNvPr>
          <p:cNvCxnSpPr>
            <a:cxnSpLocks/>
          </p:cNvCxnSpPr>
          <p:nvPr/>
        </p:nvCxnSpPr>
        <p:spPr>
          <a:xfrm flipH="1" flipV="1">
            <a:off x="7949650" y="4928137"/>
            <a:ext cx="1433442" cy="1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82">
            <a:extLst>
              <a:ext uri="{FF2B5EF4-FFF2-40B4-BE49-F238E27FC236}">
                <a16:creationId xmlns:a16="http://schemas.microsoft.com/office/drawing/2014/main" id="{FDA4E8F6-6D12-8075-F79B-587E23A961E4}"/>
              </a:ext>
            </a:extLst>
          </p:cNvPr>
          <p:cNvCxnSpPr>
            <a:cxnSpLocks/>
          </p:cNvCxnSpPr>
          <p:nvPr/>
        </p:nvCxnSpPr>
        <p:spPr>
          <a:xfrm flipV="1">
            <a:off x="7939625" y="4036447"/>
            <a:ext cx="0" cy="90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EB4C6EE6-3570-ADC4-6D66-99418E2CB641}"/>
              </a:ext>
            </a:extLst>
          </p:cNvPr>
          <p:cNvCxnSpPr>
            <a:cxnSpLocks/>
          </p:cNvCxnSpPr>
          <p:nvPr/>
        </p:nvCxnSpPr>
        <p:spPr>
          <a:xfrm flipH="1">
            <a:off x="7939626" y="4036447"/>
            <a:ext cx="144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11">
            <a:extLst>
              <a:ext uri="{FF2B5EF4-FFF2-40B4-BE49-F238E27FC236}">
                <a16:creationId xmlns:a16="http://schemas.microsoft.com/office/drawing/2014/main" id="{A1876678-E03D-BE0E-25D5-29817150F9BC}"/>
              </a:ext>
            </a:extLst>
          </p:cNvPr>
          <p:cNvGrpSpPr/>
          <p:nvPr/>
        </p:nvGrpSpPr>
        <p:grpSpPr>
          <a:xfrm rot="10800000">
            <a:off x="8279536" y="4763173"/>
            <a:ext cx="119472" cy="369331"/>
            <a:chOff x="6390994" y="3284984"/>
            <a:chExt cx="188763" cy="421015"/>
          </a:xfrm>
        </p:grpSpPr>
        <p:sp>
          <p:nvSpPr>
            <p:cNvPr id="102" name="Oval 91">
              <a:extLst>
                <a:ext uri="{FF2B5EF4-FFF2-40B4-BE49-F238E27FC236}">
                  <a16:creationId xmlns:a16="http://schemas.microsoft.com/office/drawing/2014/main" id="{C53C9669-15CC-C22D-C108-74846C85585C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93">
              <a:extLst>
                <a:ext uri="{FF2B5EF4-FFF2-40B4-BE49-F238E27FC236}">
                  <a16:creationId xmlns:a16="http://schemas.microsoft.com/office/drawing/2014/main" id="{D64DE561-0F19-3A54-2045-44D554787F41}"/>
                </a:ext>
              </a:extLst>
            </p:cNvPr>
            <p:cNvCxnSpPr>
              <a:stCxn id="102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6107B04-4788-E1C9-81BD-498AC7DB16C4}"/>
              </a:ext>
            </a:extLst>
          </p:cNvPr>
          <p:cNvSpPr txBox="1"/>
          <p:nvPr/>
        </p:nvSpPr>
        <p:spPr>
          <a:xfrm>
            <a:off x="7538073" y="5142430"/>
            <a:ext cx="202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Pubblication_Date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1E99B12-F483-9833-02BC-0D6FE0871FFF}"/>
              </a:ext>
            </a:extLst>
          </p:cNvPr>
          <p:cNvSpPr txBox="1"/>
          <p:nvPr/>
        </p:nvSpPr>
        <p:spPr>
          <a:xfrm>
            <a:off x="9484228" y="4774249"/>
            <a:ext cx="61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Text</a:t>
            </a:r>
          </a:p>
        </p:txBody>
      </p:sp>
      <p:cxnSp>
        <p:nvCxnSpPr>
          <p:cNvPr id="113" name="Straight Connector 82">
            <a:extLst>
              <a:ext uri="{FF2B5EF4-FFF2-40B4-BE49-F238E27FC236}">
                <a16:creationId xmlns:a16="http://schemas.microsoft.com/office/drawing/2014/main" id="{7F4FC153-206C-75E7-65DB-F99F10B9A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62685" y="5142430"/>
            <a:ext cx="1276221" cy="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82">
            <a:extLst>
              <a:ext uri="{FF2B5EF4-FFF2-40B4-BE49-F238E27FC236}">
                <a16:creationId xmlns:a16="http://schemas.microsoft.com/office/drawing/2014/main" id="{134D5DCD-0C55-6797-F14C-75A7F4378F37}"/>
              </a:ext>
            </a:extLst>
          </p:cNvPr>
          <p:cNvCxnSpPr>
            <a:cxnSpLocks/>
          </p:cNvCxnSpPr>
          <p:nvPr/>
        </p:nvCxnSpPr>
        <p:spPr>
          <a:xfrm flipV="1">
            <a:off x="3874001" y="5498630"/>
            <a:ext cx="0" cy="39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256E3530-C097-4193-EF4F-804B68571FDD}"/>
              </a:ext>
            </a:extLst>
          </p:cNvPr>
          <p:cNvSpPr txBox="1"/>
          <p:nvPr/>
        </p:nvSpPr>
        <p:spPr>
          <a:xfrm>
            <a:off x="8582396" y="1695532"/>
            <a:ext cx="11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Associates</a:t>
            </a:r>
          </a:p>
        </p:txBody>
      </p:sp>
      <p:cxnSp>
        <p:nvCxnSpPr>
          <p:cNvPr id="186" name="Straight Connector 82">
            <a:extLst>
              <a:ext uri="{FF2B5EF4-FFF2-40B4-BE49-F238E27FC236}">
                <a16:creationId xmlns:a16="http://schemas.microsoft.com/office/drawing/2014/main" id="{00DC1693-2FAC-06C9-4768-8A1F31ABEAD3}"/>
              </a:ext>
            </a:extLst>
          </p:cNvPr>
          <p:cNvCxnSpPr>
            <a:cxnSpLocks/>
          </p:cNvCxnSpPr>
          <p:nvPr/>
        </p:nvCxnSpPr>
        <p:spPr>
          <a:xfrm flipH="1">
            <a:off x="7300895" y="2261913"/>
            <a:ext cx="9105" cy="155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82">
            <a:extLst>
              <a:ext uri="{FF2B5EF4-FFF2-40B4-BE49-F238E27FC236}">
                <a16:creationId xmlns:a16="http://schemas.microsoft.com/office/drawing/2014/main" id="{B51EAB77-C7AE-AED4-C5BA-A41AD3705754}"/>
              </a:ext>
            </a:extLst>
          </p:cNvPr>
          <p:cNvCxnSpPr>
            <a:cxnSpLocks/>
          </p:cNvCxnSpPr>
          <p:nvPr/>
        </p:nvCxnSpPr>
        <p:spPr>
          <a:xfrm flipV="1">
            <a:off x="7300895" y="2275884"/>
            <a:ext cx="1466229" cy="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1600200"/>
            <a:ext cx="4536504" cy="5069160"/>
          </a:xfrm>
        </p:spPr>
        <p:txBody>
          <a:bodyPr>
            <a:normAutofit fontScale="85000" lnSpcReduction="20000"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`album`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>
                <a:solidFill>
                  <a:srgbClr val="DCDCAA"/>
                </a:solidFill>
                <a:latin typeface="Menlo" panose="020B0609030804020204" pitchFamily="49" charset="0"/>
              </a:rPr>
              <a:t>album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`Username`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Creation_Date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`fk_Album_1_idx`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User_id`</a:t>
            </a:r>
            <a:r>
              <a:rPr lang="en-GB" sz="1400" dirty="0" err="1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`Title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CONSTRAINT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`fk_Album_2`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FOREIGN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REFERENCES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`user`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 DELETE CASCADE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UPDATE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CASCADE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8008" y="1600201"/>
            <a:ext cx="439248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`comment`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>
                <a:solidFill>
                  <a:srgbClr val="DCDCAA"/>
                </a:solidFill>
                <a:latin typeface="Menlo" panose="020B0609030804020204" pitchFamily="49" charset="0"/>
              </a:rPr>
              <a:t>comment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Publication_date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DATETIME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`Text`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`Image_Id`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Publication_date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`fk_Comment_1_idx`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CONSTRAINT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`fk_Comment_1`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FOREIGN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REFERENCES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`user`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 DELETE CASCADE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UPDATE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CASCADE,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CONSTRAINT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`fk_Comment_2`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FOREIGN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REFERENCES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 DELETE CASCADE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UPDATE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CASCADE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64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>
                <a:solidFill>
                  <a:srgbClr val="DCDCAA"/>
                </a:solidFill>
                <a:latin typeface="Menlo" panose="020B0609030804020204" pitchFamily="49" charset="0"/>
              </a:rPr>
              <a:t>image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AUTO_INCREMENT,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Creation_Date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`Description`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System_Path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25352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contains_images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contains_images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`Image_Id`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`fk_Contains_Images_1_idx`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User_Id`</a:t>
            </a:r>
            <a:r>
              <a:rPr lang="en-GB" sz="1400" dirty="0" err="1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`title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`user`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user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AUTO_INCREMENT,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`Username`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`Email`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`Password`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Reg_Date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date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25352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publish_image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publish_image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`image_Id`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1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8" y="-182583"/>
            <a:ext cx="8229600" cy="1143000"/>
          </a:xfrm>
        </p:spPr>
        <p:txBody>
          <a:bodyPr/>
          <a:lstStyle/>
          <a:p>
            <a:r>
              <a:rPr lang="en-US" dirty="0"/>
              <a:t>Application design (all)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053" y="2093804"/>
            <a:ext cx="2736304" cy="221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Login 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58069" y="2502189"/>
            <a:ext cx="1836204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0717" y="2358172"/>
            <a:ext cx="2520280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Home Page</a:t>
            </a:r>
          </a:p>
        </p:txBody>
      </p:sp>
      <p:sp>
        <p:nvSpPr>
          <p:cNvPr id="8" name="Oval 7"/>
          <p:cNvSpPr/>
          <p:nvPr/>
        </p:nvSpPr>
        <p:spPr>
          <a:xfrm>
            <a:off x="3686261" y="28798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Elbow Connector 9"/>
          <p:cNvCxnSpPr>
            <a:cxnSpLocks/>
            <a:stCxn id="25" idx="2"/>
          </p:cNvCxnSpPr>
          <p:nvPr/>
        </p:nvCxnSpPr>
        <p:spPr>
          <a:xfrm flipV="1">
            <a:off x="6248334" y="3039105"/>
            <a:ext cx="156181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972" y="269613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cxnSp>
        <p:nvCxnSpPr>
          <p:cNvPr id="17" name="Elbow Connector 16"/>
          <p:cNvCxnSpPr>
            <a:cxnSpLocks/>
          </p:cNvCxnSpPr>
          <p:nvPr/>
        </p:nvCxnSpPr>
        <p:spPr>
          <a:xfrm rot="5400000">
            <a:off x="4668869" y="3494314"/>
            <a:ext cx="339043" cy="6409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26421" y="3611190"/>
            <a:ext cx="217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wrong Username or wrong </a:t>
            </a:r>
          </a:p>
          <a:p>
            <a:r>
              <a:rPr lang="en-US" sz="1400" dirty="0"/>
              <a:t>password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22366" y="1556793"/>
            <a:ext cx="174259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username+ password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 flipH="1">
            <a:off x="4622366" y="1864569"/>
            <a:ext cx="871297" cy="117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4961976" y="2711926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cxnSp>
        <p:nvCxnSpPr>
          <p:cNvPr id="30" name="Straight Arrow Connector 29"/>
          <p:cNvCxnSpPr>
            <a:stCxn id="8" idx="6"/>
            <a:endCxn id="25" idx="5"/>
          </p:cNvCxnSpPr>
          <p:nvPr/>
        </p:nvCxnSpPr>
        <p:spPr>
          <a:xfrm>
            <a:off x="3974293" y="3023823"/>
            <a:ext cx="1069478" cy="15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62525" y="29342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5014824" y="33376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8550" y="2605555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  <a:r>
              <a:rPr lang="en-US" sz="1400" dirty="0">
                <a:sym typeface="Wingdings" panose="05000000000000000000" pitchFamily="2" charset="2"/>
              </a:rPr>
              <a:t> session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9744720" y="20620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Elbow Connector 26"/>
          <p:cNvCxnSpPr>
            <a:stCxn id="26" idx="0"/>
            <a:endCxn id="29" idx="2"/>
          </p:cNvCxnSpPr>
          <p:nvPr/>
        </p:nvCxnSpPr>
        <p:spPr>
          <a:xfrm rot="16200000" flipV="1">
            <a:off x="9414932" y="1588268"/>
            <a:ext cx="712013" cy="2355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8366781" y="1022881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35" name="Elbow Connector 34"/>
          <p:cNvCxnSpPr>
            <a:cxnSpLocks/>
            <a:stCxn id="29" idx="5"/>
            <a:endCxn id="4" idx="0"/>
          </p:cNvCxnSpPr>
          <p:nvPr/>
        </p:nvCxnSpPr>
        <p:spPr>
          <a:xfrm rot="10800000" flipV="1">
            <a:off x="3182207" y="1350060"/>
            <a:ext cx="5266371" cy="7437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24308" y="5560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168324" y="850226"/>
            <a:ext cx="5768" cy="124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0B234AB7-559F-421F-321B-32A911F362EF}"/>
              </a:ext>
            </a:extLst>
          </p:cNvPr>
          <p:cNvSpPr/>
          <p:nvPr/>
        </p:nvSpPr>
        <p:spPr>
          <a:xfrm>
            <a:off x="1972774" y="3677795"/>
            <a:ext cx="1817312" cy="5741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link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01D6202-F2C0-7FCE-D7D8-45541FF10F3A}"/>
              </a:ext>
            </a:extLst>
          </p:cNvPr>
          <p:cNvSpPr/>
          <p:nvPr/>
        </p:nvSpPr>
        <p:spPr>
          <a:xfrm>
            <a:off x="5881634" y="4416362"/>
            <a:ext cx="3049488" cy="2180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Registration Page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A365A86-1682-16C9-D787-D6C1E3280767}"/>
              </a:ext>
            </a:extLst>
          </p:cNvPr>
          <p:cNvSpPr/>
          <p:nvPr/>
        </p:nvSpPr>
        <p:spPr>
          <a:xfrm>
            <a:off x="6356353" y="4840198"/>
            <a:ext cx="2183748" cy="147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33" name="Parallelogram 24">
            <a:extLst>
              <a:ext uri="{FF2B5EF4-FFF2-40B4-BE49-F238E27FC236}">
                <a16:creationId xmlns:a16="http://schemas.microsoft.com/office/drawing/2014/main" id="{3FE8BBF3-BEEA-60C3-3D4F-1AA7BC1517DB}"/>
              </a:ext>
            </a:extLst>
          </p:cNvPr>
          <p:cNvSpPr/>
          <p:nvPr/>
        </p:nvSpPr>
        <p:spPr>
          <a:xfrm>
            <a:off x="2711624" y="5302068"/>
            <a:ext cx="1773896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3B94F4A-FB1A-C373-3D07-7D13FA7B9BA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>
            <a:off x="4403726" y="5629247"/>
            <a:ext cx="14892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6">
            <a:extLst>
              <a:ext uri="{FF2B5EF4-FFF2-40B4-BE49-F238E27FC236}">
                <a16:creationId xmlns:a16="http://schemas.microsoft.com/office/drawing/2014/main" id="{323176A6-85F4-42FC-5A72-5591509FEEE1}"/>
              </a:ext>
            </a:extLst>
          </p:cNvPr>
          <p:cNvCxnSpPr>
            <a:cxnSpLocks/>
          </p:cNvCxnSpPr>
          <p:nvPr/>
        </p:nvCxnSpPr>
        <p:spPr>
          <a:xfrm>
            <a:off x="3561566" y="5969253"/>
            <a:ext cx="2289309" cy="270179"/>
          </a:xfrm>
          <a:prstGeom prst="bentConnector3">
            <a:avLst>
              <a:gd name="adj1" fmla="val -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E686364-7552-4E1F-D993-D421B1EAF02F}"/>
              </a:ext>
            </a:extLst>
          </p:cNvPr>
          <p:cNvSpPr txBox="1"/>
          <p:nvPr/>
        </p:nvSpPr>
        <p:spPr>
          <a:xfrm>
            <a:off x="1526896" y="6337087"/>
            <a:ext cx="422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Username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taken</a:t>
            </a:r>
            <a:r>
              <a:rPr lang="it-IT" sz="1400" dirty="0"/>
              <a:t> or passwords dont match</a:t>
            </a:r>
          </a:p>
        </p:txBody>
      </p:sp>
      <p:cxnSp>
        <p:nvCxnSpPr>
          <p:cNvPr id="46" name="Elbow Connector 16">
            <a:extLst>
              <a:ext uri="{FF2B5EF4-FFF2-40B4-BE49-F238E27FC236}">
                <a16:creationId xmlns:a16="http://schemas.microsoft.com/office/drawing/2014/main" id="{3700C0F8-1E36-60B6-C502-BE05A9F0FDBE}"/>
              </a:ext>
            </a:extLst>
          </p:cNvPr>
          <p:cNvCxnSpPr>
            <a:cxnSpLocks/>
            <a:stCxn id="33" idx="5"/>
          </p:cNvCxnSpPr>
          <p:nvPr/>
        </p:nvCxnSpPr>
        <p:spPr>
          <a:xfrm rot="10800000">
            <a:off x="1921168" y="4321813"/>
            <a:ext cx="872253" cy="1307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35">
            <a:extLst>
              <a:ext uri="{FF2B5EF4-FFF2-40B4-BE49-F238E27FC236}">
                <a16:creationId xmlns:a16="http://schemas.microsoft.com/office/drawing/2014/main" id="{156E21C5-78CC-D932-A5BB-A8DCFE7D289A}"/>
              </a:ext>
            </a:extLst>
          </p:cNvPr>
          <p:cNvSpPr/>
          <p:nvPr/>
        </p:nvSpPr>
        <p:spPr>
          <a:xfrm>
            <a:off x="5751070" y="54702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4EEDB2AF-CAF2-EC7B-561D-18DC8AA0D738}"/>
              </a:ext>
            </a:extLst>
          </p:cNvPr>
          <p:cNvSpPr/>
          <p:nvPr/>
        </p:nvSpPr>
        <p:spPr>
          <a:xfrm>
            <a:off x="3398229" y="58244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0370086E-BBA2-38E7-A641-94DCE9A8CF37}"/>
              </a:ext>
            </a:extLst>
          </p:cNvPr>
          <p:cNvSpPr/>
          <p:nvPr/>
        </p:nvSpPr>
        <p:spPr>
          <a:xfrm>
            <a:off x="2578443" y="54916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6" name="Elbow Connector 16">
            <a:extLst>
              <a:ext uri="{FF2B5EF4-FFF2-40B4-BE49-F238E27FC236}">
                <a16:creationId xmlns:a16="http://schemas.microsoft.com/office/drawing/2014/main" id="{E6C8E161-1E50-FAC9-399F-552C90F91C64}"/>
              </a:ext>
            </a:extLst>
          </p:cNvPr>
          <p:cNvCxnSpPr>
            <a:cxnSpLocks/>
          </p:cNvCxnSpPr>
          <p:nvPr/>
        </p:nvCxnSpPr>
        <p:spPr>
          <a:xfrm>
            <a:off x="2866476" y="4253260"/>
            <a:ext cx="3015159" cy="624859"/>
          </a:xfrm>
          <a:prstGeom prst="bentConnector3">
            <a:avLst>
              <a:gd name="adj1" fmla="val -2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35">
            <a:extLst>
              <a:ext uri="{FF2B5EF4-FFF2-40B4-BE49-F238E27FC236}">
                <a16:creationId xmlns:a16="http://schemas.microsoft.com/office/drawing/2014/main" id="{9918D2FA-0A3C-FB1B-9B6C-192E02ACF251}"/>
              </a:ext>
            </a:extLst>
          </p:cNvPr>
          <p:cNvSpPr/>
          <p:nvPr/>
        </p:nvSpPr>
        <p:spPr>
          <a:xfrm>
            <a:off x="2703326" y="42159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607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638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Application design</a:t>
            </a:r>
            <a:endParaRPr dirty="0"/>
          </a:p>
        </p:txBody>
      </p:sp>
      <p:sp>
        <p:nvSpPr>
          <p:cNvPr id="220" name="Google Shape;220;p34"/>
          <p:cNvSpPr/>
          <p:nvPr/>
        </p:nvSpPr>
        <p:spPr>
          <a:xfrm>
            <a:off x="1372362" y="1302244"/>
            <a:ext cx="8527173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HOME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6452209" y="2673191"/>
            <a:ext cx="1774719" cy="18067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 Databinding: Images[field: destination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days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status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description …]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7460675" y="441293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4"/>
          <p:cNvCxnSpPr>
            <a:cxnSpLocks/>
          </p:cNvCxnSpPr>
          <p:nvPr/>
        </p:nvCxnSpPr>
        <p:spPr>
          <a:xfrm rot="5400000">
            <a:off x="6861086" y="4831331"/>
            <a:ext cx="840214" cy="67096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9030040" y="208400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9256419" y="3252530"/>
            <a:ext cx="2824147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image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1614247" y="1869441"/>
            <a:ext cx="1941115" cy="16395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[databinding:Album Condition: </a:t>
            </a:r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 session.user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endCxn id="23" idx="0"/>
          </p:cNvCxnSpPr>
          <p:nvPr/>
        </p:nvCxnSpPr>
        <p:spPr>
          <a:xfrm>
            <a:off x="1510746" y="702556"/>
            <a:ext cx="1074059" cy="11668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3441829" y="2522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stCxn id="26" idx="6"/>
            <a:endCxn id="31" idx="5"/>
          </p:cNvCxnSpPr>
          <p:nvPr/>
        </p:nvCxnSpPr>
        <p:spPr>
          <a:xfrm flipV="1">
            <a:off x="3753829" y="2611637"/>
            <a:ext cx="563395" cy="5453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4447535" y="1472261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stCxn id="29" idx="2"/>
            <a:endCxn id="31" idx="0"/>
          </p:cNvCxnSpPr>
          <p:nvPr/>
        </p:nvCxnSpPr>
        <p:spPr>
          <a:xfrm flipH="1">
            <a:off x="4976586" y="1927861"/>
            <a:ext cx="104536" cy="35657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4235424" y="2284437"/>
            <a:ext cx="148232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38;p34"/>
          <p:cNvCxnSpPr>
            <a:cxnSpLocks/>
            <a:stCxn id="31" idx="2"/>
            <a:endCxn id="37" idx="1"/>
          </p:cNvCxnSpPr>
          <p:nvPr/>
        </p:nvCxnSpPr>
        <p:spPr>
          <a:xfrm flipV="1">
            <a:off x="5635949" y="1779233"/>
            <a:ext cx="572122" cy="83240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225;p34"/>
          <p:cNvSpPr txBox="1"/>
          <p:nvPr/>
        </p:nvSpPr>
        <p:spPr>
          <a:xfrm>
            <a:off x="3444735" y="2767467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2;p34"/>
          <p:cNvSpPr/>
          <p:nvPr/>
        </p:nvSpPr>
        <p:spPr>
          <a:xfrm>
            <a:off x="6701432" y="212980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22;p34"/>
          <p:cNvSpPr/>
          <p:nvPr/>
        </p:nvSpPr>
        <p:spPr>
          <a:xfrm>
            <a:off x="7844102" y="216603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22;p34"/>
          <p:cNvSpPr/>
          <p:nvPr/>
        </p:nvSpPr>
        <p:spPr>
          <a:xfrm>
            <a:off x="8679175" y="216314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25;p34"/>
          <p:cNvSpPr txBox="1"/>
          <p:nvPr/>
        </p:nvSpPr>
        <p:spPr>
          <a:xfrm>
            <a:off x="6494935" y="231003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5;p34"/>
          <p:cNvSpPr txBox="1"/>
          <p:nvPr/>
        </p:nvSpPr>
        <p:spPr>
          <a:xfrm>
            <a:off x="7384348" y="2328280"/>
            <a:ext cx="71361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594973" y="76625"/>
            <a:ext cx="1555672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555621" y="128885"/>
            <a:ext cx="860932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 flipV="1">
            <a:off x="2068845" y="403825"/>
            <a:ext cx="1917242" cy="18066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238;p34"/>
          <p:cNvCxnSpPr>
            <a:cxnSpLocks/>
            <a:stCxn id="31" idx="2"/>
          </p:cNvCxnSpPr>
          <p:nvPr/>
        </p:nvCxnSpPr>
        <p:spPr>
          <a:xfrm>
            <a:off x="5635949" y="2611637"/>
            <a:ext cx="858986" cy="715667"/>
          </a:xfrm>
          <a:prstGeom prst="bentConnector3">
            <a:avLst>
              <a:gd name="adj1" fmla="val 350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229;p34"/>
          <p:cNvSpPr/>
          <p:nvPr/>
        </p:nvSpPr>
        <p:spPr>
          <a:xfrm>
            <a:off x="6208071" y="1368737"/>
            <a:ext cx="2982136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Databinding: Image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[User = </a:t>
            </a:r>
            <a:r>
              <a:rPr lang="en-US" sz="1400" dirty="0" err="1">
                <a:solidFill>
                  <a:schemeClr val="tx1"/>
                </a:solidFill>
              </a:rPr>
              <a:t>session.user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6" name="Google Shape;232;p34"/>
          <p:cNvSpPr/>
          <p:nvPr/>
        </p:nvSpPr>
        <p:spPr>
          <a:xfrm>
            <a:off x="1235099" y="1048461"/>
            <a:ext cx="312000" cy="2880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Elbow Connector 2"/>
          <p:cNvCxnSpPr>
            <a:stCxn id="56" idx="0"/>
            <a:endCxn id="78" idx="5"/>
          </p:cNvCxnSpPr>
          <p:nvPr/>
        </p:nvCxnSpPr>
        <p:spPr>
          <a:xfrm rot="16200000" flipV="1">
            <a:off x="711618" y="368980"/>
            <a:ext cx="644636" cy="714326"/>
          </a:xfrm>
          <a:prstGeom prst="bentConnector4">
            <a:avLst>
              <a:gd name="adj1" fmla="val 24621"/>
              <a:gd name="adj2" fmla="val 14345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5;p34"/>
          <p:cNvSpPr txBox="1"/>
          <p:nvPr/>
        </p:nvSpPr>
        <p:spPr>
          <a:xfrm>
            <a:off x="1496074" y="90857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32;p34"/>
          <p:cNvSpPr/>
          <p:nvPr/>
        </p:nvSpPr>
        <p:spPr>
          <a:xfrm>
            <a:off x="9017487" y="10881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24;p34"/>
          <p:cNvSpPr/>
          <p:nvPr/>
        </p:nvSpPr>
        <p:spPr>
          <a:xfrm>
            <a:off x="9504430" y="335556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Elbow Connector 64"/>
          <p:cNvCxnSpPr>
            <a:stCxn id="60" idx="0"/>
            <a:endCxn id="64" idx="5"/>
          </p:cNvCxnSpPr>
          <p:nvPr/>
        </p:nvCxnSpPr>
        <p:spPr>
          <a:xfrm rot="5400000" flipH="1" flipV="1">
            <a:off x="9137577" y="651357"/>
            <a:ext cx="472737" cy="40091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6" name="Google Shape;225;p34"/>
          <p:cNvSpPr txBox="1"/>
          <p:nvPr/>
        </p:nvSpPr>
        <p:spPr>
          <a:xfrm>
            <a:off x="8226337" y="8588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/>
          <p:cNvSpPr/>
          <p:nvPr/>
        </p:nvSpPr>
        <p:spPr>
          <a:xfrm>
            <a:off x="1715028" y="4063211"/>
            <a:ext cx="3680667" cy="77636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[User !=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31;p34">
            <a:extLst>
              <a:ext uri="{FF2B5EF4-FFF2-40B4-BE49-F238E27FC236}">
                <a16:creationId xmlns:a16="http://schemas.microsoft.com/office/drawing/2014/main" id="{6CC39177-9716-CBC0-CB0E-84D87F72C67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523507" y="768071"/>
            <a:ext cx="191521" cy="36833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" name="Google Shape;232;p34">
            <a:extLst>
              <a:ext uri="{FF2B5EF4-FFF2-40B4-BE49-F238E27FC236}">
                <a16:creationId xmlns:a16="http://schemas.microsoft.com/office/drawing/2014/main" id="{276A9041-DF43-B30F-2146-14C7DA12ECED}"/>
              </a:ext>
            </a:extLst>
          </p:cNvPr>
          <p:cNvSpPr/>
          <p:nvPr/>
        </p:nvSpPr>
        <p:spPr>
          <a:xfrm>
            <a:off x="4235424" y="381433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33;p34">
            <a:extLst>
              <a:ext uri="{FF2B5EF4-FFF2-40B4-BE49-F238E27FC236}">
                <a16:creationId xmlns:a16="http://schemas.microsoft.com/office/drawing/2014/main" id="{4173C8C5-8E15-7D22-BE3A-54AAC11EF6F5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010921" y="3313624"/>
            <a:ext cx="881218" cy="12021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1673136-41E1-D77A-D9C6-83B22BB1CC1A}"/>
              </a:ext>
            </a:extLst>
          </p:cNvPr>
          <p:cNvCxnSpPr>
            <a:cxnSpLocks/>
            <a:endCxn id="221" idx="3"/>
          </p:cNvCxnSpPr>
          <p:nvPr/>
        </p:nvCxnSpPr>
        <p:spPr>
          <a:xfrm rot="5400000">
            <a:off x="7988086" y="2729484"/>
            <a:ext cx="1085930" cy="60824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9" name="Google Shape;227;p34">
            <a:extLst>
              <a:ext uri="{FF2B5EF4-FFF2-40B4-BE49-F238E27FC236}">
                <a16:creationId xmlns:a16="http://schemas.microsoft.com/office/drawing/2014/main" id="{1A392D93-34D3-AEA2-A215-358516DE8C97}"/>
              </a:ext>
            </a:extLst>
          </p:cNvPr>
          <p:cNvCxnSpPr>
            <a:cxnSpLocks/>
          </p:cNvCxnSpPr>
          <p:nvPr/>
        </p:nvCxnSpPr>
        <p:spPr>
          <a:xfrm>
            <a:off x="8854677" y="3196445"/>
            <a:ext cx="551405" cy="3125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222;p34">
            <a:extLst>
              <a:ext uri="{FF2B5EF4-FFF2-40B4-BE49-F238E27FC236}">
                <a16:creationId xmlns:a16="http://schemas.microsoft.com/office/drawing/2014/main" id="{58D578E1-9C6B-2BFF-E5D6-5F8846303FEB}"/>
              </a:ext>
            </a:extLst>
          </p:cNvPr>
          <p:cNvSpPr/>
          <p:nvPr/>
        </p:nvSpPr>
        <p:spPr>
          <a:xfrm>
            <a:off x="9101840" y="177719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26;p34">
            <a:extLst>
              <a:ext uri="{FF2B5EF4-FFF2-40B4-BE49-F238E27FC236}">
                <a16:creationId xmlns:a16="http://schemas.microsoft.com/office/drawing/2014/main" id="{796A621D-F1B7-C48F-AC4E-AF30DEE1D32B}"/>
              </a:ext>
            </a:extLst>
          </p:cNvPr>
          <p:cNvSpPr txBox="1"/>
          <p:nvPr/>
        </p:nvSpPr>
        <p:spPr>
          <a:xfrm>
            <a:off x="9504430" y="1549873"/>
            <a:ext cx="2824147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GoBack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24;p34">
            <a:extLst>
              <a:ext uri="{FF2B5EF4-FFF2-40B4-BE49-F238E27FC236}">
                <a16:creationId xmlns:a16="http://schemas.microsoft.com/office/drawing/2014/main" id="{D10853BC-2725-8675-FB61-1C917F88AA48}"/>
              </a:ext>
            </a:extLst>
          </p:cNvPr>
          <p:cNvSpPr/>
          <p:nvPr/>
        </p:nvSpPr>
        <p:spPr>
          <a:xfrm>
            <a:off x="6300899" y="5624361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addComment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24;p34">
            <a:extLst>
              <a:ext uri="{FF2B5EF4-FFF2-40B4-BE49-F238E27FC236}">
                <a16:creationId xmlns:a16="http://schemas.microsoft.com/office/drawing/2014/main" id="{96037ECB-6CC9-CE0B-F524-BEA69E75EEE3}"/>
              </a:ext>
            </a:extLst>
          </p:cNvPr>
          <p:cNvSpPr/>
          <p:nvPr/>
        </p:nvSpPr>
        <p:spPr>
          <a:xfrm>
            <a:off x="4942519" y="5624361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22;p34">
            <a:extLst>
              <a:ext uri="{FF2B5EF4-FFF2-40B4-BE49-F238E27FC236}">
                <a16:creationId xmlns:a16="http://schemas.microsoft.com/office/drawing/2014/main" id="{4F9FC514-B90B-3DEE-C3F3-70D99D59CE99}"/>
              </a:ext>
            </a:extLst>
          </p:cNvPr>
          <p:cNvSpPr/>
          <p:nvPr/>
        </p:nvSpPr>
        <p:spPr>
          <a:xfrm>
            <a:off x="6452209" y="44167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223;p34">
            <a:extLst>
              <a:ext uri="{FF2B5EF4-FFF2-40B4-BE49-F238E27FC236}">
                <a16:creationId xmlns:a16="http://schemas.microsoft.com/office/drawing/2014/main" id="{6477BDF0-17B4-5A6E-A986-683324A83E72}"/>
              </a:ext>
            </a:extLst>
          </p:cNvPr>
          <p:cNvCxnSpPr>
            <a:cxnSpLocks/>
          </p:cNvCxnSpPr>
          <p:nvPr/>
        </p:nvCxnSpPr>
        <p:spPr>
          <a:xfrm rot="5400000">
            <a:off x="5816107" y="4800167"/>
            <a:ext cx="840214" cy="67096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6" name="Google Shape;225;p34">
            <a:extLst>
              <a:ext uri="{FF2B5EF4-FFF2-40B4-BE49-F238E27FC236}">
                <a16:creationId xmlns:a16="http://schemas.microsoft.com/office/drawing/2014/main" id="{9AD24065-2B5A-881E-0D6A-78890D625E15}"/>
              </a:ext>
            </a:extLst>
          </p:cNvPr>
          <p:cNvSpPr txBox="1"/>
          <p:nvPr/>
        </p:nvSpPr>
        <p:spPr>
          <a:xfrm>
            <a:off x="7646224" y="4604179"/>
            <a:ext cx="1610195" cy="31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addComment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25;p34">
            <a:extLst>
              <a:ext uri="{FF2B5EF4-FFF2-40B4-BE49-F238E27FC236}">
                <a16:creationId xmlns:a16="http://schemas.microsoft.com/office/drawing/2014/main" id="{BCE99F62-6A42-061D-304D-D1A5C4EEDF7B}"/>
              </a:ext>
            </a:extLst>
          </p:cNvPr>
          <p:cNvSpPr txBox="1"/>
          <p:nvPr/>
        </p:nvSpPr>
        <p:spPr>
          <a:xfrm>
            <a:off x="5565265" y="4695497"/>
            <a:ext cx="858986" cy="43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44B7D687-2BF6-D5BF-FE38-DF6C61ED23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00702" y="2894637"/>
            <a:ext cx="4596879" cy="1982131"/>
          </a:xfrm>
          <a:prstGeom prst="bentConnector3">
            <a:avLst>
              <a:gd name="adj1" fmla="val -450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5916C09-BD3E-A152-4C04-2368171013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0069" y="2149342"/>
            <a:ext cx="4552620" cy="3485634"/>
          </a:xfrm>
          <a:prstGeom prst="bentConnector3">
            <a:avLst>
              <a:gd name="adj1" fmla="val -824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9" name="Google Shape;222;p34">
            <a:extLst>
              <a:ext uri="{FF2B5EF4-FFF2-40B4-BE49-F238E27FC236}">
                <a16:creationId xmlns:a16="http://schemas.microsoft.com/office/drawing/2014/main" id="{AE7F4835-5E67-96ED-161B-ED918DDCDAF9}"/>
              </a:ext>
            </a:extLst>
          </p:cNvPr>
          <p:cNvSpPr/>
          <p:nvPr/>
        </p:nvSpPr>
        <p:spPr>
          <a:xfrm>
            <a:off x="6701432" y="126187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25;p34">
            <a:extLst>
              <a:ext uri="{FF2B5EF4-FFF2-40B4-BE49-F238E27FC236}">
                <a16:creationId xmlns:a16="http://schemas.microsoft.com/office/drawing/2014/main" id="{DE582894-30A3-262A-3ED3-6AF140D2DBDA}"/>
              </a:ext>
            </a:extLst>
          </p:cNvPr>
          <p:cNvSpPr txBox="1"/>
          <p:nvPr/>
        </p:nvSpPr>
        <p:spPr>
          <a:xfrm>
            <a:off x="6293671" y="928672"/>
            <a:ext cx="1731066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ChangeOrder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8CD720F-A4D7-E29B-306D-ABFC7CF2285C}"/>
              </a:ext>
            </a:extLst>
          </p:cNvPr>
          <p:cNvCxnSpPr/>
          <p:nvPr/>
        </p:nvCxnSpPr>
        <p:spPr>
          <a:xfrm rot="5400000" flipH="1" flipV="1">
            <a:off x="6380244" y="605017"/>
            <a:ext cx="472739" cy="302567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Google Shape;224;p34">
            <a:extLst>
              <a:ext uri="{FF2B5EF4-FFF2-40B4-BE49-F238E27FC236}">
                <a16:creationId xmlns:a16="http://schemas.microsoft.com/office/drawing/2014/main" id="{E36A2AA0-D442-C680-F960-30FFC0FFB359}"/>
              </a:ext>
            </a:extLst>
          </p:cNvPr>
          <p:cNvSpPr/>
          <p:nvPr/>
        </p:nvSpPr>
        <p:spPr>
          <a:xfrm>
            <a:off x="6701432" y="167268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SavaImageOrder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3A25E29-9982-BB61-1514-4B46216A9883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7957785" y="447158"/>
            <a:ext cx="66952" cy="940497"/>
          </a:xfrm>
          <a:prstGeom prst="bentConnector4">
            <a:avLst>
              <a:gd name="adj1" fmla="val 95603"/>
              <a:gd name="adj2" fmla="val 6488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8" name="Google Shape;231;p34">
            <a:extLst>
              <a:ext uri="{FF2B5EF4-FFF2-40B4-BE49-F238E27FC236}">
                <a16:creationId xmlns:a16="http://schemas.microsoft.com/office/drawing/2014/main" id="{D7264FE2-8132-EE3A-D321-F38ED41C7D76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372809" y="731025"/>
            <a:ext cx="174290" cy="49839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1" name="Google Shape;229;p34">
            <a:extLst>
              <a:ext uri="{FF2B5EF4-FFF2-40B4-BE49-F238E27FC236}">
                <a16:creationId xmlns:a16="http://schemas.microsoft.com/office/drawing/2014/main" id="{C11B5122-8FBA-3C4B-CAF5-ED7C32D8FF17}"/>
              </a:ext>
            </a:extLst>
          </p:cNvPr>
          <p:cNvSpPr/>
          <p:nvPr/>
        </p:nvSpPr>
        <p:spPr>
          <a:xfrm>
            <a:off x="1565900" y="5169153"/>
            <a:ext cx="2604679" cy="11232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CreateAlbum</a:t>
            </a:r>
            <a:endParaRPr lang="it-IT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 :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it-IT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imageToAdd</a:t>
            </a:r>
            <a:endParaRPr lang="it-IT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0B7DEDF3-65FB-B1B6-7F82-B01698A92928}"/>
              </a:ext>
            </a:extLst>
          </p:cNvPr>
          <p:cNvSpPr/>
          <p:nvPr/>
        </p:nvSpPr>
        <p:spPr>
          <a:xfrm>
            <a:off x="4130517" y="555066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233;p34">
            <a:extLst>
              <a:ext uri="{FF2B5EF4-FFF2-40B4-BE49-F238E27FC236}">
                <a16:creationId xmlns:a16="http://schemas.microsoft.com/office/drawing/2014/main" id="{9429F03B-0862-B24B-5125-23C3E494A0B4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4442517" y="5694663"/>
            <a:ext cx="214768" cy="35806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7" name="Google Shape;224;p34">
            <a:extLst>
              <a:ext uri="{FF2B5EF4-FFF2-40B4-BE49-F238E27FC236}">
                <a16:creationId xmlns:a16="http://schemas.microsoft.com/office/drawing/2014/main" id="{A96E28D4-6086-F7D3-8A69-4BB808E6619A}"/>
              </a:ext>
            </a:extLst>
          </p:cNvPr>
          <p:cNvSpPr/>
          <p:nvPr/>
        </p:nvSpPr>
        <p:spPr>
          <a:xfrm>
            <a:off x="4050666" y="6077195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CreateAlbum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199B9-2457-4811-999B-5B19938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 (riassunto)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F638C-1CFE-9DB3-53DF-3EC03126D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b="1" i="0" dirty="0">
                <a:effectLst/>
              </a:rPr>
              <a:t>Eventi: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dell'utente (validazione dell'email e corrispondenza della password, unicità del nome utente)</a:t>
            </a:r>
          </a:p>
          <a:p>
            <a:r>
              <a:rPr lang="it-IT" dirty="0"/>
              <a:t>Salva immagine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Accesso dell'utente</a:t>
            </a:r>
          </a:p>
          <a:p>
            <a:r>
              <a:rPr lang="it-IT" b="0" i="0" dirty="0">
                <a:effectLst/>
              </a:rPr>
              <a:t>Creazione di album da parte dell'utente</a:t>
            </a:r>
          </a:p>
          <a:p>
            <a:r>
              <a:rPr lang="it-IT" b="0" i="0" dirty="0">
                <a:effectLst/>
              </a:rPr>
              <a:t>Clic su un album per visualizzare le sue immagini</a:t>
            </a:r>
          </a:p>
          <a:p>
            <a:r>
              <a:rPr lang="it-IT" b="0" i="0" dirty="0">
                <a:effectLst/>
              </a:rPr>
              <a:t>Selezione di una miniatura dell'immagine per visualizzarla in dettaglio</a:t>
            </a:r>
          </a:p>
          <a:p>
            <a:r>
              <a:rPr lang="it-IT" b="0" i="0" dirty="0">
                <a:effectLst/>
              </a:rPr>
              <a:t>Aggiunta di un commento a un'immagine</a:t>
            </a:r>
          </a:p>
          <a:p>
            <a:r>
              <a:rPr lang="it-IT" b="0" i="0" dirty="0">
                <a:effectLst/>
              </a:rPr>
              <a:t>Cancellazione di un'immagine (e dei commenti associati)</a:t>
            </a:r>
          </a:p>
          <a:p>
            <a:r>
              <a:rPr lang="it-IT" b="0" i="0" dirty="0">
                <a:effectLst/>
              </a:rPr>
              <a:t>Azioni di paginazione (visualizzazione del set precedente o successivo di immagini)</a:t>
            </a:r>
          </a:p>
          <a:p>
            <a:r>
              <a:rPr lang="it-IT" b="0" i="0" dirty="0">
                <a:effectLst/>
              </a:rPr>
              <a:t>Passaggio del mouse sulla miniatura per mostrare il modale con immagine completa e dettagli (versione JavaScript)</a:t>
            </a:r>
          </a:p>
          <a:p>
            <a:r>
              <a:rPr lang="it-IT" b="0" i="0" dirty="0">
                <a:effectLst/>
              </a:rPr>
              <a:t>Trascinamento dei titoli delle immagini per riordinarle all'interno di un album (versione JavaScript)</a:t>
            </a:r>
          </a:p>
          <a:p>
            <a:r>
              <a:rPr lang="it-IT" b="0" i="0" dirty="0">
                <a:effectLst/>
              </a:rPr>
              <a:t>Salvataggio dell'ordine personalizzato delle immagini (versione JavaScript)</a:t>
            </a:r>
          </a:p>
          <a:p>
            <a:r>
              <a:rPr lang="it-IT" b="0" i="0" dirty="0">
                <a:effectLst/>
              </a:rPr>
              <a:t>Logout dell'utente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61132D-AEA4-129C-5063-9F1A2731C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b="1" i="0" dirty="0">
                <a:effectLst/>
              </a:rPr>
              <a:t>Azioni: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e accesso (invio dei moduli)</a:t>
            </a:r>
          </a:p>
          <a:p>
            <a:r>
              <a:rPr lang="it-IT" b="0" i="0" dirty="0">
                <a:effectLst/>
              </a:rPr>
              <a:t>Associazione delle immagini a un album e gestione dei dettagli dell'album</a:t>
            </a:r>
          </a:p>
          <a:p>
            <a:r>
              <a:rPr lang="it-IT" b="0" i="0" dirty="0">
                <a:effectLst/>
              </a:rPr>
              <a:t>Aggiunta di commenti alle immagini</a:t>
            </a:r>
          </a:p>
          <a:p>
            <a:r>
              <a:rPr lang="it-IT" b="0" i="0" dirty="0">
                <a:effectLst/>
              </a:rPr>
              <a:t>Cancellazione delle immagini (solo per il proprietario)</a:t>
            </a:r>
          </a:p>
          <a:p>
            <a:r>
              <a:rPr lang="it-IT" b="0" i="0" dirty="0">
                <a:effectLst/>
              </a:rPr>
              <a:t>Invio del modulo di aggiunta commento</a:t>
            </a:r>
            <a:endParaRPr lang="it-IT" b="0" i="0" dirty="0">
              <a:solidFill>
                <a:srgbClr val="00B050"/>
              </a:solidFill>
              <a:effectLst/>
            </a:endParaRPr>
          </a:p>
          <a:p>
            <a:r>
              <a:rPr lang="it-IT" b="0" i="0" dirty="0">
                <a:effectLst/>
              </a:rPr>
              <a:t>Riordino personalizzato delle immagini e salvataggio dell'ordine sul server (versione JavaScript)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94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9E24E-24CC-0263-0412-4768E56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Componenti (U)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68C9A-34F6-A7F7-162E-B35F722E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 (Servlets):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CheckLogin</a:t>
            </a:r>
            <a:r>
              <a:rPr lang="it-IT" sz="3600" dirty="0"/>
              <a:t>: Autentica le credenziali di accesso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Registration</a:t>
            </a:r>
            <a:r>
              <a:rPr lang="it-IT" sz="3600" dirty="0"/>
              <a:t>: gestisce la registrazione del nuovo 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Logout</a:t>
            </a:r>
            <a:r>
              <a:rPr lang="it-IT" sz="3600" dirty="0"/>
              <a:t>: Gestisce il processo di logout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GoToHome</a:t>
            </a:r>
            <a:r>
              <a:rPr lang="it-IT" sz="3600" dirty="0"/>
              <a:t>: Reindirizza alla pagina principale.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CreateAlbum</a:t>
            </a:r>
            <a:r>
              <a:rPr lang="it-IT" sz="3600" dirty="0"/>
              <a:t>: Gestisce la creazione di album fotografici da parte degli utenti.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AddImage</a:t>
            </a:r>
            <a:r>
              <a:rPr lang="it-IT" sz="3600" dirty="0"/>
              <a:t>: Gestisce il caricamento e l'associazione delle immagini agli album.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GoToAlbum</a:t>
            </a:r>
            <a:r>
              <a:rPr lang="it-IT" sz="3600" dirty="0"/>
              <a:t>: Indirizza alla pagina di un album specifico.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AddComment</a:t>
            </a:r>
            <a:r>
              <a:rPr lang="it-IT" sz="3600" dirty="0"/>
              <a:t>: Gestisce l'aggiunta di commenti alle immagini.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DeleteImage</a:t>
            </a:r>
            <a:r>
              <a:rPr lang="it-IT" sz="3600" dirty="0"/>
              <a:t>: Consente l'eliminazione delle immagini, con relativi commenti.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SaveImageOrder</a:t>
            </a:r>
            <a:r>
              <a:rPr lang="it-IT" sz="3600" dirty="0"/>
              <a:t>: Preserva l'ordine personalizzato delle immagini impostato dall'utente.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(Templates) &amp; Components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Login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Login form: Username and password richiesti.</a:t>
            </a:r>
          </a:p>
          <a:p>
            <a:r>
              <a:rPr lang="en-US" sz="3600" b="1" u="sng" dirty="0"/>
              <a:t>Registration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Registration form: username, email, and password.</a:t>
            </a:r>
          </a:p>
          <a:p>
            <a:r>
              <a:rPr lang="en-US" sz="3600" b="1" u="sng" dirty="0"/>
              <a:t>Home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Lista di Album: disposte prima quelle dell’utente e poi le altre.</a:t>
            </a:r>
          </a:p>
          <a:p>
            <a:pPr lvl="1"/>
            <a:r>
              <a:rPr lang="en-US" sz="3200" dirty="0"/>
              <a:t>Album Creation Form: titolo (richiesto) piu immagini.</a:t>
            </a:r>
          </a:p>
          <a:p>
            <a:r>
              <a:rPr lang="en-US" sz="3600" b="1" u="sng" dirty="0"/>
              <a:t>Album Page</a:t>
            </a:r>
            <a:r>
              <a:rPr lang="en-US" sz="3600" dirty="0"/>
              <a:t>:</a:t>
            </a:r>
          </a:p>
          <a:p>
            <a:pPr lvl="1"/>
            <a:r>
              <a:rPr lang="it-IT" sz="3200" dirty="0"/>
              <a:t>Griglia delle Immagini: Una disposizione a griglia per visualizzare le miniature delle immagini.</a:t>
            </a:r>
          </a:p>
          <a:p>
            <a:pPr lvl="1"/>
            <a:r>
              <a:rPr lang="it-IT" sz="3200" dirty="0"/>
              <a:t>Controlli di Paginazione: Pulsanti per navigare attraverso i set di immagini.</a:t>
            </a:r>
            <a:endParaRPr lang="en-US" sz="3200" dirty="0"/>
          </a:p>
          <a:p>
            <a:r>
              <a:rPr lang="en-US" sz="3600" b="1" u="sng" dirty="0"/>
              <a:t>Image Page</a:t>
            </a:r>
            <a:r>
              <a:rPr lang="en-US" sz="3600" dirty="0"/>
              <a:t>:</a:t>
            </a:r>
            <a:endParaRPr lang="en-US" sz="3200" dirty="0"/>
          </a:p>
          <a:p>
            <a:pPr lvl="1"/>
            <a:r>
              <a:rPr lang="it-IT" sz="3200" dirty="0"/>
              <a:t>Dettagli dell'Immagine: Mostra l'immagine a dimensioni intere, titolo, descrizione e altre metadati.</a:t>
            </a:r>
          </a:p>
          <a:p>
            <a:pPr lvl="1"/>
            <a:r>
              <a:rPr lang="it-IT" sz="3200" dirty="0"/>
              <a:t>Sezione Commenti: Elenca i commenti e include un modulo per aggiungere nuovi commenti.</a:t>
            </a:r>
          </a:p>
          <a:p>
            <a:pPr lvl="1"/>
            <a:r>
              <a:rPr lang="it-IT" sz="3200" dirty="0"/>
              <a:t>Pulsante Elimina Immagine: Opzione per eliminare l'immagine se l'utente ne è il proprietario.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6E95B2-1436-F5C6-DDA5-48A6CD66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Objects (Beans):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</a:t>
            </a:r>
            <a:r>
              <a:rPr lang="en-US" sz="3600" dirty="0"/>
              <a:t>: Object representing the user with properties like username, password, and email.</a:t>
            </a:r>
          </a:p>
          <a:p>
            <a:r>
              <a:rPr lang="en-US" sz="3600" b="1" u="sng" dirty="0"/>
              <a:t>Album</a:t>
            </a:r>
            <a:r>
              <a:rPr lang="en-US" sz="3600" dirty="0"/>
              <a:t>: Represents a photo album with properties like title, creator, and creation date.</a:t>
            </a:r>
          </a:p>
          <a:p>
            <a:r>
              <a:rPr lang="en-US" sz="3600" b="1" u="sng" dirty="0"/>
              <a:t>Image</a:t>
            </a:r>
            <a:r>
              <a:rPr lang="en-US" sz="3600" u="sng" dirty="0"/>
              <a:t>:</a:t>
            </a:r>
            <a:r>
              <a:rPr lang="en-US" sz="3600" dirty="0"/>
              <a:t> Holds information about an image, including title, description, file path, and creation date.</a:t>
            </a:r>
          </a:p>
          <a:p>
            <a:r>
              <a:rPr lang="en-US" sz="3600" b="1" u="sng" dirty="0"/>
              <a:t>Comment</a:t>
            </a:r>
            <a:r>
              <a:rPr lang="en-US" sz="3600" dirty="0"/>
              <a:t>: Represents a comment made on an image with properties like text and author.</a:t>
            </a:r>
          </a:p>
          <a:p>
            <a:endParaRPr lang="en-US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Objects (Classes):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creare utenti, controllare le credenziali e gestire la sessione dell’utente.</a:t>
            </a:r>
          </a:p>
          <a:p>
            <a:r>
              <a:rPr lang="en-US" sz="3600" b="1" u="sng" dirty="0" err="1"/>
              <a:t>AlbumDAO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la creazione di album, ritornare gli album e associazione con immagini.</a:t>
            </a:r>
          </a:p>
          <a:p>
            <a:r>
              <a:rPr lang="en-US" sz="3600" b="1" u="sng" dirty="0"/>
              <a:t>ImageDAO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upload di immagini, ritornare le immagini, aggiornare e cancellare le immagini.</a:t>
            </a:r>
          </a:p>
          <a:p>
            <a:r>
              <a:rPr lang="en-US" sz="3600" b="1" u="sng" dirty="0"/>
              <a:t>CommentDAO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aggiungere, ritornare e cancellare commenti relativi ad immagini.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967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1496</Words>
  <Application>Microsoft Macintosh PowerPoint</Application>
  <PresentationFormat>Widescreen</PresentationFormat>
  <Paragraphs>245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Menlo</vt:lpstr>
      <vt:lpstr>Office Theme</vt:lpstr>
      <vt:lpstr>PROGETTO TIW(Con JS) 2023-24: Gestione di immagini </vt:lpstr>
      <vt:lpstr>Database design </vt:lpstr>
      <vt:lpstr>Local database schema</vt:lpstr>
      <vt:lpstr>Local database schema</vt:lpstr>
      <vt:lpstr>Local database schema</vt:lpstr>
      <vt:lpstr>Application design (all) </vt:lpstr>
      <vt:lpstr>Application design</vt:lpstr>
      <vt:lpstr>Eventi e azioni (riassunto)</vt:lpstr>
      <vt:lpstr>Componenti (U)</vt:lpstr>
      <vt:lpstr>Login</vt:lpstr>
      <vt:lpstr>HomePage</vt:lpstr>
      <vt:lpstr>SelectedAlbum</vt:lpstr>
      <vt:lpstr>ShowImageComments</vt:lpstr>
      <vt:lpstr>Logout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TIW(Con JS) 2023-24: Gestione di immagini </dc:title>
  <dc:creator>Vittorio Palladino</dc:creator>
  <cp:lastModifiedBy>Vittorio Palladino</cp:lastModifiedBy>
  <cp:revision>2</cp:revision>
  <dcterms:created xsi:type="dcterms:W3CDTF">2024-05-06T11:36:24Z</dcterms:created>
  <dcterms:modified xsi:type="dcterms:W3CDTF">2024-05-09T14:44:59Z</dcterms:modified>
</cp:coreProperties>
</file>