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86" r:id="rId3"/>
    <p:sldId id="264" r:id="rId4"/>
    <p:sldId id="268" r:id="rId5"/>
    <p:sldId id="296" r:id="rId6"/>
    <p:sldId id="290" r:id="rId7"/>
    <p:sldId id="265" r:id="rId8"/>
    <p:sldId id="288" r:id="rId9"/>
    <p:sldId id="289" r:id="rId10"/>
    <p:sldId id="298" r:id="rId11"/>
    <p:sldId id="297" r:id="rId12"/>
  </p:sldIdLst>
  <p:sldSz cx="12192000" cy="6858000"/>
  <p:notesSz cx="6858000" cy="9144000"/>
  <p:defaultTextStyle>
    <a:defPPr>
      <a:defRPr lang="en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87"/>
    <p:restoredTop sz="96197"/>
  </p:normalViewPr>
  <p:slideViewPr>
    <p:cSldViewPr snapToGrid="0">
      <p:cViewPr varScale="1">
        <p:scale>
          <a:sx n="140" d="100"/>
          <a:sy n="140" d="100"/>
        </p:scale>
        <p:origin x="107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FFF9E1-CC3B-5342-B030-B71BE60CBC09}" type="datetimeFigureOut">
              <a:rPr lang="en-IT" smtClean="0"/>
              <a:t>06/05/24</a:t>
            </a:fld>
            <a:endParaRPr lang="en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B17AB5-D971-484B-B43C-B9D5ECBD07B0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3894826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70e28bffb8_6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g70e28bffb8_6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70e28bffb8_2_2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g70e28bffb8_2_2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D2CE7-114C-3E5C-A58D-6DE8D1EDB9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E07235-7306-902E-DA1E-31646294DD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F88681-8674-FF38-3B97-C74D80193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33012-BAD6-8340-970C-1A571B6C04CB}" type="datetimeFigureOut">
              <a:rPr lang="en-IT" smtClean="0"/>
              <a:t>06/05/24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DE0AB3-76AD-C8A9-2029-C0C0E188C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3493EB-A46C-E718-63C4-026C0CEAA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96698-B6E5-034F-AC6D-53C9E2DB7323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146326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076E1-2AAD-B88A-743E-BF7CDCA40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EDB87D-3981-E30D-8237-A6314A746B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F3797-209E-80B6-3BB8-38D62BD9C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33012-BAD6-8340-970C-1A571B6C04CB}" type="datetimeFigureOut">
              <a:rPr lang="en-IT" smtClean="0"/>
              <a:t>06/05/24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03D4D-B35F-D82D-4FAC-BBAD6425A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F8208B-0006-F74F-EADA-715ABC875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96698-B6E5-034F-AC6D-53C9E2DB7323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364327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95867F-E0F3-227D-BF63-15FFE75026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6611FA-4918-AACD-F5A3-485FD5670D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FADD92-D108-A6F6-FED9-309573CC2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33012-BAD6-8340-970C-1A571B6C04CB}" type="datetimeFigureOut">
              <a:rPr lang="en-IT" smtClean="0"/>
              <a:t>06/05/24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C79260-342C-FB2A-92B5-16A657A82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573A39-2C73-01D9-31C9-A6810B7E7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96698-B6E5-034F-AC6D-53C9E2DB7323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768853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4B023-903B-DE45-1C5D-089F8E973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01FC4C-6288-FA77-DC1D-E753E9B275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E52FA5-0128-CD10-8AA4-8614DDBC0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33012-BAD6-8340-970C-1A571B6C04CB}" type="datetimeFigureOut">
              <a:rPr lang="en-IT" smtClean="0"/>
              <a:t>06/05/24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2F126D-CB02-057F-A4DD-87AFDF7DE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A6B214-011B-4CE7-170F-B63BD4355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96698-B6E5-034F-AC6D-53C9E2DB7323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958278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F7778-54AE-26AF-0B91-6E60FE649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864761-EE72-F084-BA71-5AA4376D6A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2A2A7A-0E8F-2C28-89D1-5D83BB2F8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33012-BAD6-8340-970C-1A571B6C04CB}" type="datetimeFigureOut">
              <a:rPr lang="en-IT" smtClean="0"/>
              <a:t>06/05/24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9C85F1-0C5E-4BDD-0319-875637609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F1C2C-37C4-0E8D-8637-A1B83F7CF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96698-B6E5-034F-AC6D-53C9E2DB7323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848848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5606A-4E38-21B4-74D7-7C3410DA8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CBF88-E7AB-8E76-0E76-89152C17C0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871D3E-0C3C-9B55-6450-FE8DCDDCD9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8F73CA-D28D-9FFC-A962-F8D091CF6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33012-BAD6-8340-970C-1A571B6C04CB}" type="datetimeFigureOut">
              <a:rPr lang="en-IT" smtClean="0"/>
              <a:t>06/05/24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846BCF-B775-9E79-7C07-F0B5C64E2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C62C7A-44AD-DF9F-732E-4D7AC2389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96698-B6E5-034F-AC6D-53C9E2DB7323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899837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A4B74-B56E-D2A6-C825-99C242C83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2A23AC-F27E-7BD8-720A-454E828E83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1D0036-F517-01F0-C5C5-5681D33913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72E898-517C-ADE1-D53F-075D921DC6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B9C305-6C57-3A04-ACD4-A5D2370B12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6CFB4B-4A6B-BF83-1E33-184D3518D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33012-BAD6-8340-970C-1A571B6C04CB}" type="datetimeFigureOut">
              <a:rPr lang="en-IT" smtClean="0"/>
              <a:t>06/05/24</a:t>
            </a:fld>
            <a:endParaRPr lang="en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45A83C-3434-AFAD-A9EF-4C8109AC9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F17531-036B-FD0C-EBE7-F2684EA35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96698-B6E5-034F-AC6D-53C9E2DB7323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380094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355EA-37C1-AEE2-F419-11F6512D7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55807A-9D9D-E381-8F55-6A195FE32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33012-BAD6-8340-970C-1A571B6C04CB}" type="datetimeFigureOut">
              <a:rPr lang="en-IT" smtClean="0"/>
              <a:t>06/05/24</a:t>
            </a:fld>
            <a:endParaRPr lang="en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F54413-8AFE-B99B-86BF-B56927C62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4FAE4C-9E0F-2103-8AB7-210628078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96698-B6E5-034F-AC6D-53C9E2DB7323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4154253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75B917-8555-A603-E17D-3053922F9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33012-BAD6-8340-970C-1A571B6C04CB}" type="datetimeFigureOut">
              <a:rPr lang="en-IT" smtClean="0"/>
              <a:t>06/05/24</a:t>
            </a:fld>
            <a:endParaRPr lang="en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8AC0BE-2294-45EB-D019-611CE439C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E72890-4E60-8953-9DA6-291F8EEE4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96698-B6E5-034F-AC6D-53C9E2DB7323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991684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129AC-08B5-AA5D-CF53-E0CEAEB0A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02A11-BB73-CE47-7757-50141CC57D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8DBA8B-504B-C07F-4C55-D5010196D5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9AF7E5-A88D-8CD2-21DA-DAAA61CD0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33012-BAD6-8340-970C-1A571B6C04CB}" type="datetimeFigureOut">
              <a:rPr lang="en-IT" smtClean="0"/>
              <a:t>06/05/24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506EFD-7ECB-69D8-8234-EF158B837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E1E348-BFF8-C0EA-78B8-88056BDC9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96698-B6E5-034F-AC6D-53C9E2DB7323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579163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760FA-799A-2C4B-061F-C693391D4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366870-23FE-76A7-81B3-A3C97B6E2C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24D4CD-784B-D67A-C622-661456BF5A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11E683-4D35-B221-0463-648B6929C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33012-BAD6-8340-970C-1A571B6C04CB}" type="datetimeFigureOut">
              <a:rPr lang="en-IT" smtClean="0"/>
              <a:t>06/05/24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E57B8C-738C-EE61-D235-E155C4531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BA7C8A-9CE1-8B3D-314E-CAC022C44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96698-B6E5-034F-AC6D-53C9E2DB7323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4135290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DEEE08-7617-1C68-1675-A6BD2A1B1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057E94-2E49-20DB-DF90-3F838A8758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BFA685-7E03-7F33-0218-BE40FBA6F5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533012-BAD6-8340-970C-1A571B6C04CB}" type="datetimeFigureOut">
              <a:rPr lang="en-IT" smtClean="0"/>
              <a:t>06/05/24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AFAF48-DD26-E0D7-217E-402AB24EBC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C32B39-36FC-5E9F-16CC-DDDF4E0F3D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E96698-B6E5-034F-AC6D-53C9E2DB7323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540626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9B5E7-D5AC-E6BE-B8F3-3851A24697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PROGETTO TIW(Con JS) 2023-24: </a:t>
            </a:r>
            <a:r>
              <a:rPr lang="it-IT" dirty="0"/>
              <a:t>Gestione di immagini </a:t>
            </a:r>
            <a:endParaRPr lang="en-IT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979DEB-4DBB-454D-B1E4-98DBFB29DB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Web technologies</a:t>
            </a:r>
          </a:p>
        </p:txBody>
      </p:sp>
    </p:spTree>
    <p:extLst>
      <p:ext uri="{BB962C8B-B14F-4D97-AF65-F5344CB8AC3E}">
        <p14:creationId xmlns:p14="http://schemas.microsoft.com/office/powerpoint/2010/main" val="25420777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2318884" y="1648327"/>
            <a:ext cx="0" cy="4426116"/>
          </a:xfrm>
          <a:prstGeom prst="line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272" name="Google Shape;272;p37"/>
          <p:cNvSpPr txBox="1">
            <a:spLocks noGrp="1"/>
          </p:cNvSpPr>
          <p:nvPr>
            <p:ph type="title"/>
          </p:nvPr>
        </p:nvSpPr>
        <p:spPr>
          <a:xfrm>
            <a:off x="1638300" y="274633"/>
            <a:ext cx="8915400" cy="1008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7269" tIns="53620" rIns="107269" bIns="53620" rtlCol="0" anchor="ctr" anchorCtr="0">
            <a:noAutofit/>
          </a:bodyPr>
          <a:lstStyle/>
          <a:p>
            <a:pPr>
              <a:buSzPts val="4400"/>
            </a:pPr>
            <a:r>
              <a:rPr lang="es-419" dirty="0"/>
              <a:t>Evento: login</a:t>
            </a:r>
            <a:endParaRPr dirty="0"/>
          </a:p>
        </p:txBody>
      </p:sp>
      <p:sp>
        <p:nvSpPr>
          <p:cNvPr id="273" name="Google Shape;273;p37"/>
          <p:cNvSpPr/>
          <p:nvPr/>
        </p:nvSpPr>
        <p:spPr>
          <a:xfrm>
            <a:off x="3607674" y="1130084"/>
            <a:ext cx="1424150" cy="381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CheckLogin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74" name="Google Shape;274;p37"/>
          <p:cNvCxnSpPr/>
          <p:nvPr/>
        </p:nvCxnSpPr>
        <p:spPr>
          <a:xfrm>
            <a:off x="4306101" y="1511285"/>
            <a:ext cx="0" cy="4916807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cxnSp>
        <p:nvCxnSpPr>
          <p:cNvPr id="275" name="Google Shape;275;p37"/>
          <p:cNvCxnSpPr/>
          <p:nvPr/>
        </p:nvCxnSpPr>
        <p:spPr>
          <a:xfrm>
            <a:off x="2532501" y="2092243"/>
            <a:ext cx="1752997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276" name="Google Shape;276;p37"/>
          <p:cNvSpPr txBox="1"/>
          <p:nvPr/>
        </p:nvSpPr>
        <p:spPr>
          <a:xfrm>
            <a:off x="2541866" y="1795709"/>
            <a:ext cx="991900" cy="621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AJAX POST username password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p37"/>
          <p:cNvSpPr/>
          <p:nvPr/>
        </p:nvSpPr>
        <p:spPr>
          <a:xfrm>
            <a:off x="5788997" y="1130084"/>
            <a:ext cx="1066000" cy="381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UserDAO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79" name="Google Shape;279;p37"/>
          <p:cNvCxnSpPr/>
          <p:nvPr/>
        </p:nvCxnSpPr>
        <p:spPr>
          <a:xfrm flipH="1">
            <a:off x="6310379" y="1631643"/>
            <a:ext cx="44142" cy="4796448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282" name="Google Shape;282;p37"/>
          <p:cNvSpPr/>
          <p:nvPr/>
        </p:nvSpPr>
        <p:spPr>
          <a:xfrm>
            <a:off x="6189421" y="1981981"/>
            <a:ext cx="330200" cy="12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83" name="Google Shape;283;p37"/>
          <p:cNvCxnSpPr/>
          <p:nvPr/>
        </p:nvCxnSpPr>
        <p:spPr>
          <a:xfrm rot="10800000">
            <a:off x="4447803" y="2929444"/>
            <a:ext cx="173355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284" name="Google Shape;284;p37"/>
          <p:cNvSpPr txBox="1"/>
          <p:nvPr/>
        </p:nvSpPr>
        <p:spPr>
          <a:xfrm>
            <a:off x="4425412" y="2617510"/>
            <a:ext cx="1231425" cy="3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|| null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37"/>
          <p:cNvSpPr/>
          <p:nvPr/>
        </p:nvSpPr>
        <p:spPr>
          <a:xfrm>
            <a:off x="7177891" y="1130084"/>
            <a:ext cx="813800" cy="381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Session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86" name="Google Shape;286;p37"/>
          <p:cNvCxnSpPr>
            <a:stCxn id="285" idx="2"/>
          </p:cNvCxnSpPr>
          <p:nvPr/>
        </p:nvCxnSpPr>
        <p:spPr>
          <a:xfrm>
            <a:off x="7584791" y="1511284"/>
            <a:ext cx="0" cy="5012342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287" name="Google Shape;287;p37"/>
          <p:cNvSpPr/>
          <p:nvPr/>
        </p:nvSpPr>
        <p:spPr>
          <a:xfrm>
            <a:off x="7419691" y="4490226"/>
            <a:ext cx="330200" cy="381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88" name="Google Shape;288;p37"/>
          <p:cNvCxnSpPr>
            <a:endCxn id="287" idx="1"/>
          </p:cNvCxnSpPr>
          <p:nvPr/>
        </p:nvCxnSpPr>
        <p:spPr>
          <a:xfrm>
            <a:off x="4347617" y="4680826"/>
            <a:ext cx="3072075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289" name="Google Shape;289;p37"/>
          <p:cNvSpPr txBox="1"/>
          <p:nvPr/>
        </p:nvSpPr>
        <p:spPr>
          <a:xfrm>
            <a:off x="4402412" y="4148689"/>
            <a:ext cx="3373026" cy="579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pPr>
              <a:spcAft>
                <a:spcPts val="200"/>
              </a:spcAft>
            </a:pPr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[user != null ] </a:t>
            </a:r>
          </a:p>
          <a:p>
            <a:pPr>
              <a:spcAft>
                <a:spcPts val="200"/>
              </a:spcAft>
            </a:pPr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setAttribute  ("user", user)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93" name="Google Shape;293;p37"/>
          <p:cNvCxnSpPr/>
          <p:nvPr/>
        </p:nvCxnSpPr>
        <p:spPr>
          <a:xfrm>
            <a:off x="2470951" y="3056737"/>
            <a:ext cx="1787251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ysDash"/>
            <a:round/>
            <a:headEnd type="triangle" w="med" len="med"/>
            <a:tailEnd type="none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294" name="Google Shape;294;p37"/>
          <p:cNvSpPr txBox="1"/>
          <p:nvPr/>
        </p:nvSpPr>
        <p:spPr>
          <a:xfrm>
            <a:off x="1229610" y="1975879"/>
            <a:ext cx="783021" cy="985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it-IT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Click</a:t>
            </a:r>
          </a:p>
          <a:p>
            <a:r>
              <a:rPr lang="it-IT" sz="1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submit</a:t>
            </a:r>
            <a:endParaRPr lang="it-IT"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it-IT" sz="1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button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95" name="Google Shape;295;p37"/>
          <p:cNvCxnSpPr/>
          <p:nvPr/>
        </p:nvCxnSpPr>
        <p:spPr>
          <a:xfrm flipH="1">
            <a:off x="9892843" y="1566860"/>
            <a:ext cx="5200" cy="4949941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296" name="Google Shape;296;p37"/>
          <p:cNvSpPr/>
          <p:nvPr/>
        </p:nvSpPr>
        <p:spPr>
          <a:xfrm>
            <a:off x="9730336" y="5253075"/>
            <a:ext cx="337120" cy="1075826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p37"/>
          <p:cNvSpPr txBox="1"/>
          <p:nvPr/>
        </p:nvSpPr>
        <p:spPr>
          <a:xfrm>
            <a:off x="2590449" y="2592130"/>
            <a:ext cx="1478892" cy="467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[username || </a:t>
            </a:r>
            <a:b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pwd == null ]</a:t>
            </a:r>
          </a:p>
          <a:p>
            <a:pPr algn="ctr"/>
            <a:r>
              <a:rPr lang="en-US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s-419" sz="1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tatus</a:t>
            </a:r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code 400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99" name="Google Shape;299;p37"/>
          <p:cNvCxnSpPr/>
          <p:nvPr/>
        </p:nvCxnSpPr>
        <p:spPr>
          <a:xfrm>
            <a:off x="2470950" y="5982725"/>
            <a:ext cx="7300194" cy="2765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300" name="Google Shape;300;p37"/>
          <p:cNvCxnSpPr/>
          <p:nvPr/>
        </p:nvCxnSpPr>
        <p:spPr>
          <a:xfrm rot="10800000" flipH="1">
            <a:off x="4442620" y="2406971"/>
            <a:ext cx="1739725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301" name="Google Shape;301;p37"/>
          <p:cNvSpPr txBox="1"/>
          <p:nvPr/>
        </p:nvSpPr>
        <p:spPr>
          <a:xfrm>
            <a:off x="4418310" y="2126565"/>
            <a:ext cx="1740050" cy="482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pPr>
              <a:spcAft>
                <a:spcPts val="200"/>
              </a:spcAft>
            </a:pPr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checkCredentials</a:t>
            </a:r>
          </a:p>
          <a:p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(user, pass)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p37"/>
          <p:cNvSpPr/>
          <p:nvPr/>
        </p:nvSpPr>
        <p:spPr>
          <a:xfrm>
            <a:off x="9464447" y="1136084"/>
            <a:ext cx="808868" cy="3692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Window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290;p37"/>
          <p:cNvSpPr/>
          <p:nvPr/>
        </p:nvSpPr>
        <p:spPr>
          <a:xfrm>
            <a:off x="1671437" y="994996"/>
            <a:ext cx="1294894" cy="65137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index.html + checklogin.js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292;p37"/>
          <p:cNvSpPr/>
          <p:nvPr/>
        </p:nvSpPr>
        <p:spPr>
          <a:xfrm>
            <a:off x="2147826" y="1873596"/>
            <a:ext cx="342116" cy="465003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0" name="Google Shape;293;p37"/>
          <p:cNvCxnSpPr/>
          <p:nvPr/>
        </p:nvCxnSpPr>
        <p:spPr>
          <a:xfrm>
            <a:off x="2484599" y="3552599"/>
            <a:ext cx="1800899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dash"/>
            <a:round/>
            <a:headEnd type="triangle" w="med" len="med"/>
            <a:tailEnd type="none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51" name="Google Shape;298;p37"/>
          <p:cNvSpPr txBox="1"/>
          <p:nvPr/>
        </p:nvSpPr>
        <p:spPr>
          <a:xfrm>
            <a:off x="2600078" y="3281137"/>
            <a:ext cx="1494032" cy="467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[user  == null ]</a:t>
            </a:r>
          </a:p>
          <a:p>
            <a:pPr algn="ctr"/>
            <a:r>
              <a:rPr lang="en-US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tatus code 401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282;p37"/>
          <p:cNvSpPr/>
          <p:nvPr/>
        </p:nvSpPr>
        <p:spPr>
          <a:xfrm>
            <a:off x="621238" y="127790"/>
            <a:ext cx="330200" cy="628400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209987" y="156295"/>
            <a:ext cx="1211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Client side </a:t>
            </a:r>
          </a:p>
        </p:txBody>
      </p:sp>
      <p:sp>
        <p:nvSpPr>
          <p:cNvPr id="55" name="Google Shape;282;p37"/>
          <p:cNvSpPr/>
          <p:nvPr/>
        </p:nvSpPr>
        <p:spPr>
          <a:xfrm>
            <a:off x="10812249" y="269687"/>
            <a:ext cx="330200" cy="628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TextBox 55"/>
          <p:cNvSpPr txBox="1"/>
          <p:nvPr/>
        </p:nvSpPr>
        <p:spPr>
          <a:xfrm flipH="1">
            <a:off x="8969257" y="256388"/>
            <a:ext cx="1304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Server side </a:t>
            </a:r>
          </a:p>
        </p:txBody>
      </p:sp>
      <p:cxnSp>
        <p:nvCxnSpPr>
          <p:cNvPr id="59" name="Google Shape;293;p37"/>
          <p:cNvCxnSpPr/>
          <p:nvPr/>
        </p:nvCxnSpPr>
        <p:spPr>
          <a:xfrm>
            <a:off x="2514167" y="4771991"/>
            <a:ext cx="1771331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dash"/>
            <a:round/>
            <a:headEnd type="triangle" w="med" len="med"/>
            <a:tailEnd type="none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60" name="Google Shape;298;p37"/>
          <p:cNvSpPr txBox="1"/>
          <p:nvPr/>
        </p:nvSpPr>
        <p:spPr>
          <a:xfrm>
            <a:off x="2600078" y="4495889"/>
            <a:ext cx="1523600" cy="651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[user  != null ]</a:t>
            </a:r>
          </a:p>
          <a:p>
            <a:pPr algn="ctr"/>
            <a:r>
              <a:rPr lang="en-US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tatus </a:t>
            </a:r>
            <a:r>
              <a:rPr lang="es-419" sz="1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code</a:t>
            </a:r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400" dirty="0"/>
              <a:t>200</a:t>
            </a:r>
          </a:p>
        </p:txBody>
      </p:sp>
      <p:sp>
        <p:nvSpPr>
          <p:cNvPr id="87" name="Google Shape;297;p37"/>
          <p:cNvSpPr txBox="1"/>
          <p:nvPr/>
        </p:nvSpPr>
        <p:spPr>
          <a:xfrm>
            <a:off x="6625566" y="6010376"/>
            <a:ext cx="2385914" cy="299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[location  = H</a:t>
            </a:r>
            <a:r>
              <a:rPr lang="en-US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me.html]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2" name="Group 61"/>
          <p:cNvGrpSpPr/>
          <p:nvPr/>
        </p:nvGrpSpPr>
        <p:grpSpPr>
          <a:xfrm>
            <a:off x="1634832" y="4130029"/>
            <a:ext cx="484693" cy="272090"/>
            <a:chOff x="614149" y="4401223"/>
            <a:chExt cx="484693" cy="507248"/>
          </a:xfrm>
        </p:grpSpPr>
        <p:cxnSp>
          <p:nvCxnSpPr>
            <p:cNvPr id="52" name="Straight Connector 51"/>
            <p:cNvCxnSpPr/>
            <p:nvPr/>
          </p:nvCxnSpPr>
          <p:spPr>
            <a:xfrm flipH="1">
              <a:off x="614149" y="4401223"/>
              <a:ext cx="484693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614149" y="4401223"/>
              <a:ext cx="0" cy="505677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>
              <a:off x="614149" y="4908471"/>
              <a:ext cx="484693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7" name="Google Shape;297;p37"/>
          <p:cNvSpPr txBox="1"/>
          <p:nvPr/>
        </p:nvSpPr>
        <p:spPr>
          <a:xfrm>
            <a:off x="1150422" y="3541055"/>
            <a:ext cx="1100443" cy="555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pPr algn="ctr"/>
            <a:r>
              <a:rPr lang="it-IT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Show </a:t>
            </a:r>
            <a:r>
              <a:rPr lang="it-IT" sz="1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error</a:t>
            </a:r>
            <a:r>
              <a:rPr lang="it-IT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msg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8" name="Google Shape;275;p37"/>
          <p:cNvCxnSpPr/>
          <p:nvPr/>
        </p:nvCxnSpPr>
        <p:spPr>
          <a:xfrm>
            <a:off x="1360956" y="1975879"/>
            <a:ext cx="783799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54" name="Google Shape;297;p37"/>
          <p:cNvSpPr txBox="1"/>
          <p:nvPr/>
        </p:nvSpPr>
        <p:spPr>
          <a:xfrm>
            <a:off x="1181562" y="4631563"/>
            <a:ext cx="1100443" cy="361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0" rIns="107269" bIns="0" anchor="t" anchorCtr="0">
            <a:noAutofit/>
          </a:bodyPr>
          <a:lstStyle/>
          <a:p>
            <a:pPr algn="ctr"/>
            <a:r>
              <a:rPr lang="it-IT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 username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8" name="Google Shape;295;p37"/>
          <p:cNvCxnSpPr/>
          <p:nvPr/>
        </p:nvCxnSpPr>
        <p:spPr>
          <a:xfrm>
            <a:off x="8781044" y="1664668"/>
            <a:ext cx="11040" cy="4858959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63" name="Google Shape;296;p37"/>
          <p:cNvSpPr/>
          <p:nvPr/>
        </p:nvSpPr>
        <p:spPr>
          <a:xfrm>
            <a:off x="8613336" y="4856413"/>
            <a:ext cx="313904" cy="93194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302;p37"/>
          <p:cNvSpPr/>
          <p:nvPr/>
        </p:nvSpPr>
        <p:spPr>
          <a:xfrm>
            <a:off x="8223707" y="1062693"/>
            <a:ext cx="1093830" cy="515985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Session storage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5" name="Google Shape;299;p37"/>
          <p:cNvCxnSpPr/>
          <p:nvPr/>
        </p:nvCxnSpPr>
        <p:spPr>
          <a:xfrm>
            <a:off x="2484598" y="5692428"/>
            <a:ext cx="6153762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66" name="Google Shape;297;p37"/>
          <p:cNvSpPr txBox="1"/>
          <p:nvPr/>
        </p:nvSpPr>
        <p:spPr>
          <a:xfrm>
            <a:off x="1802939" y="5342887"/>
            <a:ext cx="2047680" cy="338400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1"/>
            </a:solidFill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[status code == 200 ]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p37"/>
          <p:cNvSpPr/>
          <p:nvPr/>
        </p:nvSpPr>
        <p:spPr>
          <a:xfrm>
            <a:off x="4121721" y="1847544"/>
            <a:ext cx="327356" cy="304951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7" name="Group 61">
            <a:extLst>
              <a:ext uri="{FF2B5EF4-FFF2-40B4-BE49-F238E27FC236}">
                <a16:creationId xmlns:a16="http://schemas.microsoft.com/office/drawing/2014/main" id="{E692F129-7CDA-CC49-A83D-1C73704BE60D}"/>
              </a:ext>
            </a:extLst>
          </p:cNvPr>
          <p:cNvGrpSpPr/>
          <p:nvPr/>
        </p:nvGrpSpPr>
        <p:grpSpPr>
          <a:xfrm>
            <a:off x="1634832" y="4897062"/>
            <a:ext cx="484693" cy="272090"/>
            <a:chOff x="614149" y="4401223"/>
            <a:chExt cx="484693" cy="507248"/>
          </a:xfrm>
        </p:grpSpPr>
        <p:cxnSp>
          <p:nvCxnSpPr>
            <p:cNvPr id="68" name="Straight Connector 51">
              <a:extLst>
                <a:ext uri="{FF2B5EF4-FFF2-40B4-BE49-F238E27FC236}">
                  <a16:creationId xmlns:a16="http://schemas.microsoft.com/office/drawing/2014/main" id="{427A87FE-55E9-FF4E-B15A-6BA29C946A96}"/>
                </a:ext>
              </a:extLst>
            </p:cNvPr>
            <p:cNvCxnSpPr/>
            <p:nvPr/>
          </p:nvCxnSpPr>
          <p:spPr>
            <a:xfrm flipH="1">
              <a:off x="614149" y="4401223"/>
              <a:ext cx="484693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56">
              <a:extLst>
                <a:ext uri="{FF2B5EF4-FFF2-40B4-BE49-F238E27FC236}">
                  <a16:creationId xmlns:a16="http://schemas.microsoft.com/office/drawing/2014/main" id="{03A5F07C-FED9-8646-B4BB-882E53382E71}"/>
                </a:ext>
              </a:extLst>
            </p:cNvPr>
            <p:cNvCxnSpPr/>
            <p:nvPr/>
          </p:nvCxnSpPr>
          <p:spPr>
            <a:xfrm>
              <a:off x="614149" y="4401223"/>
              <a:ext cx="0" cy="505677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0">
              <a:extLst>
                <a:ext uri="{FF2B5EF4-FFF2-40B4-BE49-F238E27FC236}">
                  <a16:creationId xmlns:a16="http://schemas.microsoft.com/office/drawing/2014/main" id="{74C2BDBC-0755-184A-9DDE-53B6B946AA2D}"/>
                </a:ext>
              </a:extLst>
            </p:cNvPr>
            <p:cNvCxnSpPr/>
            <p:nvPr/>
          </p:nvCxnSpPr>
          <p:spPr>
            <a:xfrm>
              <a:off x="614149" y="4908471"/>
              <a:ext cx="484693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ctangle 1"/>
          <p:cNvSpPr/>
          <p:nvPr/>
        </p:nvSpPr>
        <p:spPr>
          <a:xfrm>
            <a:off x="1784604" y="5314650"/>
            <a:ext cx="8566404" cy="108085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Rectangle 2"/>
          <p:cNvSpPr/>
          <p:nvPr/>
        </p:nvSpPr>
        <p:spPr>
          <a:xfrm>
            <a:off x="6364127" y="5381132"/>
            <a:ext cx="179478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200" dirty="0"/>
              <a:t>setItem('</a:t>
            </a:r>
            <a:r>
              <a:rPr lang="it-IT" sz="1200" u="sng" dirty="0"/>
              <a:t>username', usrn)</a:t>
            </a:r>
            <a:endParaRPr lang="it-IT" sz="12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60713-EAA0-DACE-090A-FCEDAF335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B28E22-C866-4C34-D2C3-D85E61B703B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540933-6B88-AB21-9923-67BEC35292A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964631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91F028E-EC5C-A373-1F22-65817C63C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7311" y="32358"/>
            <a:ext cx="8229600" cy="1143000"/>
          </a:xfrm>
        </p:spPr>
        <p:txBody>
          <a:bodyPr/>
          <a:lstStyle/>
          <a:p>
            <a:r>
              <a:rPr lang="en-US" dirty="0"/>
              <a:t>Database design </a:t>
            </a:r>
            <a:endParaRPr lang="it-IT" dirty="0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25378647-39DF-1360-7788-184E2935D928}"/>
              </a:ext>
            </a:extLst>
          </p:cNvPr>
          <p:cNvSpPr/>
          <p:nvPr/>
        </p:nvSpPr>
        <p:spPr>
          <a:xfrm>
            <a:off x="2233884" y="5004805"/>
            <a:ext cx="1828800" cy="4953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User</a:t>
            </a:r>
          </a:p>
        </p:txBody>
      </p:sp>
      <p:sp>
        <p:nvSpPr>
          <p:cNvPr id="4" name="Diamond 5">
            <a:extLst>
              <a:ext uri="{FF2B5EF4-FFF2-40B4-BE49-F238E27FC236}">
                <a16:creationId xmlns:a16="http://schemas.microsoft.com/office/drawing/2014/main" id="{2834B698-7962-1939-0AAE-F09043F2B6BF}"/>
              </a:ext>
            </a:extLst>
          </p:cNvPr>
          <p:cNvSpPr/>
          <p:nvPr/>
        </p:nvSpPr>
        <p:spPr>
          <a:xfrm>
            <a:off x="5339890" y="2062905"/>
            <a:ext cx="597024" cy="526442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E583F80-E898-7D14-AA4B-EE7711965977}"/>
              </a:ext>
            </a:extLst>
          </p:cNvPr>
          <p:cNvSpPr/>
          <p:nvPr/>
        </p:nvSpPr>
        <p:spPr>
          <a:xfrm>
            <a:off x="2233884" y="2082908"/>
            <a:ext cx="1828800" cy="4953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Album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066BDF6-35F6-090F-F700-5EBA170BCCBA}"/>
              </a:ext>
            </a:extLst>
          </p:cNvPr>
          <p:cNvSpPr/>
          <p:nvPr/>
        </p:nvSpPr>
        <p:spPr>
          <a:xfrm>
            <a:off x="4730526" y="3697421"/>
            <a:ext cx="1828800" cy="4953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Image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AB78466-DDA5-4413-18BE-472F3A6055E0}"/>
              </a:ext>
            </a:extLst>
          </p:cNvPr>
          <p:cNvSpPr/>
          <p:nvPr/>
        </p:nvSpPr>
        <p:spPr>
          <a:xfrm>
            <a:off x="8170180" y="4298697"/>
            <a:ext cx="1828800" cy="4953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Comment</a:t>
            </a:r>
          </a:p>
        </p:txBody>
      </p:sp>
      <p:sp>
        <p:nvSpPr>
          <p:cNvPr id="8" name="Diamond 5">
            <a:extLst>
              <a:ext uri="{FF2B5EF4-FFF2-40B4-BE49-F238E27FC236}">
                <a16:creationId xmlns:a16="http://schemas.microsoft.com/office/drawing/2014/main" id="{A5DCFD29-E10D-0EC3-739A-526E5046F89F}"/>
              </a:ext>
            </a:extLst>
          </p:cNvPr>
          <p:cNvSpPr/>
          <p:nvPr/>
        </p:nvSpPr>
        <p:spPr>
          <a:xfrm>
            <a:off x="5338905" y="4885939"/>
            <a:ext cx="597024" cy="526442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Diamond 5">
            <a:extLst>
              <a:ext uri="{FF2B5EF4-FFF2-40B4-BE49-F238E27FC236}">
                <a16:creationId xmlns:a16="http://schemas.microsoft.com/office/drawing/2014/main" id="{A45802AA-0465-E5A2-0213-CE4CA7351FD2}"/>
              </a:ext>
            </a:extLst>
          </p:cNvPr>
          <p:cNvSpPr/>
          <p:nvPr/>
        </p:nvSpPr>
        <p:spPr>
          <a:xfrm>
            <a:off x="8786068" y="1998691"/>
            <a:ext cx="597024" cy="526442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Diamond 5">
            <a:extLst>
              <a:ext uri="{FF2B5EF4-FFF2-40B4-BE49-F238E27FC236}">
                <a16:creationId xmlns:a16="http://schemas.microsoft.com/office/drawing/2014/main" id="{061A233E-7887-DF4E-BC7F-DAB36490E89D}"/>
              </a:ext>
            </a:extLst>
          </p:cNvPr>
          <p:cNvSpPr/>
          <p:nvPr/>
        </p:nvSpPr>
        <p:spPr>
          <a:xfrm>
            <a:off x="8786068" y="5635137"/>
            <a:ext cx="597024" cy="526442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Diamond 5">
            <a:extLst>
              <a:ext uri="{FF2B5EF4-FFF2-40B4-BE49-F238E27FC236}">
                <a16:creationId xmlns:a16="http://schemas.microsoft.com/office/drawing/2014/main" id="{69014C41-E84D-CD72-6545-BFA03656CF16}"/>
              </a:ext>
            </a:extLst>
          </p:cNvPr>
          <p:cNvSpPr/>
          <p:nvPr/>
        </p:nvSpPr>
        <p:spPr>
          <a:xfrm>
            <a:off x="2846065" y="3482008"/>
            <a:ext cx="597024" cy="526442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27863FF4-D142-B10D-5622-B67C6EB980C7}"/>
              </a:ext>
            </a:extLst>
          </p:cNvPr>
          <p:cNvSpPr txBox="1"/>
          <p:nvPr/>
        </p:nvSpPr>
        <p:spPr>
          <a:xfrm>
            <a:off x="1570725" y="3584159"/>
            <a:ext cx="16196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Create album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0117737E-D094-0AD9-B850-E244327AB19B}"/>
              </a:ext>
            </a:extLst>
          </p:cNvPr>
          <p:cNvSpPr txBox="1"/>
          <p:nvPr/>
        </p:nvSpPr>
        <p:spPr>
          <a:xfrm>
            <a:off x="8339271" y="6121115"/>
            <a:ext cx="18722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Create comments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2A8B5939-6DDE-1DDE-061E-FE06AC0A98E3}"/>
              </a:ext>
            </a:extLst>
          </p:cNvPr>
          <p:cNvSpPr txBox="1"/>
          <p:nvPr/>
        </p:nvSpPr>
        <p:spPr>
          <a:xfrm>
            <a:off x="5194238" y="1763198"/>
            <a:ext cx="20120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Contains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099DA610-46DB-B0C8-93C2-81B133EC3AA1}"/>
              </a:ext>
            </a:extLst>
          </p:cNvPr>
          <p:cNvSpPr txBox="1"/>
          <p:nvPr/>
        </p:nvSpPr>
        <p:spPr>
          <a:xfrm>
            <a:off x="5255294" y="5371916"/>
            <a:ext cx="12772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Publish</a:t>
            </a:r>
            <a:endParaRPr lang="it-IT" dirty="0"/>
          </a:p>
        </p:txBody>
      </p:sp>
      <p:cxnSp>
        <p:nvCxnSpPr>
          <p:cNvPr id="17" name="Straight Connector 82">
            <a:extLst>
              <a:ext uri="{FF2B5EF4-FFF2-40B4-BE49-F238E27FC236}">
                <a16:creationId xmlns:a16="http://schemas.microsoft.com/office/drawing/2014/main" id="{651990C8-507F-1BF2-A006-A56DA61BEF81}"/>
              </a:ext>
            </a:extLst>
          </p:cNvPr>
          <p:cNvCxnSpPr>
            <a:cxnSpLocks/>
            <a:stCxn id="3" idx="0"/>
            <a:endCxn id="11" idx="2"/>
          </p:cNvCxnSpPr>
          <p:nvPr/>
        </p:nvCxnSpPr>
        <p:spPr>
          <a:xfrm flipH="1" flipV="1">
            <a:off x="3144578" y="4008451"/>
            <a:ext cx="3707" cy="9963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82">
            <a:extLst>
              <a:ext uri="{FF2B5EF4-FFF2-40B4-BE49-F238E27FC236}">
                <a16:creationId xmlns:a16="http://schemas.microsoft.com/office/drawing/2014/main" id="{06561C45-A087-BC9B-DE7F-8DF91BD715B5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3145984" y="2578208"/>
            <a:ext cx="2301" cy="8816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82">
            <a:extLst>
              <a:ext uri="{FF2B5EF4-FFF2-40B4-BE49-F238E27FC236}">
                <a16:creationId xmlns:a16="http://schemas.microsoft.com/office/drawing/2014/main" id="{F77BC334-F613-C3B7-D842-2D7444AE3AE0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 flipV="1">
            <a:off x="4062684" y="2326126"/>
            <a:ext cx="1277206" cy="44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82">
            <a:extLst>
              <a:ext uri="{FF2B5EF4-FFF2-40B4-BE49-F238E27FC236}">
                <a16:creationId xmlns:a16="http://schemas.microsoft.com/office/drawing/2014/main" id="{06F86805-C9A5-A25F-19A0-E2BD03BC9FD6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5638402" y="2589347"/>
            <a:ext cx="6524" cy="11080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82">
            <a:extLst>
              <a:ext uri="{FF2B5EF4-FFF2-40B4-BE49-F238E27FC236}">
                <a16:creationId xmlns:a16="http://schemas.microsoft.com/office/drawing/2014/main" id="{FF864FD7-CEE3-FC60-BF4B-29BB03FCBBD8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3874002" y="5898358"/>
            <a:ext cx="49120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82">
            <a:extLst>
              <a:ext uri="{FF2B5EF4-FFF2-40B4-BE49-F238E27FC236}">
                <a16:creationId xmlns:a16="http://schemas.microsoft.com/office/drawing/2014/main" id="{E9E4B233-5866-6BEB-7577-C3EF8C34F4A3}"/>
              </a:ext>
            </a:extLst>
          </p:cNvPr>
          <p:cNvCxnSpPr>
            <a:cxnSpLocks/>
            <a:stCxn id="10" idx="0"/>
            <a:endCxn id="7" idx="2"/>
          </p:cNvCxnSpPr>
          <p:nvPr/>
        </p:nvCxnSpPr>
        <p:spPr>
          <a:xfrm flipV="1">
            <a:off x="9084580" y="4793997"/>
            <a:ext cx="0" cy="8411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82">
            <a:extLst>
              <a:ext uri="{FF2B5EF4-FFF2-40B4-BE49-F238E27FC236}">
                <a16:creationId xmlns:a16="http://schemas.microsoft.com/office/drawing/2014/main" id="{F96C5488-0646-B04D-3CDF-AB7A532BD55A}"/>
              </a:ext>
            </a:extLst>
          </p:cNvPr>
          <p:cNvCxnSpPr>
            <a:cxnSpLocks/>
          </p:cNvCxnSpPr>
          <p:nvPr/>
        </p:nvCxnSpPr>
        <p:spPr>
          <a:xfrm flipH="1">
            <a:off x="9079972" y="2525133"/>
            <a:ext cx="4609" cy="17735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82">
            <a:extLst>
              <a:ext uri="{FF2B5EF4-FFF2-40B4-BE49-F238E27FC236}">
                <a16:creationId xmlns:a16="http://schemas.microsoft.com/office/drawing/2014/main" id="{45D68BC6-7C5D-D203-86C1-AA784F99CB87}"/>
              </a:ext>
            </a:extLst>
          </p:cNvPr>
          <p:cNvCxnSpPr>
            <a:cxnSpLocks/>
          </p:cNvCxnSpPr>
          <p:nvPr/>
        </p:nvCxnSpPr>
        <p:spPr>
          <a:xfrm>
            <a:off x="6583643" y="3846914"/>
            <a:ext cx="7263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82">
            <a:extLst>
              <a:ext uri="{FF2B5EF4-FFF2-40B4-BE49-F238E27FC236}">
                <a16:creationId xmlns:a16="http://schemas.microsoft.com/office/drawing/2014/main" id="{379FDDE7-F6DF-2C08-72B3-90D391F64EB4}"/>
              </a:ext>
            </a:extLst>
          </p:cNvPr>
          <p:cNvCxnSpPr>
            <a:cxnSpLocks/>
            <a:stCxn id="8" idx="0"/>
            <a:endCxn id="6" idx="2"/>
          </p:cNvCxnSpPr>
          <p:nvPr/>
        </p:nvCxnSpPr>
        <p:spPr>
          <a:xfrm flipV="1">
            <a:off x="5637418" y="4192721"/>
            <a:ext cx="7509" cy="6932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7">
            <a:extLst>
              <a:ext uri="{FF2B5EF4-FFF2-40B4-BE49-F238E27FC236}">
                <a16:creationId xmlns:a16="http://schemas.microsoft.com/office/drawing/2014/main" id="{1145BB5B-1BBC-0499-28D5-97DCA056A279}"/>
              </a:ext>
            </a:extLst>
          </p:cNvPr>
          <p:cNvSpPr txBox="1"/>
          <p:nvPr/>
        </p:nvSpPr>
        <p:spPr>
          <a:xfrm>
            <a:off x="3443089" y="5497498"/>
            <a:ext cx="4395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0:N</a:t>
            </a:r>
          </a:p>
        </p:txBody>
      </p:sp>
      <p:sp>
        <p:nvSpPr>
          <p:cNvPr id="60" name="TextBox 57">
            <a:extLst>
              <a:ext uri="{FF2B5EF4-FFF2-40B4-BE49-F238E27FC236}">
                <a16:creationId xmlns:a16="http://schemas.microsoft.com/office/drawing/2014/main" id="{89011A4C-4CE8-F3C9-E65D-6C0E899EAFBF}"/>
              </a:ext>
            </a:extLst>
          </p:cNvPr>
          <p:cNvSpPr txBox="1"/>
          <p:nvPr/>
        </p:nvSpPr>
        <p:spPr>
          <a:xfrm>
            <a:off x="4041478" y="4878898"/>
            <a:ext cx="4395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0:N</a:t>
            </a:r>
          </a:p>
        </p:txBody>
      </p:sp>
      <p:sp>
        <p:nvSpPr>
          <p:cNvPr id="61" name="TextBox 57">
            <a:extLst>
              <a:ext uri="{FF2B5EF4-FFF2-40B4-BE49-F238E27FC236}">
                <a16:creationId xmlns:a16="http://schemas.microsoft.com/office/drawing/2014/main" id="{7C1EADC0-EC2C-70F6-AEDC-38DCED0D5496}"/>
              </a:ext>
            </a:extLst>
          </p:cNvPr>
          <p:cNvSpPr txBox="1"/>
          <p:nvPr/>
        </p:nvSpPr>
        <p:spPr>
          <a:xfrm>
            <a:off x="2685866" y="4718611"/>
            <a:ext cx="4395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0:N</a:t>
            </a:r>
          </a:p>
        </p:txBody>
      </p:sp>
      <p:sp>
        <p:nvSpPr>
          <p:cNvPr id="62" name="TextBox 57">
            <a:extLst>
              <a:ext uri="{FF2B5EF4-FFF2-40B4-BE49-F238E27FC236}">
                <a16:creationId xmlns:a16="http://schemas.microsoft.com/office/drawing/2014/main" id="{682ADDDB-0B46-BB55-A775-2D26243659FA}"/>
              </a:ext>
            </a:extLst>
          </p:cNvPr>
          <p:cNvSpPr txBox="1"/>
          <p:nvPr/>
        </p:nvSpPr>
        <p:spPr>
          <a:xfrm>
            <a:off x="4055892" y="2060849"/>
            <a:ext cx="4395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0:N</a:t>
            </a:r>
          </a:p>
        </p:txBody>
      </p:sp>
      <p:sp>
        <p:nvSpPr>
          <p:cNvPr id="63" name="TextBox 57">
            <a:extLst>
              <a:ext uri="{FF2B5EF4-FFF2-40B4-BE49-F238E27FC236}">
                <a16:creationId xmlns:a16="http://schemas.microsoft.com/office/drawing/2014/main" id="{0954C1CB-BD73-210D-E2DB-67262D6B089E}"/>
              </a:ext>
            </a:extLst>
          </p:cNvPr>
          <p:cNvSpPr txBox="1"/>
          <p:nvPr/>
        </p:nvSpPr>
        <p:spPr>
          <a:xfrm>
            <a:off x="6580631" y="3859436"/>
            <a:ext cx="4395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0:N</a:t>
            </a:r>
          </a:p>
        </p:txBody>
      </p:sp>
      <p:sp>
        <p:nvSpPr>
          <p:cNvPr id="64" name="TextBox 57">
            <a:extLst>
              <a:ext uri="{FF2B5EF4-FFF2-40B4-BE49-F238E27FC236}">
                <a16:creationId xmlns:a16="http://schemas.microsoft.com/office/drawing/2014/main" id="{FF1642A5-366E-50F6-52F9-4A9321438CB0}"/>
              </a:ext>
            </a:extLst>
          </p:cNvPr>
          <p:cNvSpPr txBox="1"/>
          <p:nvPr/>
        </p:nvSpPr>
        <p:spPr>
          <a:xfrm>
            <a:off x="5250193" y="3382486"/>
            <a:ext cx="4395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1:N</a:t>
            </a:r>
          </a:p>
        </p:txBody>
      </p:sp>
      <p:sp>
        <p:nvSpPr>
          <p:cNvPr id="65" name="TextBox 12">
            <a:extLst>
              <a:ext uri="{FF2B5EF4-FFF2-40B4-BE49-F238E27FC236}">
                <a16:creationId xmlns:a16="http://schemas.microsoft.com/office/drawing/2014/main" id="{02C4D1D3-8F64-7291-9EF1-4897121FAC8D}"/>
              </a:ext>
            </a:extLst>
          </p:cNvPr>
          <p:cNvSpPr txBox="1"/>
          <p:nvPr/>
        </p:nvSpPr>
        <p:spPr>
          <a:xfrm>
            <a:off x="3126816" y="2618582"/>
            <a:ext cx="415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1:1</a:t>
            </a:r>
          </a:p>
        </p:txBody>
      </p:sp>
      <p:sp>
        <p:nvSpPr>
          <p:cNvPr id="66" name="TextBox 12">
            <a:extLst>
              <a:ext uri="{FF2B5EF4-FFF2-40B4-BE49-F238E27FC236}">
                <a16:creationId xmlns:a16="http://schemas.microsoft.com/office/drawing/2014/main" id="{0DEBC294-B302-A2E1-1BEC-5C018B84D899}"/>
              </a:ext>
            </a:extLst>
          </p:cNvPr>
          <p:cNvSpPr txBox="1"/>
          <p:nvPr/>
        </p:nvSpPr>
        <p:spPr>
          <a:xfrm>
            <a:off x="9067626" y="4036448"/>
            <a:ext cx="415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1:1</a:t>
            </a:r>
          </a:p>
        </p:txBody>
      </p:sp>
      <p:sp>
        <p:nvSpPr>
          <p:cNvPr id="71" name="TextBox 12">
            <a:extLst>
              <a:ext uri="{FF2B5EF4-FFF2-40B4-BE49-F238E27FC236}">
                <a16:creationId xmlns:a16="http://schemas.microsoft.com/office/drawing/2014/main" id="{45B1C511-6156-6DC7-0F48-F0BD63E3E724}"/>
              </a:ext>
            </a:extLst>
          </p:cNvPr>
          <p:cNvSpPr txBox="1"/>
          <p:nvPr/>
        </p:nvSpPr>
        <p:spPr>
          <a:xfrm>
            <a:off x="8564569" y="4915340"/>
            <a:ext cx="415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1:1</a:t>
            </a:r>
          </a:p>
        </p:txBody>
      </p:sp>
      <p:sp>
        <p:nvSpPr>
          <p:cNvPr id="72" name="TextBox 57">
            <a:extLst>
              <a:ext uri="{FF2B5EF4-FFF2-40B4-BE49-F238E27FC236}">
                <a16:creationId xmlns:a16="http://schemas.microsoft.com/office/drawing/2014/main" id="{A72844A8-F595-892D-EA21-CE425DE79841}"/>
              </a:ext>
            </a:extLst>
          </p:cNvPr>
          <p:cNvSpPr txBox="1"/>
          <p:nvPr/>
        </p:nvSpPr>
        <p:spPr>
          <a:xfrm>
            <a:off x="5226261" y="4201194"/>
            <a:ext cx="4395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0:N</a:t>
            </a:r>
          </a:p>
        </p:txBody>
      </p:sp>
      <p:sp>
        <p:nvSpPr>
          <p:cNvPr id="73" name="CasellaDiTesto 72">
            <a:extLst>
              <a:ext uri="{FF2B5EF4-FFF2-40B4-BE49-F238E27FC236}">
                <a16:creationId xmlns:a16="http://schemas.microsoft.com/office/drawing/2014/main" id="{F3441CDE-20B8-7AD2-37E0-C3C8959EEF48}"/>
              </a:ext>
            </a:extLst>
          </p:cNvPr>
          <p:cNvSpPr txBox="1"/>
          <p:nvPr/>
        </p:nvSpPr>
        <p:spPr>
          <a:xfrm>
            <a:off x="2207843" y="5576699"/>
            <a:ext cx="18220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rgbClr val="FF0000"/>
                </a:solidFill>
              </a:rPr>
              <a:t>USER_ID</a:t>
            </a:r>
          </a:p>
          <a:p>
            <a:r>
              <a:rPr lang="it-IT" sz="1400" b="1" dirty="0"/>
              <a:t>Username</a:t>
            </a:r>
          </a:p>
          <a:p>
            <a:r>
              <a:rPr lang="it-IT" sz="1400" dirty="0"/>
              <a:t>Password</a:t>
            </a:r>
          </a:p>
          <a:p>
            <a:r>
              <a:rPr lang="it-IT" sz="1400" dirty="0"/>
              <a:t>Reg_Date</a:t>
            </a:r>
          </a:p>
        </p:txBody>
      </p:sp>
      <p:sp>
        <p:nvSpPr>
          <p:cNvPr id="74" name="CasellaDiTesto 73">
            <a:extLst>
              <a:ext uri="{FF2B5EF4-FFF2-40B4-BE49-F238E27FC236}">
                <a16:creationId xmlns:a16="http://schemas.microsoft.com/office/drawing/2014/main" id="{08DA2093-F1AE-F91D-4F9A-9E2A3728AC01}"/>
              </a:ext>
            </a:extLst>
          </p:cNvPr>
          <p:cNvSpPr txBox="1"/>
          <p:nvPr/>
        </p:nvSpPr>
        <p:spPr>
          <a:xfrm>
            <a:off x="2936163" y="1773095"/>
            <a:ext cx="12442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Creation_Date</a:t>
            </a:r>
          </a:p>
        </p:txBody>
      </p:sp>
      <p:grpSp>
        <p:nvGrpSpPr>
          <p:cNvPr id="75" name="Group 111">
            <a:extLst>
              <a:ext uri="{FF2B5EF4-FFF2-40B4-BE49-F238E27FC236}">
                <a16:creationId xmlns:a16="http://schemas.microsoft.com/office/drawing/2014/main" id="{71A54373-4F11-6C7F-320A-F0D2EAF0137B}"/>
              </a:ext>
            </a:extLst>
          </p:cNvPr>
          <p:cNvGrpSpPr/>
          <p:nvPr/>
        </p:nvGrpSpPr>
        <p:grpSpPr>
          <a:xfrm>
            <a:off x="2354307" y="1721273"/>
            <a:ext cx="119472" cy="369331"/>
            <a:chOff x="6390994" y="3284984"/>
            <a:chExt cx="188763" cy="421015"/>
          </a:xfrm>
        </p:grpSpPr>
        <p:sp>
          <p:nvSpPr>
            <p:cNvPr id="76" name="Oval 91">
              <a:extLst>
                <a:ext uri="{FF2B5EF4-FFF2-40B4-BE49-F238E27FC236}">
                  <a16:creationId xmlns:a16="http://schemas.microsoft.com/office/drawing/2014/main" id="{0DC18F94-0443-2CC4-0E44-2D65E57C8A47}"/>
                </a:ext>
              </a:extLst>
            </p:cNvPr>
            <p:cNvSpPr/>
            <p:nvPr/>
          </p:nvSpPr>
          <p:spPr>
            <a:xfrm>
              <a:off x="6390994" y="3284984"/>
              <a:ext cx="188763" cy="1588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7" name="Straight Connector 93">
              <a:extLst>
                <a:ext uri="{FF2B5EF4-FFF2-40B4-BE49-F238E27FC236}">
                  <a16:creationId xmlns:a16="http://schemas.microsoft.com/office/drawing/2014/main" id="{947C4839-91AC-6F48-57F8-9985D08BD43B}"/>
                </a:ext>
              </a:extLst>
            </p:cNvPr>
            <p:cNvCxnSpPr>
              <a:stCxn id="76" idx="4"/>
            </p:cNvCxnSpPr>
            <p:nvPr/>
          </p:nvCxnSpPr>
          <p:spPr>
            <a:xfrm>
              <a:off x="6485376" y="3443789"/>
              <a:ext cx="0" cy="26221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1" name="Straight Connector 82">
            <a:extLst>
              <a:ext uri="{FF2B5EF4-FFF2-40B4-BE49-F238E27FC236}">
                <a16:creationId xmlns:a16="http://schemas.microsoft.com/office/drawing/2014/main" id="{EC5B7676-9F3D-A945-7900-57B4B5DDB4F0}"/>
              </a:ext>
            </a:extLst>
          </p:cNvPr>
          <p:cNvCxnSpPr>
            <a:cxnSpLocks/>
            <a:stCxn id="65" idx="1"/>
          </p:cNvCxnSpPr>
          <p:nvPr/>
        </p:nvCxnSpPr>
        <p:spPr>
          <a:xfrm flipH="1" flipV="1">
            <a:off x="2001910" y="2772470"/>
            <a:ext cx="112490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2">
            <a:extLst>
              <a:ext uri="{FF2B5EF4-FFF2-40B4-BE49-F238E27FC236}">
                <a16:creationId xmlns:a16="http://schemas.microsoft.com/office/drawing/2014/main" id="{A6535F40-D1CB-DBEB-0F58-7EE6CADDA75E}"/>
              </a:ext>
            </a:extLst>
          </p:cNvPr>
          <p:cNvCxnSpPr>
            <a:cxnSpLocks/>
          </p:cNvCxnSpPr>
          <p:nvPr/>
        </p:nvCxnSpPr>
        <p:spPr>
          <a:xfrm flipV="1">
            <a:off x="2001910" y="1947363"/>
            <a:ext cx="0" cy="8547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2">
            <a:extLst>
              <a:ext uri="{FF2B5EF4-FFF2-40B4-BE49-F238E27FC236}">
                <a16:creationId xmlns:a16="http://schemas.microsoft.com/office/drawing/2014/main" id="{B1E3898D-A117-7D2E-48E8-7AA1BE2D8F73}"/>
              </a:ext>
            </a:extLst>
          </p:cNvPr>
          <p:cNvCxnSpPr>
            <a:cxnSpLocks/>
          </p:cNvCxnSpPr>
          <p:nvPr/>
        </p:nvCxnSpPr>
        <p:spPr>
          <a:xfrm flipH="1">
            <a:off x="2001911" y="1937973"/>
            <a:ext cx="607139" cy="57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CasellaDiTesto 89">
            <a:extLst>
              <a:ext uri="{FF2B5EF4-FFF2-40B4-BE49-F238E27FC236}">
                <a16:creationId xmlns:a16="http://schemas.microsoft.com/office/drawing/2014/main" id="{8CABF9D4-356A-72E5-6E94-58619AC89273}"/>
              </a:ext>
            </a:extLst>
          </p:cNvPr>
          <p:cNvSpPr txBox="1"/>
          <p:nvPr/>
        </p:nvSpPr>
        <p:spPr>
          <a:xfrm>
            <a:off x="2150893" y="1443151"/>
            <a:ext cx="6457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/>
              <a:t>title</a:t>
            </a:r>
          </a:p>
        </p:txBody>
      </p:sp>
      <p:sp>
        <p:nvSpPr>
          <p:cNvPr id="93" name="CasellaDiTesto 92">
            <a:extLst>
              <a:ext uri="{FF2B5EF4-FFF2-40B4-BE49-F238E27FC236}">
                <a16:creationId xmlns:a16="http://schemas.microsoft.com/office/drawing/2014/main" id="{AEE7DD31-2BCA-B048-BABD-3990F9B97940}"/>
              </a:ext>
            </a:extLst>
          </p:cNvPr>
          <p:cNvSpPr txBox="1"/>
          <p:nvPr/>
        </p:nvSpPr>
        <p:spPr>
          <a:xfrm>
            <a:off x="5713154" y="2563980"/>
            <a:ext cx="185516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/>
              <a:t>IMAGE_ID</a:t>
            </a:r>
          </a:p>
          <a:p>
            <a:r>
              <a:rPr lang="it-IT" sz="1400" dirty="0"/>
              <a:t>Title</a:t>
            </a:r>
          </a:p>
          <a:p>
            <a:r>
              <a:rPr lang="it-IT" sz="1400" dirty="0"/>
              <a:t>Creation_Date</a:t>
            </a:r>
          </a:p>
          <a:p>
            <a:r>
              <a:rPr lang="it-IT" sz="1400" dirty="0"/>
              <a:t>Description</a:t>
            </a:r>
          </a:p>
          <a:p>
            <a:r>
              <a:rPr lang="it-IT" sz="1400" dirty="0"/>
              <a:t>File_Path</a:t>
            </a:r>
          </a:p>
        </p:txBody>
      </p:sp>
      <p:cxnSp>
        <p:nvCxnSpPr>
          <p:cNvPr id="95" name="Straight Connector 82">
            <a:extLst>
              <a:ext uri="{FF2B5EF4-FFF2-40B4-BE49-F238E27FC236}">
                <a16:creationId xmlns:a16="http://schemas.microsoft.com/office/drawing/2014/main" id="{02A0C8B4-096D-D2D1-9A1A-33D9C03E9DC1}"/>
              </a:ext>
            </a:extLst>
          </p:cNvPr>
          <p:cNvCxnSpPr>
            <a:cxnSpLocks/>
          </p:cNvCxnSpPr>
          <p:nvPr/>
        </p:nvCxnSpPr>
        <p:spPr>
          <a:xfrm flipH="1" flipV="1">
            <a:off x="7949650" y="4928137"/>
            <a:ext cx="1433442" cy="151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82">
            <a:extLst>
              <a:ext uri="{FF2B5EF4-FFF2-40B4-BE49-F238E27FC236}">
                <a16:creationId xmlns:a16="http://schemas.microsoft.com/office/drawing/2014/main" id="{FDA4E8F6-6D12-8075-F79B-587E23A961E4}"/>
              </a:ext>
            </a:extLst>
          </p:cNvPr>
          <p:cNvCxnSpPr>
            <a:cxnSpLocks/>
          </p:cNvCxnSpPr>
          <p:nvPr/>
        </p:nvCxnSpPr>
        <p:spPr>
          <a:xfrm flipV="1">
            <a:off x="7939625" y="4036447"/>
            <a:ext cx="0" cy="9068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82">
            <a:extLst>
              <a:ext uri="{FF2B5EF4-FFF2-40B4-BE49-F238E27FC236}">
                <a16:creationId xmlns:a16="http://schemas.microsoft.com/office/drawing/2014/main" id="{EB4C6EE6-3570-ADC4-6D66-99418E2CB641}"/>
              </a:ext>
            </a:extLst>
          </p:cNvPr>
          <p:cNvCxnSpPr>
            <a:cxnSpLocks/>
          </p:cNvCxnSpPr>
          <p:nvPr/>
        </p:nvCxnSpPr>
        <p:spPr>
          <a:xfrm flipH="1">
            <a:off x="7939626" y="4036447"/>
            <a:ext cx="14479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Group 111">
            <a:extLst>
              <a:ext uri="{FF2B5EF4-FFF2-40B4-BE49-F238E27FC236}">
                <a16:creationId xmlns:a16="http://schemas.microsoft.com/office/drawing/2014/main" id="{A1876678-E03D-BE0E-25D5-29817150F9BC}"/>
              </a:ext>
            </a:extLst>
          </p:cNvPr>
          <p:cNvGrpSpPr/>
          <p:nvPr/>
        </p:nvGrpSpPr>
        <p:grpSpPr>
          <a:xfrm rot="10800000">
            <a:off x="8279536" y="4763173"/>
            <a:ext cx="119472" cy="369331"/>
            <a:chOff x="6390994" y="3284984"/>
            <a:chExt cx="188763" cy="421015"/>
          </a:xfrm>
        </p:grpSpPr>
        <p:sp>
          <p:nvSpPr>
            <p:cNvPr id="102" name="Oval 91">
              <a:extLst>
                <a:ext uri="{FF2B5EF4-FFF2-40B4-BE49-F238E27FC236}">
                  <a16:creationId xmlns:a16="http://schemas.microsoft.com/office/drawing/2014/main" id="{C53C9669-15CC-C22D-C108-74846C85585C}"/>
                </a:ext>
              </a:extLst>
            </p:cNvPr>
            <p:cNvSpPr/>
            <p:nvPr/>
          </p:nvSpPr>
          <p:spPr>
            <a:xfrm>
              <a:off x="6390994" y="3284984"/>
              <a:ext cx="188763" cy="1588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3" name="Straight Connector 93">
              <a:extLst>
                <a:ext uri="{FF2B5EF4-FFF2-40B4-BE49-F238E27FC236}">
                  <a16:creationId xmlns:a16="http://schemas.microsoft.com/office/drawing/2014/main" id="{D64DE561-0F19-3A54-2045-44D554787F41}"/>
                </a:ext>
              </a:extLst>
            </p:cNvPr>
            <p:cNvCxnSpPr>
              <a:stCxn id="102" idx="4"/>
            </p:cNvCxnSpPr>
            <p:nvPr/>
          </p:nvCxnSpPr>
          <p:spPr>
            <a:xfrm>
              <a:off x="6485376" y="3443789"/>
              <a:ext cx="0" cy="26221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" name="CasellaDiTesto 103">
            <a:extLst>
              <a:ext uri="{FF2B5EF4-FFF2-40B4-BE49-F238E27FC236}">
                <a16:creationId xmlns:a16="http://schemas.microsoft.com/office/drawing/2014/main" id="{76107B04-4788-E1C9-81BD-498AC7DB16C4}"/>
              </a:ext>
            </a:extLst>
          </p:cNvPr>
          <p:cNvSpPr txBox="1"/>
          <p:nvPr/>
        </p:nvSpPr>
        <p:spPr>
          <a:xfrm>
            <a:off x="7538073" y="5142430"/>
            <a:ext cx="20246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/>
              <a:t>Pubblication_Date</a:t>
            </a:r>
          </a:p>
        </p:txBody>
      </p:sp>
      <p:sp>
        <p:nvSpPr>
          <p:cNvPr id="105" name="CasellaDiTesto 104">
            <a:extLst>
              <a:ext uri="{FF2B5EF4-FFF2-40B4-BE49-F238E27FC236}">
                <a16:creationId xmlns:a16="http://schemas.microsoft.com/office/drawing/2014/main" id="{01E99B12-F483-9833-02BC-0D6FE0871FFF}"/>
              </a:ext>
            </a:extLst>
          </p:cNvPr>
          <p:cNvSpPr txBox="1"/>
          <p:nvPr/>
        </p:nvSpPr>
        <p:spPr>
          <a:xfrm>
            <a:off x="9484228" y="4774249"/>
            <a:ext cx="615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Text</a:t>
            </a:r>
          </a:p>
        </p:txBody>
      </p:sp>
      <p:cxnSp>
        <p:nvCxnSpPr>
          <p:cNvPr id="113" name="Straight Connector 82">
            <a:extLst>
              <a:ext uri="{FF2B5EF4-FFF2-40B4-BE49-F238E27FC236}">
                <a16:creationId xmlns:a16="http://schemas.microsoft.com/office/drawing/2014/main" id="{7F4FC153-206C-75E7-65DB-F99F10B9A48E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4062685" y="5142430"/>
            <a:ext cx="1276221" cy="67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82">
            <a:extLst>
              <a:ext uri="{FF2B5EF4-FFF2-40B4-BE49-F238E27FC236}">
                <a16:creationId xmlns:a16="http://schemas.microsoft.com/office/drawing/2014/main" id="{134D5DCD-0C55-6797-F14C-75A7F4378F37}"/>
              </a:ext>
            </a:extLst>
          </p:cNvPr>
          <p:cNvCxnSpPr>
            <a:cxnSpLocks/>
          </p:cNvCxnSpPr>
          <p:nvPr/>
        </p:nvCxnSpPr>
        <p:spPr>
          <a:xfrm flipV="1">
            <a:off x="3874001" y="5498630"/>
            <a:ext cx="0" cy="3935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CasellaDiTesto 182">
            <a:extLst>
              <a:ext uri="{FF2B5EF4-FFF2-40B4-BE49-F238E27FC236}">
                <a16:creationId xmlns:a16="http://schemas.microsoft.com/office/drawing/2014/main" id="{256E3530-C097-4193-EF4F-804B68571FDD}"/>
              </a:ext>
            </a:extLst>
          </p:cNvPr>
          <p:cNvSpPr txBox="1"/>
          <p:nvPr/>
        </p:nvSpPr>
        <p:spPr>
          <a:xfrm>
            <a:off x="8582396" y="1695532"/>
            <a:ext cx="11441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Associates</a:t>
            </a:r>
          </a:p>
        </p:txBody>
      </p:sp>
      <p:cxnSp>
        <p:nvCxnSpPr>
          <p:cNvPr id="186" name="Straight Connector 82">
            <a:extLst>
              <a:ext uri="{FF2B5EF4-FFF2-40B4-BE49-F238E27FC236}">
                <a16:creationId xmlns:a16="http://schemas.microsoft.com/office/drawing/2014/main" id="{00DC1693-2FAC-06C9-4768-8A1F31ABEAD3}"/>
              </a:ext>
            </a:extLst>
          </p:cNvPr>
          <p:cNvCxnSpPr>
            <a:cxnSpLocks/>
          </p:cNvCxnSpPr>
          <p:nvPr/>
        </p:nvCxnSpPr>
        <p:spPr>
          <a:xfrm flipH="1">
            <a:off x="7300895" y="2261913"/>
            <a:ext cx="9105" cy="15558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82">
            <a:extLst>
              <a:ext uri="{FF2B5EF4-FFF2-40B4-BE49-F238E27FC236}">
                <a16:creationId xmlns:a16="http://schemas.microsoft.com/office/drawing/2014/main" id="{B51EAB77-C7AE-AED4-C5BA-A41AD3705754}"/>
              </a:ext>
            </a:extLst>
          </p:cNvPr>
          <p:cNvCxnSpPr>
            <a:cxnSpLocks/>
          </p:cNvCxnSpPr>
          <p:nvPr/>
        </p:nvCxnSpPr>
        <p:spPr>
          <a:xfrm flipV="1">
            <a:off x="7300895" y="2275884"/>
            <a:ext cx="1466229" cy="137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0847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database schema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1504" y="1600200"/>
            <a:ext cx="4536504" cy="5069160"/>
          </a:xfrm>
        </p:spPr>
        <p:txBody>
          <a:bodyPr>
            <a:normAutofit fontScale="85000" lnSpcReduction="20000"/>
          </a:bodyPr>
          <a:lstStyle/>
          <a:p>
            <a:r>
              <a:rPr lang="en-GB" sz="1400" dirty="0">
                <a:solidFill>
                  <a:srgbClr val="569CD6"/>
                </a:solidFill>
                <a:latin typeface="Menlo" panose="020B0609030804020204" pitchFamily="49" charset="0"/>
              </a:rPr>
              <a:t>DROP</a:t>
            </a:r>
            <a:r>
              <a:rPr lang="en-GB" sz="1400" dirty="0">
                <a:solidFill>
                  <a:srgbClr val="CCCCCC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569CD6"/>
                </a:solidFill>
                <a:latin typeface="Menlo" panose="020B0609030804020204" pitchFamily="49" charset="0"/>
              </a:rPr>
              <a:t>TABLE</a:t>
            </a:r>
            <a:r>
              <a:rPr lang="en-GB" sz="1400" dirty="0">
                <a:solidFill>
                  <a:srgbClr val="CCCCCC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569CD6"/>
                </a:solidFill>
                <a:latin typeface="Menlo" panose="020B0609030804020204" pitchFamily="49" charset="0"/>
              </a:rPr>
              <a:t>IF</a:t>
            </a:r>
            <a:r>
              <a:rPr lang="en-GB" sz="1400" dirty="0">
                <a:solidFill>
                  <a:srgbClr val="CCCCCC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569CD6"/>
                </a:solidFill>
                <a:latin typeface="Menlo" panose="020B0609030804020204" pitchFamily="49" charset="0"/>
              </a:rPr>
              <a:t>EXISTS</a:t>
            </a:r>
            <a:r>
              <a:rPr lang="en-GB" sz="1400" dirty="0">
                <a:solidFill>
                  <a:srgbClr val="CCCCCC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CE9178"/>
                </a:solidFill>
                <a:latin typeface="Menlo" panose="020B0609030804020204" pitchFamily="49" charset="0"/>
              </a:rPr>
              <a:t>`album`</a:t>
            </a:r>
            <a:r>
              <a:rPr lang="en-GB" sz="1400" dirty="0">
                <a:solidFill>
                  <a:srgbClr val="CCCCCC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GB" sz="1400" dirty="0">
                <a:solidFill>
                  <a:srgbClr val="6A9955"/>
                </a:solidFill>
                <a:latin typeface="Menlo" panose="020B0609030804020204" pitchFamily="49" charset="0"/>
              </a:rPr>
              <a:t>/*!40101 SET @</a:t>
            </a:r>
            <a:r>
              <a:rPr lang="en-GB" sz="1400" dirty="0" err="1">
                <a:solidFill>
                  <a:srgbClr val="6A9955"/>
                </a:solidFill>
                <a:latin typeface="Menlo" panose="020B0609030804020204" pitchFamily="49" charset="0"/>
              </a:rPr>
              <a:t>saved_cs_client</a:t>
            </a:r>
            <a:r>
              <a:rPr lang="en-GB" sz="1400" dirty="0">
                <a:solidFill>
                  <a:srgbClr val="6A9955"/>
                </a:solidFill>
                <a:latin typeface="Menlo" panose="020B0609030804020204" pitchFamily="49" charset="0"/>
              </a:rPr>
              <a:t> = @@</a:t>
            </a:r>
            <a:r>
              <a:rPr lang="en-GB" sz="1400" dirty="0" err="1">
                <a:solidFill>
                  <a:srgbClr val="6A9955"/>
                </a:solidFill>
                <a:latin typeface="Menlo" panose="020B0609030804020204" pitchFamily="49" charset="0"/>
              </a:rPr>
              <a:t>character_set_client</a:t>
            </a:r>
            <a:r>
              <a:rPr lang="en-GB" sz="1400" dirty="0">
                <a:solidFill>
                  <a:srgbClr val="6A9955"/>
                </a:solidFill>
                <a:latin typeface="Menlo" panose="020B0609030804020204" pitchFamily="49" charset="0"/>
              </a:rPr>
              <a:t> */</a:t>
            </a:r>
            <a:r>
              <a:rPr lang="en-GB" sz="1400" dirty="0">
                <a:solidFill>
                  <a:srgbClr val="CCCCCC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GB" sz="1400" dirty="0">
                <a:solidFill>
                  <a:srgbClr val="6A9955"/>
                </a:solidFill>
                <a:latin typeface="Menlo" panose="020B0609030804020204" pitchFamily="49" charset="0"/>
              </a:rPr>
              <a:t>/*!50503 SET </a:t>
            </a:r>
            <a:r>
              <a:rPr lang="en-GB" sz="1400" dirty="0" err="1">
                <a:solidFill>
                  <a:srgbClr val="6A9955"/>
                </a:solidFill>
                <a:latin typeface="Menlo" panose="020B0609030804020204" pitchFamily="49" charset="0"/>
              </a:rPr>
              <a:t>character_set_client</a:t>
            </a:r>
            <a:r>
              <a:rPr lang="en-GB" sz="1400" dirty="0">
                <a:solidFill>
                  <a:srgbClr val="6A9955"/>
                </a:solidFill>
                <a:latin typeface="Menlo" panose="020B0609030804020204" pitchFamily="49" charset="0"/>
              </a:rPr>
              <a:t> = utf8mb4 */</a:t>
            </a:r>
            <a:r>
              <a:rPr lang="en-GB" sz="1400" dirty="0">
                <a:solidFill>
                  <a:srgbClr val="CCCCCC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GB" sz="1400" dirty="0">
                <a:solidFill>
                  <a:srgbClr val="569CD6"/>
                </a:solidFill>
                <a:latin typeface="Menlo" panose="020B0609030804020204" pitchFamily="49" charset="0"/>
              </a:rPr>
              <a:t>CREATE</a:t>
            </a:r>
            <a:r>
              <a:rPr lang="en-GB" sz="1400" dirty="0">
                <a:solidFill>
                  <a:srgbClr val="CCCCCC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569CD6"/>
                </a:solidFill>
                <a:latin typeface="Menlo" panose="020B0609030804020204" pitchFamily="49" charset="0"/>
              </a:rPr>
              <a:t>TABLE</a:t>
            </a:r>
            <a:r>
              <a:rPr lang="en-GB" sz="1400" dirty="0">
                <a:solidFill>
                  <a:srgbClr val="CCCCCC"/>
                </a:solidFill>
                <a:latin typeface="Menlo" panose="020B0609030804020204" pitchFamily="49" charset="0"/>
              </a:rPr>
              <a:t> `</a:t>
            </a:r>
            <a:r>
              <a:rPr lang="en-GB" sz="1400" dirty="0">
                <a:solidFill>
                  <a:srgbClr val="DCDCAA"/>
                </a:solidFill>
                <a:latin typeface="Menlo" panose="020B0609030804020204" pitchFamily="49" charset="0"/>
              </a:rPr>
              <a:t>album</a:t>
            </a:r>
            <a:r>
              <a:rPr lang="en-GB" sz="1400" dirty="0">
                <a:solidFill>
                  <a:srgbClr val="CCCCCC"/>
                </a:solidFill>
                <a:latin typeface="Menlo" panose="020B0609030804020204" pitchFamily="49" charset="0"/>
              </a:rPr>
              <a:t>` (</a:t>
            </a:r>
          </a:p>
          <a:p>
            <a:r>
              <a:rPr lang="en-GB" sz="1400" dirty="0">
                <a:solidFill>
                  <a:srgbClr val="CE9178"/>
                </a:solidFill>
                <a:latin typeface="Menlo" panose="020B0609030804020204" pitchFamily="49" charset="0"/>
              </a:rPr>
              <a:t>`Username`</a:t>
            </a:r>
            <a:r>
              <a:rPr lang="en-GB" sz="1400" dirty="0">
                <a:solidFill>
                  <a:srgbClr val="CCCCCC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569CD6"/>
                </a:solidFill>
                <a:latin typeface="Menlo" panose="020B0609030804020204" pitchFamily="49" charset="0"/>
              </a:rPr>
              <a:t>varchar</a:t>
            </a:r>
            <a:r>
              <a:rPr lang="en-GB" sz="1400" dirty="0">
                <a:solidFill>
                  <a:srgbClr val="CCCCCC"/>
                </a:solidFill>
                <a:latin typeface="Menlo" panose="020B0609030804020204" pitchFamily="49" charset="0"/>
              </a:rPr>
              <a:t>(</a:t>
            </a:r>
            <a:r>
              <a:rPr lang="en-GB" sz="1400" dirty="0">
                <a:solidFill>
                  <a:srgbClr val="B5CEA8"/>
                </a:solidFill>
                <a:latin typeface="Menlo" panose="020B0609030804020204" pitchFamily="49" charset="0"/>
              </a:rPr>
              <a:t>255</a:t>
            </a:r>
            <a:r>
              <a:rPr lang="en-GB" sz="1400" dirty="0">
                <a:solidFill>
                  <a:srgbClr val="CCCCCC"/>
                </a:solidFill>
                <a:latin typeface="Menlo" panose="020B0609030804020204" pitchFamily="49" charset="0"/>
              </a:rPr>
              <a:t>) </a:t>
            </a:r>
            <a:r>
              <a:rPr lang="en-GB" sz="1400" dirty="0">
                <a:solidFill>
                  <a:srgbClr val="569CD6"/>
                </a:solidFill>
                <a:latin typeface="Menlo" panose="020B0609030804020204" pitchFamily="49" charset="0"/>
              </a:rPr>
              <a:t>DEFAULT</a:t>
            </a:r>
            <a:r>
              <a:rPr lang="en-GB" sz="1400" dirty="0">
                <a:solidFill>
                  <a:srgbClr val="CCCCCC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569CD6"/>
                </a:solidFill>
                <a:latin typeface="Menlo" panose="020B0609030804020204" pitchFamily="49" charset="0"/>
              </a:rPr>
              <a:t>NULL</a:t>
            </a:r>
            <a:r>
              <a:rPr lang="en-GB" sz="1400" dirty="0">
                <a:solidFill>
                  <a:srgbClr val="CCCCCC"/>
                </a:solidFill>
                <a:latin typeface="Menlo" panose="020B0609030804020204" pitchFamily="49" charset="0"/>
              </a:rPr>
              <a:t>,</a:t>
            </a:r>
          </a:p>
          <a:p>
            <a:r>
              <a:rPr lang="en-GB" sz="1400" dirty="0">
                <a:solidFill>
                  <a:srgbClr val="CE9178"/>
                </a:solidFill>
                <a:latin typeface="Menlo" panose="020B0609030804020204" pitchFamily="49" charset="0"/>
              </a:rPr>
              <a:t>`</a:t>
            </a:r>
            <a:r>
              <a:rPr lang="en-GB" sz="1400" dirty="0" err="1">
                <a:solidFill>
                  <a:srgbClr val="CE9178"/>
                </a:solidFill>
                <a:latin typeface="Menlo" panose="020B0609030804020204" pitchFamily="49" charset="0"/>
              </a:rPr>
              <a:t>User_id</a:t>
            </a:r>
            <a:r>
              <a:rPr lang="en-GB" sz="1400" dirty="0">
                <a:solidFill>
                  <a:srgbClr val="CE9178"/>
                </a:solidFill>
                <a:latin typeface="Menlo" panose="020B0609030804020204" pitchFamily="49" charset="0"/>
              </a:rPr>
              <a:t>`</a:t>
            </a:r>
            <a:r>
              <a:rPr lang="en-GB" sz="1400" dirty="0">
                <a:solidFill>
                  <a:srgbClr val="CCCCCC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569CD6"/>
                </a:solidFill>
                <a:latin typeface="Menlo" panose="020B0609030804020204" pitchFamily="49" charset="0"/>
              </a:rPr>
              <a:t>int</a:t>
            </a:r>
            <a:r>
              <a:rPr lang="en-GB" sz="1400" dirty="0">
                <a:solidFill>
                  <a:srgbClr val="CCCCCC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569CD6"/>
                </a:solidFill>
                <a:latin typeface="Menlo" panose="020B0609030804020204" pitchFamily="49" charset="0"/>
              </a:rPr>
              <a:t>NOT NULL</a:t>
            </a:r>
            <a:r>
              <a:rPr lang="en-GB" sz="1400" dirty="0">
                <a:solidFill>
                  <a:srgbClr val="CCCCCC"/>
                </a:solidFill>
                <a:latin typeface="Menlo" panose="020B0609030804020204" pitchFamily="49" charset="0"/>
              </a:rPr>
              <a:t>,</a:t>
            </a:r>
          </a:p>
          <a:p>
            <a:r>
              <a:rPr lang="en-GB" sz="1400" dirty="0">
                <a:solidFill>
                  <a:srgbClr val="CE9178"/>
                </a:solidFill>
                <a:latin typeface="Menlo" panose="020B0609030804020204" pitchFamily="49" charset="0"/>
              </a:rPr>
              <a:t>`Title`</a:t>
            </a:r>
            <a:r>
              <a:rPr lang="en-GB" sz="1400" dirty="0">
                <a:solidFill>
                  <a:srgbClr val="CCCCCC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569CD6"/>
                </a:solidFill>
                <a:latin typeface="Menlo" panose="020B0609030804020204" pitchFamily="49" charset="0"/>
              </a:rPr>
              <a:t>varchar</a:t>
            </a:r>
            <a:r>
              <a:rPr lang="en-GB" sz="1400" dirty="0">
                <a:solidFill>
                  <a:srgbClr val="CCCCCC"/>
                </a:solidFill>
                <a:latin typeface="Menlo" panose="020B0609030804020204" pitchFamily="49" charset="0"/>
              </a:rPr>
              <a:t>(</a:t>
            </a:r>
            <a:r>
              <a:rPr lang="en-GB" sz="1400" dirty="0">
                <a:solidFill>
                  <a:srgbClr val="B5CEA8"/>
                </a:solidFill>
                <a:latin typeface="Menlo" panose="020B0609030804020204" pitchFamily="49" charset="0"/>
              </a:rPr>
              <a:t>255</a:t>
            </a:r>
            <a:r>
              <a:rPr lang="en-GB" sz="1400" dirty="0">
                <a:solidFill>
                  <a:srgbClr val="CCCCCC"/>
                </a:solidFill>
                <a:latin typeface="Menlo" panose="020B0609030804020204" pitchFamily="49" charset="0"/>
              </a:rPr>
              <a:t>) </a:t>
            </a:r>
            <a:r>
              <a:rPr lang="en-GB" sz="1400" dirty="0">
                <a:solidFill>
                  <a:srgbClr val="569CD6"/>
                </a:solidFill>
                <a:latin typeface="Menlo" panose="020B0609030804020204" pitchFamily="49" charset="0"/>
              </a:rPr>
              <a:t>NOT NULL</a:t>
            </a:r>
            <a:r>
              <a:rPr lang="en-GB" sz="1400" dirty="0">
                <a:solidFill>
                  <a:srgbClr val="CCCCCC"/>
                </a:solidFill>
                <a:latin typeface="Menlo" panose="020B0609030804020204" pitchFamily="49" charset="0"/>
              </a:rPr>
              <a:t>,</a:t>
            </a:r>
          </a:p>
          <a:p>
            <a:r>
              <a:rPr lang="en-GB" sz="1400" dirty="0">
                <a:solidFill>
                  <a:srgbClr val="CE9178"/>
                </a:solidFill>
                <a:latin typeface="Menlo" panose="020B0609030804020204" pitchFamily="49" charset="0"/>
              </a:rPr>
              <a:t>`</a:t>
            </a:r>
            <a:r>
              <a:rPr lang="en-GB" sz="1400" dirty="0" err="1">
                <a:solidFill>
                  <a:srgbClr val="CE9178"/>
                </a:solidFill>
                <a:latin typeface="Menlo" panose="020B0609030804020204" pitchFamily="49" charset="0"/>
              </a:rPr>
              <a:t>Creation_Date</a:t>
            </a:r>
            <a:r>
              <a:rPr lang="en-GB" sz="1400" dirty="0">
                <a:solidFill>
                  <a:srgbClr val="CE9178"/>
                </a:solidFill>
                <a:latin typeface="Menlo" panose="020B0609030804020204" pitchFamily="49" charset="0"/>
              </a:rPr>
              <a:t>`</a:t>
            </a:r>
            <a:r>
              <a:rPr lang="en-GB" sz="1400" dirty="0">
                <a:solidFill>
                  <a:srgbClr val="CCCCCC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569CD6"/>
                </a:solidFill>
                <a:latin typeface="Menlo" panose="020B0609030804020204" pitchFamily="49" charset="0"/>
              </a:rPr>
              <a:t>date</a:t>
            </a:r>
            <a:r>
              <a:rPr lang="en-GB" sz="1400" dirty="0">
                <a:solidFill>
                  <a:srgbClr val="CCCCCC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569CD6"/>
                </a:solidFill>
                <a:latin typeface="Menlo" panose="020B0609030804020204" pitchFamily="49" charset="0"/>
              </a:rPr>
              <a:t>NOT NULL</a:t>
            </a:r>
            <a:r>
              <a:rPr lang="en-GB" sz="1400" dirty="0">
                <a:solidFill>
                  <a:srgbClr val="CCCCCC"/>
                </a:solidFill>
                <a:latin typeface="Menlo" panose="020B0609030804020204" pitchFamily="49" charset="0"/>
              </a:rPr>
              <a:t>,</a:t>
            </a:r>
          </a:p>
          <a:p>
            <a:r>
              <a:rPr lang="en-GB" sz="1400" dirty="0">
                <a:solidFill>
                  <a:srgbClr val="569CD6"/>
                </a:solidFill>
                <a:latin typeface="Menlo" panose="020B0609030804020204" pitchFamily="49" charset="0"/>
              </a:rPr>
              <a:t>KEY</a:t>
            </a:r>
            <a:r>
              <a:rPr lang="en-GB" sz="1400" dirty="0">
                <a:solidFill>
                  <a:srgbClr val="CCCCCC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CE9178"/>
                </a:solidFill>
                <a:latin typeface="Menlo" panose="020B0609030804020204" pitchFamily="49" charset="0"/>
              </a:rPr>
              <a:t>`fk_Album_1_idx`</a:t>
            </a:r>
            <a:r>
              <a:rPr lang="en-GB" sz="1400" dirty="0">
                <a:solidFill>
                  <a:srgbClr val="CCCCCC"/>
                </a:solidFill>
                <a:latin typeface="Menlo" panose="020B0609030804020204" pitchFamily="49" charset="0"/>
              </a:rPr>
              <a:t> (</a:t>
            </a:r>
            <a:r>
              <a:rPr lang="en-GB" sz="1400" dirty="0">
                <a:solidFill>
                  <a:srgbClr val="CE9178"/>
                </a:solidFill>
                <a:latin typeface="Menlo" panose="020B0609030804020204" pitchFamily="49" charset="0"/>
              </a:rPr>
              <a:t>`</a:t>
            </a:r>
            <a:r>
              <a:rPr lang="en-GB" sz="1400" dirty="0" err="1">
                <a:solidFill>
                  <a:srgbClr val="CE9178"/>
                </a:solidFill>
                <a:latin typeface="Menlo" panose="020B0609030804020204" pitchFamily="49" charset="0"/>
              </a:rPr>
              <a:t>User_id`</a:t>
            </a:r>
            <a:r>
              <a:rPr lang="en-GB" sz="1400" dirty="0" err="1">
                <a:solidFill>
                  <a:srgbClr val="CCCCCC"/>
                </a:solidFill>
                <a:latin typeface="Menlo" panose="020B0609030804020204" pitchFamily="49" charset="0"/>
              </a:rPr>
              <a:t>,</a:t>
            </a:r>
            <a:r>
              <a:rPr lang="en-GB" sz="1400" dirty="0" err="1">
                <a:solidFill>
                  <a:srgbClr val="CE9178"/>
                </a:solidFill>
                <a:latin typeface="Menlo" panose="020B0609030804020204" pitchFamily="49" charset="0"/>
              </a:rPr>
              <a:t>`Title</a:t>
            </a:r>
            <a:r>
              <a:rPr lang="en-GB" sz="1400" dirty="0">
                <a:solidFill>
                  <a:srgbClr val="CE9178"/>
                </a:solidFill>
                <a:latin typeface="Menlo" panose="020B0609030804020204" pitchFamily="49" charset="0"/>
              </a:rPr>
              <a:t>`</a:t>
            </a:r>
            <a:r>
              <a:rPr lang="en-GB" sz="1400" dirty="0">
                <a:solidFill>
                  <a:srgbClr val="CCCCCC"/>
                </a:solidFill>
                <a:latin typeface="Menlo" panose="020B0609030804020204" pitchFamily="49" charset="0"/>
              </a:rPr>
              <a:t>),</a:t>
            </a:r>
          </a:p>
          <a:p>
            <a:r>
              <a:rPr lang="en-GB" sz="1400" dirty="0">
                <a:solidFill>
                  <a:srgbClr val="569CD6"/>
                </a:solidFill>
                <a:latin typeface="Menlo" panose="020B0609030804020204" pitchFamily="49" charset="0"/>
              </a:rPr>
              <a:t>CONSTRAINT</a:t>
            </a:r>
            <a:r>
              <a:rPr lang="en-GB" sz="1400" dirty="0">
                <a:solidFill>
                  <a:srgbClr val="CCCCCC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CE9178"/>
                </a:solidFill>
                <a:latin typeface="Menlo" panose="020B0609030804020204" pitchFamily="49" charset="0"/>
              </a:rPr>
              <a:t>`fk_Album_2`</a:t>
            </a:r>
            <a:r>
              <a:rPr lang="en-GB" sz="1400" dirty="0">
                <a:solidFill>
                  <a:srgbClr val="CCCCCC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569CD6"/>
                </a:solidFill>
                <a:latin typeface="Menlo" panose="020B0609030804020204" pitchFamily="49" charset="0"/>
              </a:rPr>
              <a:t>FOREIGN KEY</a:t>
            </a:r>
            <a:r>
              <a:rPr lang="en-GB" sz="1400" dirty="0">
                <a:solidFill>
                  <a:srgbClr val="CCCCCC"/>
                </a:solidFill>
                <a:latin typeface="Menlo" panose="020B0609030804020204" pitchFamily="49" charset="0"/>
              </a:rPr>
              <a:t> (</a:t>
            </a:r>
            <a:r>
              <a:rPr lang="en-GB" sz="1400" dirty="0">
                <a:solidFill>
                  <a:srgbClr val="CE9178"/>
                </a:solidFill>
                <a:latin typeface="Menlo" panose="020B0609030804020204" pitchFamily="49" charset="0"/>
              </a:rPr>
              <a:t>`</a:t>
            </a:r>
            <a:r>
              <a:rPr lang="en-GB" sz="1400" dirty="0" err="1">
                <a:solidFill>
                  <a:srgbClr val="CE9178"/>
                </a:solidFill>
                <a:latin typeface="Menlo" panose="020B0609030804020204" pitchFamily="49" charset="0"/>
              </a:rPr>
              <a:t>User_id</a:t>
            </a:r>
            <a:r>
              <a:rPr lang="en-GB" sz="1400" dirty="0">
                <a:solidFill>
                  <a:srgbClr val="CE9178"/>
                </a:solidFill>
                <a:latin typeface="Menlo" panose="020B0609030804020204" pitchFamily="49" charset="0"/>
              </a:rPr>
              <a:t>`</a:t>
            </a:r>
            <a:r>
              <a:rPr lang="en-GB" sz="1400" dirty="0">
                <a:solidFill>
                  <a:srgbClr val="CCCCCC"/>
                </a:solidFill>
                <a:latin typeface="Menlo" panose="020B0609030804020204" pitchFamily="49" charset="0"/>
              </a:rPr>
              <a:t>) </a:t>
            </a:r>
            <a:r>
              <a:rPr lang="en-GB" sz="1400" dirty="0">
                <a:solidFill>
                  <a:srgbClr val="569CD6"/>
                </a:solidFill>
                <a:latin typeface="Menlo" panose="020B0609030804020204" pitchFamily="49" charset="0"/>
              </a:rPr>
              <a:t>REFERENCES</a:t>
            </a:r>
            <a:r>
              <a:rPr lang="en-GB" sz="1400" dirty="0">
                <a:solidFill>
                  <a:srgbClr val="CCCCCC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CE9178"/>
                </a:solidFill>
                <a:latin typeface="Menlo" panose="020B0609030804020204" pitchFamily="49" charset="0"/>
              </a:rPr>
              <a:t>`user`</a:t>
            </a:r>
            <a:r>
              <a:rPr lang="en-GB" sz="1400" dirty="0">
                <a:solidFill>
                  <a:srgbClr val="CCCCCC"/>
                </a:solidFill>
                <a:latin typeface="Menlo" panose="020B0609030804020204" pitchFamily="49" charset="0"/>
              </a:rPr>
              <a:t> (</a:t>
            </a:r>
            <a:r>
              <a:rPr lang="en-GB" sz="1400" dirty="0">
                <a:solidFill>
                  <a:srgbClr val="CE9178"/>
                </a:solidFill>
                <a:latin typeface="Menlo" panose="020B0609030804020204" pitchFamily="49" charset="0"/>
              </a:rPr>
              <a:t>`Id`</a:t>
            </a:r>
            <a:r>
              <a:rPr lang="en-GB" sz="1400" dirty="0">
                <a:solidFill>
                  <a:srgbClr val="CCCCCC"/>
                </a:solidFill>
                <a:latin typeface="Menlo" panose="020B0609030804020204" pitchFamily="49" charset="0"/>
              </a:rPr>
              <a:t>) </a:t>
            </a:r>
            <a:r>
              <a:rPr lang="en-GB" sz="1400" dirty="0">
                <a:solidFill>
                  <a:srgbClr val="569CD6"/>
                </a:solidFill>
                <a:latin typeface="Menlo" panose="020B0609030804020204" pitchFamily="49" charset="0"/>
              </a:rPr>
              <a:t>ON DELETE CASCADE</a:t>
            </a:r>
            <a:r>
              <a:rPr lang="en-GB" sz="1400" dirty="0">
                <a:solidFill>
                  <a:srgbClr val="CCCCCC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569CD6"/>
                </a:solidFill>
                <a:latin typeface="Menlo" panose="020B0609030804020204" pitchFamily="49" charset="0"/>
              </a:rPr>
              <a:t>ON</a:t>
            </a:r>
            <a:r>
              <a:rPr lang="en-GB" sz="1400" dirty="0">
                <a:solidFill>
                  <a:srgbClr val="CCCCCC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569CD6"/>
                </a:solidFill>
                <a:latin typeface="Menlo" panose="020B0609030804020204" pitchFamily="49" charset="0"/>
              </a:rPr>
              <a:t>UPDATE</a:t>
            </a:r>
            <a:r>
              <a:rPr lang="en-GB" sz="1400" dirty="0">
                <a:solidFill>
                  <a:srgbClr val="CCCCCC"/>
                </a:solidFill>
                <a:latin typeface="Menlo" panose="020B0609030804020204" pitchFamily="49" charset="0"/>
              </a:rPr>
              <a:t> CASCADE</a:t>
            </a:r>
          </a:p>
          <a:p>
            <a:r>
              <a:rPr lang="en-GB" sz="1400" dirty="0">
                <a:solidFill>
                  <a:srgbClr val="CCCCCC"/>
                </a:solidFill>
                <a:latin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168008" y="1600201"/>
            <a:ext cx="4392488" cy="4525963"/>
          </a:xfrm>
        </p:spPr>
        <p:txBody>
          <a:bodyPr>
            <a:normAutofit fontScale="85000" lnSpcReduction="20000"/>
          </a:bodyPr>
          <a:lstStyle/>
          <a:p>
            <a:r>
              <a:rPr lang="en-GB" sz="1400" dirty="0">
                <a:solidFill>
                  <a:srgbClr val="569CD6"/>
                </a:solidFill>
                <a:latin typeface="Menlo" panose="020B0609030804020204" pitchFamily="49" charset="0"/>
              </a:rPr>
              <a:t>DROP</a:t>
            </a:r>
            <a:r>
              <a:rPr lang="en-GB" sz="1400" dirty="0">
                <a:solidFill>
                  <a:srgbClr val="CCCCCC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569CD6"/>
                </a:solidFill>
                <a:latin typeface="Menlo" panose="020B0609030804020204" pitchFamily="49" charset="0"/>
              </a:rPr>
              <a:t>TABLE</a:t>
            </a:r>
            <a:r>
              <a:rPr lang="en-GB" sz="1400" dirty="0">
                <a:solidFill>
                  <a:srgbClr val="CCCCCC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569CD6"/>
                </a:solidFill>
                <a:latin typeface="Menlo" panose="020B0609030804020204" pitchFamily="49" charset="0"/>
              </a:rPr>
              <a:t>IF</a:t>
            </a:r>
            <a:r>
              <a:rPr lang="en-GB" sz="1400" dirty="0">
                <a:solidFill>
                  <a:srgbClr val="CCCCCC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569CD6"/>
                </a:solidFill>
                <a:latin typeface="Menlo" panose="020B0609030804020204" pitchFamily="49" charset="0"/>
              </a:rPr>
              <a:t>EXISTS</a:t>
            </a:r>
            <a:r>
              <a:rPr lang="en-GB" sz="1400" dirty="0">
                <a:solidFill>
                  <a:srgbClr val="CCCCCC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CE9178"/>
                </a:solidFill>
                <a:latin typeface="Menlo" panose="020B0609030804020204" pitchFamily="49" charset="0"/>
              </a:rPr>
              <a:t>`comment`</a:t>
            </a:r>
            <a:r>
              <a:rPr lang="en-GB" sz="1400" dirty="0">
                <a:solidFill>
                  <a:srgbClr val="CCCCCC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GB" sz="1400" dirty="0">
                <a:solidFill>
                  <a:srgbClr val="6A9955"/>
                </a:solidFill>
                <a:latin typeface="Menlo" panose="020B0609030804020204" pitchFamily="49" charset="0"/>
              </a:rPr>
              <a:t>/*!40101 SET @</a:t>
            </a:r>
            <a:r>
              <a:rPr lang="en-GB" sz="1400" dirty="0" err="1">
                <a:solidFill>
                  <a:srgbClr val="6A9955"/>
                </a:solidFill>
                <a:latin typeface="Menlo" panose="020B0609030804020204" pitchFamily="49" charset="0"/>
              </a:rPr>
              <a:t>saved_cs_client</a:t>
            </a:r>
            <a:r>
              <a:rPr lang="en-GB" sz="1400" dirty="0">
                <a:solidFill>
                  <a:srgbClr val="6A9955"/>
                </a:solidFill>
                <a:latin typeface="Menlo" panose="020B0609030804020204" pitchFamily="49" charset="0"/>
              </a:rPr>
              <a:t> = @@</a:t>
            </a:r>
            <a:r>
              <a:rPr lang="en-GB" sz="1400" dirty="0" err="1">
                <a:solidFill>
                  <a:srgbClr val="6A9955"/>
                </a:solidFill>
                <a:latin typeface="Menlo" panose="020B0609030804020204" pitchFamily="49" charset="0"/>
              </a:rPr>
              <a:t>character_set_client</a:t>
            </a:r>
            <a:r>
              <a:rPr lang="en-GB" sz="1400" dirty="0">
                <a:solidFill>
                  <a:srgbClr val="6A9955"/>
                </a:solidFill>
                <a:latin typeface="Menlo" panose="020B0609030804020204" pitchFamily="49" charset="0"/>
              </a:rPr>
              <a:t> */</a:t>
            </a:r>
            <a:r>
              <a:rPr lang="en-GB" sz="1400" dirty="0">
                <a:solidFill>
                  <a:srgbClr val="CCCCCC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GB" sz="1400" dirty="0">
                <a:solidFill>
                  <a:srgbClr val="6A9955"/>
                </a:solidFill>
                <a:latin typeface="Menlo" panose="020B0609030804020204" pitchFamily="49" charset="0"/>
              </a:rPr>
              <a:t>/*!50503 SET </a:t>
            </a:r>
            <a:r>
              <a:rPr lang="en-GB" sz="1400" dirty="0" err="1">
                <a:solidFill>
                  <a:srgbClr val="6A9955"/>
                </a:solidFill>
                <a:latin typeface="Menlo" panose="020B0609030804020204" pitchFamily="49" charset="0"/>
              </a:rPr>
              <a:t>character_set_client</a:t>
            </a:r>
            <a:r>
              <a:rPr lang="en-GB" sz="1400" dirty="0">
                <a:solidFill>
                  <a:srgbClr val="6A9955"/>
                </a:solidFill>
                <a:latin typeface="Menlo" panose="020B0609030804020204" pitchFamily="49" charset="0"/>
              </a:rPr>
              <a:t> = utf8mb4 */</a:t>
            </a:r>
            <a:r>
              <a:rPr lang="en-GB" sz="1400" dirty="0">
                <a:solidFill>
                  <a:srgbClr val="CCCCCC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GB" sz="1400" dirty="0">
                <a:solidFill>
                  <a:srgbClr val="569CD6"/>
                </a:solidFill>
                <a:latin typeface="Menlo" panose="020B0609030804020204" pitchFamily="49" charset="0"/>
              </a:rPr>
              <a:t>CREATE</a:t>
            </a:r>
            <a:r>
              <a:rPr lang="en-GB" sz="1400" dirty="0">
                <a:solidFill>
                  <a:srgbClr val="CCCCCC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569CD6"/>
                </a:solidFill>
                <a:latin typeface="Menlo" panose="020B0609030804020204" pitchFamily="49" charset="0"/>
              </a:rPr>
              <a:t>TABLE</a:t>
            </a:r>
            <a:r>
              <a:rPr lang="en-GB" sz="1400" dirty="0">
                <a:solidFill>
                  <a:srgbClr val="CCCCCC"/>
                </a:solidFill>
                <a:latin typeface="Menlo" panose="020B0609030804020204" pitchFamily="49" charset="0"/>
              </a:rPr>
              <a:t> `</a:t>
            </a:r>
            <a:r>
              <a:rPr lang="en-GB" sz="1400" dirty="0">
                <a:solidFill>
                  <a:srgbClr val="DCDCAA"/>
                </a:solidFill>
                <a:latin typeface="Menlo" panose="020B0609030804020204" pitchFamily="49" charset="0"/>
              </a:rPr>
              <a:t>comment</a:t>
            </a:r>
            <a:r>
              <a:rPr lang="en-GB" sz="1400" dirty="0">
                <a:solidFill>
                  <a:srgbClr val="CCCCCC"/>
                </a:solidFill>
                <a:latin typeface="Menlo" panose="020B0609030804020204" pitchFamily="49" charset="0"/>
              </a:rPr>
              <a:t>` (</a:t>
            </a:r>
          </a:p>
          <a:p>
            <a:r>
              <a:rPr lang="en-GB" sz="1400" dirty="0">
                <a:solidFill>
                  <a:srgbClr val="CE9178"/>
                </a:solidFill>
                <a:latin typeface="Menlo" panose="020B0609030804020204" pitchFamily="49" charset="0"/>
              </a:rPr>
              <a:t>`</a:t>
            </a:r>
            <a:r>
              <a:rPr lang="en-GB" sz="1400" dirty="0" err="1">
                <a:solidFill>
                  <a:srgbClr val="CE9178"/>
                </a:solidFill>
                <a:latin typeface="Menlo" panose="020B0609030804020204" pitchFamily="49" charset="0"/>
              </a:rPr>
              <a:t>Image_Id</a:t>
            </a:r>
            <a:r>
              <a:rPr lang="en-GB" sz="1400" dirty="0">
                <a:solidFill>
                  <a:srgbClr val="CE9178"/>
                </a:solidFill>
                <a:latin typeface="Menlo" panose="020B0609030804020204" pitchFamily="49" charset="0"/>
              </a:rPr>
              <a:t>`</a:t>
            </a:r>
            <a:r>
              <a:rPr lang="en-GB" sz="1400" dirty="0">
                <a:solidFill>
                  <a:srgbClr val="CCCCCC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569CD6"/>
                </a:solidFill>
                <a:latin typeface="Menlo" panose="020B0609030804020204" pitchFamily="49" charset="0"/>
              </a:rPr>
              <a:t>int</a:t>
            </a:r>
            <a:r>
              <a:rPr lang="en-GB" sz="1400" dirty="0">
                <a:solidFill>
                  <a:srgbClr val="CCCCCC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569CD6"/>
                </a:solidFill>
                <a:latin typeface="Menlo" panose="020B0609030804020204" pitchFamily="49" charset="0"/>
              </a:rPr>
              <a:t>NOT NULL</a:t>
            </a:r>
            <a:r>
              <a:rPr lang="en-GB" sz="1400" dirty="0">
                <a:solidFill>
                  <a:srgbClr val="CCCCCC"/>
                </a:solidFill>
                <a:latin typeface="Menlo" panose="020B0609030804020204" pitchFamily="49" charset="0"/>
              </a:rPr>
              <a:t>,</a:t>
            </a:r>
          </a:p>
          <a:p>
            <a:r>
              <a:rPr lang="en-GB" sz="1400" dirty="0">
                <a:solidFill>
                  <a:srgbClr val="CE9178"/>
                </a:solidFill>
                <a:latin typeface="Menlo" panose="020B0609030804020204" pitchFamily="49" charset="0"/>
              </a:rPr>
              <a:t>`Id`</a:t>
            </a:r>
            <a:r>
              <a:rPr lang="en-GB" sz="1400" dirty="0">
                <a:solidFill>
                  <a:srgbClr val="CCCCCC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569CD6"/>
                </a:solidFill>
                <a:latin typeface="Menlo" panose="020B0609030804020204" pitchFamily="49" charset="0"/>
              </a:rPr>
              <a:t>int</a:t>
            </a:r>
            <a:r>
              <a:rPr lang="en-GB" sz="1400" dirty="0">
                <a:solidFill>
                  <a:srgbClr val="CCCCCC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569CD6"/>
                </a:solidFill>
                <a:latin typeface="Menlo" panose="020B0609030804020204" pitchFamily="49" charset="0"/>
              </a:rPr>
              <a:t>NOT NULL</a:t>
            </a:r>
            <a:r>
              <a:rPr lang="en-GB" sz="1400" dirty="0">
                <a:solidFill>
                  <a:srgbClr val="CCCCCC"/>
                </a:solidFill>
                <a:latin typeface="Menlo" panose="020B0609030804020204" pitchFamily="49" charset="0"/>
              </a:rPr>
              <a:t>,</a:t>
            </a:r>
          </a:p>
          <a:p>
            <a:r>
              <a:rPr lang="en-GB" sz="1400" dirty="0">
                <a:solidFill>
                  <a:srgbClr val="CE9178"/>
                </a:solidFill>
                <a:latin typeface="Menlo" panose="020B0609030804020204" pitchFamily="49" charset="0"/>
              </a:rPr>
              <a:t>`</a:t>
            </a:r>
            <a:r>
              <a:rPr lang="en-GB" sz="1400" dirty="0" err="1">
                <a:solidFill>
                  <a:srgbClr val="CE9178"/>
                </a:solidFill>
                <a:latin typeface="Menlo" panose="020B0609030804020204" pitchFamily="49" charset="0"/>
              </a:rPr>
              <a:t>Publication_date</a:t>
            </a:r>
            <a:r>
              <a:rPr lang="en-GB" sz="1400" dirty="0">
                <a:solidFill>
                  <a:srgbClr val="CE9178"/>
                </a:solidFill>
                <a:latin typeface="Menlo" panose="020B0609030804020204" pitchFamily="49" charset="0"/>
              </a:rPr>
              <a:t>`</a:t>
            </a:r>
            <a:r>
              <a:rPr lang="en-GB" sz="1400" dirty="0">
                <a:solidFill>
                  <a:srgbClr val="CCCCCC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569CD6"/>
                </a:solidFill>
                <a:latin typeface="Menlo" panose="020B0609030804020204" pitchFamily="49" charset="0"/>
              </a:rPr>
              <a:t>DATETIME</a:t>
            </a:r>
            <a:r>
              <a:rPr lang="en-GB" sz="1400" dirty="0">
                <a:solidFill>
                  <a:srgbClr val="CCCCCC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569CD6"/>
                </a:solidFill>
                <a:latin typeface="Menlo" panose="020B0609030804020204" pitchFamily="49" charset="0"/>
              </a:rPr>
              <a:t>NOT NULL</a:t>
            </a:r>
            <a:r>
              <a:rPr lang="en-GB" sz="1400" dirty="0">
                <a:solidFill>
                  <a:srgbClr val="CCCCCC"/>
                </a:solidFill>
                <a:latin typeface="Menlo" panose="020B0609030804020204" pitchFamily="49" charset="0"/>
              </a:rPr>
              <a:t>,</a:t>
            </a:r>
          </a:p>
          <a:p>
            <a:r>
              <a:rPr lang="en-GB" sz="1400" dirty="0">
                <a:solidFill>
                  <a:srgbClr val="CE9178"/>
                </a:solidFill>
                <a:latin typeface="Menlo" panose="020B0609030804020204" pitchFamily="49" charset="0"/>
              </a:rPr>
              <a:t>`Text`</a:t>
            </a:r>
            <a:r>
              <a:rPr lang="en-GB" sz="1400" dirty="0">
                <a:solidFill>
                  <a:srgbClr val="CCCCCC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569CD6"/>
                </a:solidFill>
                <a:latin typeface="Menlo" panose="020B0609030804020204" pitchFamily="49" charset="0"/>
              </a:rPr>
              <a:t>varchar</a:t>
            </a:r>
            <a:r>
              <a:rPr lang="en-GB" sz="1400" dirty="0">
                <a:solidFill>
                  <a:srgbClr val="CCCCCC"/>
                </a:solidFill>
                <a:latin typeface="Menlo" panose="020B0609030804020204" pitchFamily="49" charset="0"/>
              </a:rPr>
              <a:t>(</a:t>
            </a:r>
            <a:r>
              <a:rPr lang="en-GB" sz="1400" dirty="0">
                <a:solidFill>
                  <a:srgbClr val="B5CEA8"/>
                </a:solidFill>
                <a:latin typeface="Menlo" panose="020B0609030804020204" pitchFamily="49" charset="0"/>
              </a:rPr>
              <a:t>255</a:t>
            </a:r>
            <a:r>
              <a:rPr lang="en-GB" sz="1400" dirty="0">
                <a:solidFill>
                  <a:srgbClr val="CCCCCC"/>
                </a:solidFill>
                <a:latin typeface="Menlo" panose="020B0609030804020204" pitchFamily="49" charset="0"/>
              </a:rPr>
              <a:t>) </a:t>
            </a:r>
            <a:r>
              <a:rPr lang="en-GB" sz="1400" dirty="0">
                <a:solidFill>
                  <a:srgbClr val="569CD6"/>
                </a:solidFill>
                <a:latin typeface="Menlo" panose="020B0609030804020204" pitchFamily="49" charset="0"/>
              </a:rPr>
              <a:t>NOT NULL</a:t>
            </a:r>
            <a:r>
              <a:rPr lang="en-GB" sz="1400" dirty="0">
                <a:solidFill>
                  <a:srgbClr val="CCCCCC"/>
                </a:solidFill>
                <a:latin typeface="Menlo" panose="020B0609030804020204" pitchFamily="49" charset="0"/>
              </a:rPr>
              <a:t>,</a:t>
            </a:r>
          </a:p>
          <a:p>
            <a:r>
              <a:rPr lang="en-GB" sz="1400" dirty="0">
                <a:solidFill>
                  <a:srgbClr val="569CD6"/>
                </a:solidFill>
                <a:latin typeface="Menlo" panose="020B0609030804020204" pitchFamily="49" charset="0"/>
              </a:rPr>
              <a:t>PRIMARY KEY</a:t>
            </a:r>
            <a:r>
              <a:rPr lang="en-GB" sz="1400" dirty="0">
                <a:solidFill>
                  <a:srgbClr val="CCCCCC"/>
                </a:solidFill>
                <a:latin typeface="Menlo" panose="020B0609030804020204" pitchFamily="49" charset="0"/>
              </a:rPr>
              <a:t> (</a:t>
            </a:r>
            <a:r>
              <a:rPr lang="en-GB" sz="1400" dirty="0">
                <a:solidFill>
                  <a:srgbClr val="CE9178"/>
                </a:solidFill>
                <a:latin typeface="Menlo" panose="020B0609030804020204" pitchFamily="49" charset="0"/>
              </a:rPr>
              <a:t>`Image_Id`</a:t>
            </a:r>
            <a:r>
              <a:rPr lang="en-GB" sz="1400" dirty="0">
                <a:solidFill>
                  <a:srgbClr val="CCCCCC"/>
                </a:solidFill>
                <a:latin typeface="Menlo" panose="020B0609030804020204" pitchFamily="49" charset="0"/>
              </a:rPr>
              <a:t>,</a:t>
            </a:r>
            <a:r>
              <a:rPr lang="en-GB" sz="1400" dirty="0">
                <a:solidFill>
                  <a:srgbClr val="CE9178"/>
                </a:solidFill>
                <a:latin typeface="Menlo" panose="020B0609030804020204" pitchFamily="49" charset="0"/>
              </a:rPr>
              <a:t>`Id`</a:t>
            </a:r>
            <a:r>
              <a:rPr lang="en-GB" sz="1400" dirty="0">
                <a:solidFill>
                  <a:srgbClr val="CCCCCC"/>
                </a:solidFill>
                <a:latin typeface="Menlo" panose="020B0609030804020204" pitchFamily="49" charset="0"/>
              </a:rPr>
              <a:t>,</a:t>
            </a:r>
            <a:r>
              <a:rPr lang="en-GB" sz="1400" dirty="0">
                <a:solidFill>
                  <a:srgbClr val="CE9178"/>
                </a:solidFill>
                <a:latin typeface="Menlo" panose="020B0609030804020204" pitchFamily="49" charset="0"/>
              </a:rPr>
              <a:t>`</a:t>
            </a:r>
            <a:r>
              <a:rPr lang="en-GB" sz="1400" dirty="0" err="1">
                <a:solidFill>
                  <a:srgbClr val="CE9178"/>
                </a:solidFill>
                <a:latin typeface="Menlo" panose="020B0609030804020204" pitchFamily="49" charset="0"/>
              </a:rPr>
              <a:t>Publication_date</a:t>
            </a:r>
            <a:r>
              <a:rPr lang="en-GB" sz="1400" dirty="0">
                <a:solidFill>
                  <a:srgbClr val="CE9178"/>
                </a:solidFill>
                <a:latin typeface="Menlo" panose="020B0609030804020204" pitchFamily="49" charset="0"/>
              </a:rPr>
              <a:t>`</a:t>
            </a:r>
            <a:r>
              <a:rPr lang="en-GB" sz="1400" dirty="0">
                <a:solidFill>
                  <a:srgbClr val="CCCCCC"/>
                </a:solidFill>
                <a:latin typeface="Menlo" panose="020B0609030804020204" pitchFamily="49" charset="0"/>
              </a:rPr>
              <a:t>),</a:t>
            </a:r>
          </a:p>
          <a:p>
            <a:r>
              <a:rPr lang="en-GB" sz="1400" dirty="0">
                <a:solidFill>
                  <a:srgbClr val="569CD6"/>
                </a:solidFill>
                <a:latin typeface="Menlo" panose="020B0609030804020204" pitchFamily="49" charset="0"/>
              </a:rPr>
              <a:t>KEY</a:t>
            </a:r>
            <a:r>
              <a:rPr lang="en-GB" sz="1400" dirty="0">
                <a:solidFill>
                  <a:srgbClr val="CCCCCC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CE9178"/>
                </a:solidFill>
                <a:latin typeface="Menlo" panose="020B0609030804020204" pitchFamily="49" charset="0"/>
              </a:rPr>
              <a:t>`fk_Comment_1_idx`</a:t>
            </a:r>
            <a:r>
              <a:rPr lang="en-GB" sz="1400" dirty="0">
                <a:solidFill>
                  <a:srgbClr val="CCCCCC"/>
                </a:solidFill>
                <a:latin typeface="Menlo" panose="020B0609030804020204" pitchFamily="49" charset="0"/>
              </a:rPr>
              <a:t> (</a:t>
            </a:r>
            <a:r>
              <a:rPr lang="en-GB" sz="1400" dirty="0">
                <a:solidFill>
                  <a:srgbClr val="CE9178"/>
                </a:solidFill>
                <a:latin typeface="Menlo" panose="020B0609030804020204" pitchFamily="49" charset="0"/>
              </a:rPr>
              <a:t>`Id`</a:t>
            </a:r>
            <a:r>
              <a:rPr lang="en-GB" sz="1400" dirty="0">
                <a:solidFill>
                  <a:srgbClr val="CCCCCC"/>
                </a:solidFill>
                <a:latin typeface="Menlo" panose="020B0609030804020204" pitchFamily="49" charset="0"/>
              </a:rPr>
              <a:t>),</a:t>
            </a:r>
          </a:p>
          <a:p>
            <a:r>
              <a:rPr lang="en-GB" sz="1400" dirty="0">
                <a:solidFill>
                  <a:srgbClr val="569CD6"/>
                </a:solidFill>
                <a:latin typeface="Menlo" panose="020B0609030804020204" pitchFamily="49" charset="0"/>
              </a:rPr>
              <a:t>CONSTRAINT</a:t>
            </a:r>
            <a:r>
              <a:rPr lang="en-GB" sz="1400" dirty="0">
                <a:solidFill>
                  <a:srgbClr val="CCCCCC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CE9178"/>
                </a:solidFill>
                <a:latin typeface="Menlo" panose="020B0609030804020204" pitchFamily="49" charset="0"/>
              </a:rPr>
              <a:t>`fk_Comment_1`</a:t>
            </a:r>
            <a:r>
              <a:rPr lang="en-GB" sz="1400" dirty="0">
                <a:solidFill>
                  <a:srgbClr val="CCCCCC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569CD6"/>
                </a:solidFill>
                <a:latin typeface="Menlo" panose="020B0609030804020204" pitchFamily="49" charset="0"/>
              </a:rPr>
              <a:t>FOREIGN KEY</a:t>
            </a:r>
            <a:r>
              <a:rPr lang="en-GB" sz="1400" dirty="0">
                <a:solidFill>
                  <a:srgbClr val="CCCCCC"/>
                </a:solidFill>
                <a:latin typeface="Menlo" panose="020B0609030804020204" pitchFamily="49" charset="0"/>
              </a:rPr>
              <a:t> (</a:t>
            </a:r>
            <a:r>
              <a:rPr lang="en-GB" sz="1400" dirty="0">
                <a:solidFill>
                  <a:srgbClr val="CE9178"/>
                </a:solidFill>
                <a:latin typeface="Menlo" panose="020B0609030804020204" pitchFamily="49" charset="0"/>
              </a:rPr>
              <a:t>`Id`</a:t>
            </a:r>
            <a:r>
              <a:rPr lang="en-GB" sz="1400" dirty="0">
                <a:solidFill>
                  <a:srgbClr val="CCCCCC"/>
                </a:solidFill>
                <a:latin typeface="Menlo" panose="020B0609030804020204" pitchFamily="49" charset="0"/>
              </a:rPr>
              <a:t>) </a:t>
            </a:r>
            <a:r>
              <a:rPr lang="en-GB" sz="1400" dirty="0">
                <a:solidFill>
                  <a:srgbClr val="569CD6"/>
                </a:solidFill>
                <a:latin typeface="Menlo" panose="020B0609030804020204" pitchFamily="49" charset="0"/>
              </a:rPr>
              <a:t>REFERENCES</a:t>
            </a:r>
            <a:r>
              <a:rPr lang="en-GB" sz="1400" dirty="0">
                <a:solidFill>
                  <a:srgbClr val="CCCCCC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CE9178"/>
                </a:solidFill>
                <a:latin typeface="Menlo" panose="020B0609030804020204" pitchFamily="49" charset="0"/>
              </a:rPr>
              <a:t>`user`</a:t>
            </a:r>
            <a:r>
              <a:rPr lang="en-GB" sz="1400" dirty="0">
                <a:solidFill>
                  <a:srgbClr val="CCCCCC"/>
                </a:solidFill>
                <a:latin typeface="Menlo" panose="020B0609030804020204" pitchFamily="49" charset="0"/>
              </a:rPr>
              <a:t> (</a:t>
            </a:r>
            <a:r>
              <a:rPr lang="en-GB" sz="1400" dirty="0">
                <a:solidFill>
                  <a:srgbClr val="CE9178"/>
                </a:solidFill>
                <a:latin typeface="Menlo" panose="020B0609030804020204" pitchFamily="49" charset="0"/>
              </a:rPr>
              <a:t>`Id`</a:t>
            </a:r>
            <a:r>
              <a:rPr lang="en-GB" sz="1400" dirty="0">
                <a:solidFill>
                  <a:srgbClr val="CCCCCC"/>
                </a:solidFill>
                <a:latin typeface="Menlo" panose="020B0609030804020204" pitchFamily="49" charset="0"/>
              </a:rPr>
              <a:t>) </a:t>
            </a:r>
            <a:r>
              <a:rPr lang="en-GB" sz="1400" dirty="0">
                <a:solidFill>
                  <a:srgbClr val="569CD6"/>
                </a:solidFill>
                <a:latin typeface="Menlo" panose="020B0609030804020204" pitchFamily="49" charset="0"/>
              </a:rPr>
              <a:t>ON DELETE CASCADE</a:t>
            </a:r>
            <a:r>
              <a:rPr lang="en-GB" sz="1400" dirty="0">
                <a:solidFill>
                  <a:srgbClr val="CCCCCC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569CD6"/>
                </a:solidFill>
                <a:latin typeface="Menlo" panose="020B0609030804020204" pitchFamily="49" charset="0"/>
              </a:rPr>
              <a:t>ON</a:t>
            </a:r>
            <a:r>
              <a:rPr lang="en-GB" sz="1400" dirty="0">
                <a:solidFill>
                  <a:srgbClr val="CCCCCC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569CD6"/>
                </a:solidFill>
                <a:latin typeface="Menlo" panose="020B0609030804020204" pitchFamily="49" charset="0"/>
              </a:rPr>
              <a:t>UPDATE</a:t>
            </a:r>
            <a:r>
              <a:rPr lang="en-GB" sz="1400" dirty="0">
                <a:solidFill>
                  <a:srgbClr val="CCCCCC"/>
                </a:solidFill>
                <a:latin typeface="Menlo" panose="020B0609030804020204" pitchFamily="49" charset="0"/>
              </a:rPr>
              <a:t> CASCADE,</a:t>
            </a:r>
          </a:p>
          <a:p>
            <a:r>
              <a:rPr lang="en-GB" sz="1400" dirty="0">
                <a:solidFill>
                  <a:srgbClr val="569CD6"/>
                </a:solidFill>
                <a:latin typeface="Menlo" panose="020B0609030804020204" pitchFamily="49" charset="0"/>
              </a:rPr>
              <a:t>CONSTRAINT</a:t>
            </a:r>
            <a:r>
              <a:rPr lang="en-GB" sz="1400" dirty="0">
                <a:solidFill>
                  <a:srgbClr val="CCCCCC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CE9178"/>
                </a:solidFill>
                <a:latin typeface="Menlo" panose="020B0609030804020204" pitchFamily="49" charset="0"/>
              </a:rPr>
              <a:t>`fk_Comment_2`</a:t>
            </a:r>
            <a:r>
              <a:rPr lang="en-GB" sz="1400" dirty="0">
                <a:solidFill>
                  <a:srgbClr val="CCCCCC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569CD6"/>
                </a:solidFill>
                <a:latin typeface="Menlo" panose="020B0609030804020204" pitchFamily="49" charset="0"/>
              </a:rPr>
              <a:t>FOREIGN KEY</a:t>
            </a:r>
            <a:r>
              <a:rPr lang="en-GB" sz="1400" dirty="0">
                <a:solidFill>
                  <a:srgbClr val="CCCCCC"/>
                </a:solidFill>
                <a:latin typeface="Menlo" panose="020B0609030804020204" pitchFamily="49" charset="0"/>
              </a:rPr>
              <a:t> (</a:t>
            </a:r>
            <a:r>
              <a:rPr lang="en-GB" sz="1400" dirty="0">
                <a:solidFill>
                  <a:srgbClr val="CE9178"/>
                </a:solidFill>
                <a:latin typeface="Menlo" panose="020B0609030804020204" pitchFamily="49" charset="0"/>
              </a:rPr>
              <a:t>`</a:t>
            </a:r>
            <a:r>
              <a:rPr lang="en-GB" sz="1400" dirty="0" err="1">
                <a:solidFill>
                  <a:srgbClr val="CE9178"/>
                </a:solidFill>
                <a:latin typeface="Menlo" panose="020B0609030804020204" pitchFamily="49" charset="0"/>
              </a:rPr>
              <a:t>Image_Id</a:t>
            </a:r>
            <a:r>
              <a:rPr lang="en-GB" sz="1400" dirty="0">
                <a:solidFill>
                  <a:srgbClr val="CE9178"/>
                </a:solidFill>
                <a:latin typeface="Menlo" panose="020B0609030804020204" pitchFamily="49" charset="0"/>
              </a:rPr>
              <a:t>`</a:t>
            </a:r>
            <a:r>
              <a:rPr lang="en-GB" sz="1400" dirty="0">
                <a:solidFill>
                  <a:srgbClr val="CCCCCC"/>
                </a:solidFill>
                <a:latin typeface="Menlo" panose="020B0609030804020204" pitchFamily="49" charset="0"/>
              </a:rPr>
              <a:t>) </a:t>
            </a:r>
            <a:r>
              <a:rPr lang="en-GB" sz="1400" dirty="0">
                <a:solidFill>
                  <a:srgbClr val="569CD6"/>
                </a:solidFill>
                <a:latin typeface="Menlo" panose="020B0609030804020204" pitchFamily="49" charset="0"/>
              </a:rPr>
              <a:t>REFERENCES</a:t>
            </a:r>
            <a:r>
              <a:rPr lang="en-GB" sz="1400" dirty="0">
                <a:solidFill>
                  <a:srgbClr val="CCCCCC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CE9178"/>
                </a:solidFill>
                <a:latin typeface="Menlo" panose="020B0609030804020204" pitchFamily="49" charset="0"/>
              </a:rPr>
              <a:t>`image`</a:t>
            </a:r>
            <a:r>
              <a:rPr lang="en-GB" sz="1400" dirty="0">
                <a:solidFill>
                  <a:srgbClr val="CCCCCC"/>
                </a:solidFill>
                <a:latin typeface="Menlo" panose="020B0609030804020204" pitchFamily="49" charset="0"/>
              </a:rPr>
              <a:t> (</a:t>
            </a:r>
            <a:r>
              <a:rPr lang="en-GB" sz="1400" dirty="0">
                <a:solidFill>
                  <a:srgbClr val="CE9178"/>
                </a:solidFill>
                <a:latin typeface="Menlo" panose="020B0609030804020204" pitchFamily="49" charset="0"/>
              </a:rPr>
              <a:t>`</a:t>
            </a:r>
            <a:r>
              <a:rPr lang="en-GB" sz="1400" dirty="0" err="1">
                <a:solidFill>
                  <a:srgbClr val="CE9178"/>
                </a:solidFill>
                <a:latin typeface="Menlo" panose="020B0609030804020204" pitchFamily="49" charset="0"/>
              </a:rPr>
              <a:t>Image_id</a:t>
            </a:r>
            <a:r>
              <a:rPr lang="en-GB" sz="1400" dirty="0">
                <a:solidFill>
                  <a:srgbClr val="CE9178"/>
                </a:solidFill>
                <a:latin typeface="Menlo" panose="020B0609030804020204" pitchFamily="49" charset="0"/>
              </a:rPr>
              <a:t>`</a:t>
            </a:r>
            <a:r>
              <a:rPr lang="en-GB" sz="1400" dirty="0">
                <a:solidFill>
                  <a:srgbClr val="CCCCCC"/>
                </a:solidFill>
                <a:latin typeface="Menlo" panose="020B0609030804020204" pitchFamily="49" charset="0"/>
              </a:rPr>
              <a:t>) </a:t>
            </a:r>
            <a:r>
              <a:rPr lang="en-GB" sz="1400" dirty="0">
                <a:solidFill>
                  <a:srgbClr val="569CD6"/>
                </a:solidFill>
                <a:latin typeface="Menlo" panose="020B0609030804020204" pitchFamily="49" charset="0"/>
              </a:rPr>
              <a:t>ON DELETE CASCADE</a:t>
            </a:r>
            <a:r>
              <a:rPr lang="en-GB" sz="1400" dirty="0">
                <a:solidFill>
                  <a:srgbClr val="CCCCCC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569CD6"/>
                </a:solidFill>
                <a:latin typeface="Menlo" panose="020B0609030804020204" pitchFamily="49" charset="0"/>
              </a:rPr>
              <a:t>ON</a:t>
            </a:r>
            <a:r>
              <a:rPr lang="en-GB" sz="1400" dirty="0">
                <a:solidFill>
                  <a:srgbClr val="CCCCCC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569CD6"/>
                </a:solidFill>
                <a:latin typeface="Menlo" panose="020B0609030804020204" pitchFamily="49" charset="0"/>
              </a:rPr>
              <a:t>UPDATE</a:t>
            </a:r>
            <a:r>
              <a:rPr lang="en-GB" sz="1400" dirty="0">
                <a:solidFill>
                  <a:srgbClr val="CCCCCC"/>
                </a:solidFill>
                <a:latin typeface="Menlo" panose="020B0609030804020204" pitchFamily="49" charset="0"/>
              </a:rPr>
              <a:t> CASCADE</a:t>
            </a:r>
          </a:p>
          <a:p>
            <a:r>
              <a:rPr lang="en-GB" sz="1400" dirty="0">
                <a:solidFill>
                  <a:srgbClr val="CCCCCC"/>
                </a:solidFill>
                <a:latin typeface="Menlo" panose="020B060903080402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20644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database schema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0" y="1600201"/>
            <a:ext cx="4038600" cy="4525963"/>
          </a:xfrm>
        </p:spPr>
        <p:txBody>
          <a:bodyPr>
            <a:normAutofit/>
          </a:bodyPr>
          <a:lstStyle/>
          <a:p>
            <a:r>
              <a:rPr lang="en-GB" sz="1400" dirty="0">
                <a:solidFill>
                  <a:srgbClr val="569CD6"/>
                </a:solidFill>
                <a:latin typeface="Menlo" panose="020B0609030804020204" pitchFamily="49" charset="0"/>
              </a:rPr>
              <a:t>DROP</a:t>
            </a:r>
            <a:r>
              <a:rPr lang="en-GB" sz="1400" dirty="0">
                <a:solidFill>
                  <a:srgbClr val="CCCCCC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569CD6"/>
                </a:solidFill>
                <a:latin typeface="Menlo" panose="020B0609030804020204" pitchFamily="49" charset="0"/>
              </a:rPr>
              <a:t>TABLE</a:t>
            </a:r>
            <a:r>
              <a:rPr lang="en-GB" sz="1400" dirty="0">
                <a:solidFill>
                  <a:srgbClr val="CCCCCC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569CD6"/>
                </a:solidFill>
                <a:latin typeface="Menlo" panose="020B0609030804020204" pitchFamily="49" charset="0"/>
              </a:rPr>
              <a:t>IF</a:t>
            </a:r>
            <a:r>
              <a:rPr lang="en-GB" sz="1400" dirty="0">
                <a:solidFill>
                  <a:srgbClr val="CCCCCC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569CD6"/>
                </a:solidFill>
                <a:latin typeface="Menlo" panose="020B0609030804020204" pitchFamily="49" charset="0"/>
              </a:rPr>
              <a:t>EXISTS</a:t>
            </a:r>
            <a:r>
              <a:rPr lang="en-GB" sz="1400" dirty="0">
                <a:solidFill>
                  <a:srgbClr val="CCCCCC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CE9178"/>
                </a:solidFill>
                <a:latin typeface="Menlo" panose="020B0609030804020204" pitchFamily="49" charset="0"/>
              </a:rPr>
              <a:t>`image`</a:t>
            </a:r>
            <a:r>
              <a:rPr lang="en-GB" sz="1400" dirty="0">
                <a:solidFill>
                  <a:srgbClr val="CCCCCC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GB" sz="1400" dirty="0">
                <a:solidFill>
                  <a:srgbClr val="6A9955"/>
                </a:solidFill>
                <a:latin typeface="Menlo" panose="020B0609030804020204" pitchFamily="49" charset="0"/>
              </a:rPr>
              <a:t>/*!40101 SET @</a:t>
            </a:r>
            <a:r>
              <a:rPr lang="en-GB" sz="1400" dirty="0" err="1">
                <a:solidFill>
                  <a:srgbClr val="6A9955"/>
                </a:solidFill>
                <a:latin typeface="Menlo" panose="020B0609030804020204" pitchFamily="49" charset="0"/>
              </a:rPr>
              <a:t>saved_cs_client</a:t>
            </a:r>
            <a:r>
              <a:rPr lang="en-GB" sz="1400" dirty="0">
                <a:solidFill>
                  <a:srgbClr val="6A9955"/>
                </a:solidFill>
                <a:latin typeface="Menlo" panose="020B0609030804020204" pitchFamily="49" charset="0"/>
              </a:rPr>
              <a:t> = @@</a:t>
            </a:r>
            <a:r>
              <a:rPr lang="en-GB" sz="1400" dirty="0" err="1">
                <a:solidFill>
                  <a:srgbClr val="6A9955"/>
                </a:solidFill>
                <a:latin typeface="Menlo" panose="020B0609030804020204" pitchFamily="49" charset="0"/>
              </a:rPr>
              <a:t>character_set_client</a:t>
            </a:r>
            <a:r>
              <a:rPr lang="en-GB" sz="1400" dirty="0">
                <a:solidFill>
                  <a:srgbClr val="6A9955"/>
                </a:solidFill>
                <a:latin typeface="Menlo" panose="020B0609030804020204" pitchFamily="49" charset="0"/>
              </a:rPr>
              <a:t> */</a:t>
            </a:r>
            <a:r>
              <a:rPr lang="en-GB" sz="1400" dirty="0">
                <a:solidFill>
                  <a:srgbClr val="CCCCCC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GB" sz="1400" dirty="0">
                <a:solidFill>
                  <a:srgbClr val="6A9955"/>
                </a:solidFill>
                <a:latin typeface="Menlo" panose="020B0609030804020204" pitchFamily="49" charset="0"/>
              </a:rPr>
              <a:t>/*!50503 SET </a:t>
            </a:r>
            <a:r>
              <a:rPr lang="en-GB" sz="1400" dirty="0" err="1">
                <a:solidFill>
                  <a:srgbClr val="6A9955"/>
                </a:solidFill>
                <a:latin typeface="Menlo" panose="020B0609030804020204" pitchFamily="49" charset="0"/>
              </a:rPr>
              <a:t>character_set_client</a:t>
            </a:r>
            <a:r>
              <a:rPr lang="en-GB" sz="1400" dirty="0">
                <a:solidFill>
                  <a:srgbClr val="6A9955"/>
                </a:solidFill>
                <a:latin typeface="Menlo" panose="020B0609030804020204" pitchFamily="49" charset="0"/>
              </a:rPr>
              <a:t> = utf8mb4 */</a:t>
            </a:r>
            <a:r>
              <a:rPr lang="en-GB" sz="1400" dirty="0">
                <a:solidFill>
                  <a:srgbClr val="CCCCCC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GB" sz="1400" dirty="0">
                <a:solidFill>
                  <a:srgbClr val="569CD6"/>
                </a:solidFill>
                <a:latin typeface="Menlo" panose="020B0609030804020204" pitchFamily="49" charset="0"/>
              </a:rPr>
              <a:t>CREATE</a:t>
            </a:r>
            <a:r>
              <a:rPr lang="en-GB" sz="1400" dirty="0">
                <a:solidFill>
                  <a:srgbClr val="CCCCCC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569CD6"/>
                </a:solidFill>
                <a:latin typeface="Menlo" panose="020B0609030804020204" pitchFamily="49" charset="0"/>
              </a:rPr>
              <a:t>TABLE</a:t>
            </a:r>
            <a:r>
              <a:rPr lang="en-GB" sz="1400" dirty="0">
                <a:solidFill>
                  <a:srgbClr val="CCCCCC"/>
                </a:solidFill>
                <a:latin typeface="Menlo" panose="020B0609030804020204" pitchFamily="49" charset="0"/>
              </a:rPr>
              <a:t> `</a:t>
            </a:r>
            <a:r>
              <a:rPr lang="en-GB" sz="1400" dirty="0">
                <a:solidFill>
                  <a:srgbClr val="DCDCAA"/>
                </a:solidFill>
                <a:latin typeface="Menlo" panose="020B0609030804020204" pitchFamily="49" charset="0"/>
              </a:rPr>
              <a:t>image</a:t>
            </a:r>
            <a:r>
              <a:rPr lang="en-GB" sz="1400" dirty="0">
                <a:solidFill>
                  <a:srgbClr val="CCCCCC"/>
                </a:solidFill>
                <a:latin typeface="Menlo" panose="020B0609030804020204" pitchFamily="49" charset="0"/>
              </a:rPr>
              <a:t>` (</a:t>
            </a:r>
          </a:p>
          <a:p>
            <a:r>
              <a:rPr lang="en-GB" sz="1400" dirty="0">
                <a:solidFill>
                  <a:srgbClr val="CE9178"/>
                </a:solidFill>
                <a:latin typeface="Menlo" panose="020B0609030804020204" pitchFamily="49" charset="0"/>
              </a:rPr>
              <a:t>`</a:t>
            </a:r>
            <a:r>
              <a:rPr lang="en-GB" sz="1400" dirty="0" err="1">
                <a:solidFill>
                  <a:srgbClr val="CE9178"/>
                </a:solidFill>
                <a:latin typeface="Menlo" panose="020B0609030804020204" pitchFamily="49" charset="0"/>
              </a:rPr>
              <a:t>Image_id</a:t>
            </a:r>
            <a:r>
              <a:rPr lang="en-GB" sz="1400" dirty="0">
                <a:solidFill>
                  <a:srgbClr val="CE9178"/>
                </a:solidFill>
                <a:latin typeface="Menlo" panose="020B0609030804020204" pitchFamily="49" charset="0"/>
              </a:rPr>
              <a:t>`</a:t>
            </a:r>
            <a:r>
              <a:rPr lang="en-GB" sz="1400" dirty="0">
                <a:solidFill>
                  <a:srgbClr val="CCCCCC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569CD6"/>
                </a:solidFill>
                <a:latin typeface="Menlo" panose="020B0609030804020204" pitchFamily="49" charset="0"/>
              </a:rPr>
              <a:t>int</a:t>
            </a:r>
            <a:r>
              <a:rPr lang="en-GB" sz="1400" dirty="0">
                <a:solidFill>
                  <a:srgbClr val="CCCCCC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569CD6"/>
                </a:solidFill>
                <a:latin typeface="Menlo" panose="020B0609030804020204" pitchFamily="49" charset="0"/>
              </a:rPr>
              <a:t>NOT NULL</a:t>
            </a:r>
            <a:r>
              <a:rPr lang="en-GB" sz="1400" dirty="0">
                <a:solidFill>
                  <a:srgbClr val="CCCCCC"/>
                </a:solidFill>
                <a:latin typeface="Menlo" panose="020B0609030804020204" pitchFamily="49" charset="0"/>
              </a:rPr>
              <a:t> AUTO_INCREMENT,</a:t>
            </a:r>
          </a:p>
          <a:p>
            <a:r>
              <a:rPr lang="en-GB" sz="1400" dirty="0">
                <a:solidFill>
                  <a:srgbClr val="CE9178"/>
                </a:solidFill>
                <a:latin typeface="Menlo" panose="020B0609030804020204" pitchFamily="49" charset="0"/>
              </a:rPr>
              <a:t>`Title`</a:t>
            </a:r>
            <a:r>
              <a:rPr lang="en-GB" sz="1400" dirty="0">
                <a:solidFill>
                  <a:srgbClr val="CCCCCC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569CD6"/>
                </a:solidFill>
                <a:latin typeface="Menlo" panose="020B0609030804020204" pitchFamily="49" charset="0"/>
              </a:rPr>
              <a:t>varchar</a:t>
            </a:r>
            <a:r>
              <a:rPr lang="en-GB" sz="1400" dirty="0">
                <a:solidFill>
                  <a:srgbClr val="CCCCCC"/>
                </a:solidFill>
                <a:latin typeface="Menlo" panose="020B0609030804020204" pitchFamily="49" charset="0"/>
              </a:rPr>
              <a:t>(</a:t>
            </a:r>
            <a:r>
              <a:rPr lang="en-GB" sz="1400" dirty="0">
                <a:solidFill>
                  <a:srgbClr val="B5CEA8"/>
                </a:solidFill>
                <a:latin typeface="Menlo" panose="020B0609030804020204" pitchFamily="49" charset="0"/>
              </a:rPr>
              <a:t>255</a:t>
            </a:r>
            <a:r>
              <a:rPr lang="en-GB" sz="1400" dirty="0">
                <a:solidFill>
                  <a:srgbClr val="CCCCCC"/>
                </a:solidFill>
                <a:latin typeface="Menlo" panose="020B0609030804020204" pitchFamily="49" charset="0"/>
              </a:rPr>
              <a:t>) </a:t>
            </a:r>
            <a:r>
              <a:rPr lang="en-GB" sz="1400" dirty="0">
                <a:solidFill>
                  <a:srgbClr val="569CD6"/>
                </a:solidFill>
                <a:latin typeface="Menlo" panose="020B0609030804020204" pitchFamily="49" charset="0"/>
              </a:rPr>
              <a:t>DEFAULT</a:t>
            </a:r>
            <a:r>
              <a:rPr lang="en-GB" sz="1400" dirty="0">
                <a:solidFill>
                  <a:srgbClr val="CCCCCC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569CD6"/>
                </a:solidFill>
                <a:latin typeface="Menlo" panose="020B0609030804020204" pitchFamily="49" charset="0"/>
              </a:rPr>
              <a:t>NULL</a:t>
            </a:r>
            <a:r>
              <a:rPr lang="en-GB" sz="1400" dirty="0">
                <a:solidFill>
                  <a:srgbClr val="CCCCCC"/>
                </a:solidFill>
                <a:latin typeface="Menlo" panose="020B0609030804020204" pitchFamily="49" charset="0"/>
              </a:rPr>
              <a:t>,</a:t>
            </a:r>
          </a:p>
          <a:p>
            <a:r>
              <a:rPr lang="en-GB" sz="1400" dirty="0">
                <a:solidFill>
                  <a:srgbClr val="CE9178"/>
                </a:solidFill>
                <a:latin typeface="Menlo" panose="020B0609030804020204" pitchFamily="49" charset="0"/>
              </a:rPr>
              <a:t>`</a:t>
            </a:r>
            <a:r>
              <a:rPr lang="en-GB" sz="1400" dirty="0" err="1">
                <a:solidFill>
                  <a:srgbClr val="CE9178"/>
                </a:solidFill>
                <a:latin typeface="Menlo" panose="020B0609030804020204" pitchFamily="49" charset="0"/>
              </a:rPr>
              <a:t>Creation_Date</a:t>
            </a:r>
            <a:r>
              <a:rPr lang="en-GB" sz="1400" dirty="0">
                <a:solidFill>
                  <a:srgbClr val="CE9178"/>
                </a:solidFill>
                <a:latin typeface="Menlo" panose="020B0609030804020204" pitchFamily="49" charset="0"/>
              </a:rPr>
              <a:t>`</a:t>
            </a:r>
            <a:r>
              <a:rPr lang="en-GB" sz="1400" dirty="0">
                <a:solidFill>
                  <a:srgbClr val="CCCCCC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569CD6"/>
                </a:solidFill>
                <a:latin typeface="Menlo" panose="020B0609030804020204" pitchFamily="49" charset="0"/>
              </a:rPr>
              <a:t>date</a:t>
            </a:r>
            <a:r>
              <a:rPr lang="en-GB" sz="1400" dirty="0">
                <a:solidFill>
                  <a:srgbClr val="CCCCCC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569CD6"/>
                </a:solidFill>
                <a:latin typeface="Menlo" panose="020B0609030804020204" pitchFamily="49" charset="0"/>
              </a:rPr>
              <a:t>DEFAULT</a:t>
            </a:r>
            <a:r>
              <a:rPr lang="en-GB" sz="1400" dirty="0">
                <a:solidFill>
                  <a:srgbClr val="CCCCCC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569CD6"/>
                </a:solidFill>
                <a:latin typeface="Menlo" panose="020B0609030804020204" pitchFamily="49" charset="0"/>
              </a:rPr>
              <a:t>NULL</a:t>
            </a:r>
            <a:r>
              <a:rPr lang="en-GB" sz="1400" dirty="0">
                <a:solidFill>
                  <a:srgbClr val="CCCCCC"/>
                </a:solidFill>
                <a:latin typeface="Menlo" panose="020B0609030804020204" pitchFamily="49" charset="0"/>
              </a:rPr>
              <a:t>,</a:t>
            </a:r>
          </a:p>
          <a:p>
            <a:r>
              <a:rPr lang="en-GB" sz="1400" dirty="0">
                <a:solidFill>
                  <a:srgbClr val="CE9178"/>
                </a:solidFill>
                <a:latin typeface="Menlo" panose="020B0609030804020204" pitchFamily="49" charset="0"/>
              </a:rPr>
              <a:t>`Description`</a:t>
            </a:r>
            <a:r>
              <a:rPr lang="en-GB" sz="1400" dirty="0">
                <a:solidFill>
                  <a:srgbClr val="CCCCCC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569CD6"/>
                </a:solidFill>
                <a:latin typeface="Menlo" panose="020B0609030804020204" pitchFamily="49" charset="0"/>
              </a:rPr>
              <a:t>varchar</a:t>
            </a:r>
            <a:r>
              <a:rPr lang="en-GB" sz="1400" dirty="0">
                <a:solidFill>
                  <a:srgbClr val="CCCCCC"/>
                </a:solidFill>
                <a:latin typeface="Menlo" panose="020B0609030804020204" pitchFamily="49" charset="0"/>
              </a:rPr>
              <a:t>(</a:t>
            </a:r>
            <a:r>
              <a:rPr lang="en-GB" sz="1400" dirty="0">
                <a:solidFill>
                  <a:srgbClr val="B5CEA8"/>
                </a:solidFill>
                <a:latin typeface="Menlo" panose="020B0609030804020204" pitchFamily="49" charset="0"/>
              </a:rPr>
              <a:t>255</a:t>
            </a:r>
            <a:r>
              <a:rPr lang="en-GB" sz="1400" dirty="0">
                <a:solidFill>
                  <a:srgbClr val="CCCCCC"/>
                </a:solidFill>
                <a:latin typeface="Menlo" panose="020B0609030804020204" pitchFamily="49" charset="0"/>
              </a:rPr>
              <a:t>) </a:t>
            </a:r>
            <a:r>
              <a:rPr lang="en-GB" sz="1400" dirty="0">
                <a:solidFill>
                  <a:srgbClr val="569CD6"/>
                </a:solidFill>
                <a:latin typeface="Menlo" panose="020B0609030804020204" pitchFamily="49" charset="0"/>
              </a:rPr>
              <a:t>DEFAULT</a:t>
            </a:r>
            <a:r>
              <a:rPr lang="en-GB" sz="1400" dirty="0">
                <a:solidFill>
                  <a:srgbClr val="CCCCCC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569CD6"/>
                </a:solidFill>
                <a:latin typeface="Menlo" panose="020B0609030804020204" pitchFamily="49" charset="0"/>
              </a:rPr>
              <a:t>NULL</a:t>
            </a:r>
            <a:r>
              <a:rPr lang="en-GB" sz="1400" dirty="0">
                <a:solidFill>
                  <a:srgbClr val="CCCCCC"/>
                </a:solidFill>
                <a:latin typeface="Menlo" panose="020B0609030804020204" pitchFamily="49" charset="0"/>
              </a:rPr>
              <a:t>,</a:t>
            </a:r>
          </a:p>
          <a:p>
            <a:r>
              <a:rPr lang="en-GB" sz="1400" dirty="0">
                <a:solidFill>
                  <a:srgbClr val="CE9178"/>
                </a:solidFill>
                <a:latin typeface="Menlo" panose="020B0609030804020204" pitchFamily="49" charset="0"/>
              </a:rPr>
              <a:t>`</a:t>
            </a:r>
            <a:r>
              <a:rPr lang="en-GB" sz="1400" dirty="0" err="1">
                <a:solidFill>
                  <a:srgbClr val="CE9178"/>
                </a:solidFill>
                <a:latin typeface="Menlo" panose="020B0609030804020204" pitchFamily="49" charset="0"/>
              </a:rPr>
              <a:t>System_Path</a:t>
            </a:r>
            <a:r>
              <a:rPr lang="en-GB" sz="1400" dirty="0">
                <a:solidFill>
                  <a:srgbClr val="CE9178"/>
                </a:solidFill>
                <a:latin typeface="Menlo" panose="020B0609030804020204" pitchFamily="49" charset="0"/>
              </a:rPr>
              <a:t>`</a:t>
            </a:r>
            <a:r>
              <a:rPr lang="en-GB" sz="1400" dirty="0">
                <a:solidFill>
                  <a:srgbClr val="CCCCCC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569CD6"/>
                </a:solidFill>
                <a:latin typeface="Menlo" panose="020B0609030804020204" pitchFamily="49" charset="0"/>
              </a:rPr>
              <a:t>varchar</a:t>
            </a:r>
            <a:r>
              <a:rPr lang="en-GB" sz="1400" dirty="0">
                <a:solidFill>
                  <a:srgbClr val="CCCCCC"/>
                </a:solidFill>
                <a:latin typeface="Menlo" panose="020B0609030804020204" pitchFamily="49" charset="0"/>
              </a:rPr>
              <a:t>(</a:t>
            </a:r>
            <a:r>
              <a:rPr lang="en-GB" sz="1400" dirty="0">
                <a:solidFill>
                  <a:srgbClr val="B5CEA8"/>
                </a:solidFill>
                <a:latin typeface="Menlo" panose="020B0609030804020204" pitchFamily="49" charset="0"/>
              </a:rPr>
              <a:t>255</a:t>
            </a:r>
            <a:r>
              <a:rPr lang="en-GB" sz="1400" dirty="0">
                <a:solidFill>
                  <a:srgbClr val="CCCCCC"/>
                </a:solidFill>
                <a:latin typeface="Menlo" panose="020B0609030804020204" pitchFamily="49" charset="0"/>
              </a:rPr>
              <a:t>) </a:t>
            </a:r>
            <a:r>
              <a:rPr lang="en-GB" sz="1400" dirty="0">
                <a:solidFill>
                  <a:srgbClr val="569CD6"/>
                </a:solidFill>
                <a:latin typeface="Menlo" panose="020B0609030804020204" pitchFamily="49" charset="0"/>
              </a:rPr>
              <a:t>DEFAULT</a:t>
            </a:r>
            <a:r>
              <a:rPr lang="en-GB" sz="1400" dirty="0">
                <a:solidFill>
                  <a:srgbClr val="CCCCCC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569CD6"/>
                </a:solidFill>
                <a:latin typeface="Menlo" panose="020B0609030804020204" pitchFamily="49" charset="0"/>
              </a:rPr>
              <a:t>NULL</a:t>
            </a:r>
            <a:r>
              <a:rPr lang="en-GB" sz="1400" dirty="0">
                <a:solidFill>
                  <a:srgbClr val="CCCCCC"/>
                </a:solidFill>
                <a:latin typeface="Menlo" panose="020B0609030804020204" pitchFamily="49" charset="0"/>
              </a:rPr>
              <a:t>,</a:t>
            </a:r>
          </a:p>
          <a:p>
            <a:r>
              <a:rPr lang="en-GB" sz="1400" dirty="0">
                <a:solidFill>
                  <a:srgbClr val="569CD6"/>
                </a:solidFill>
                <a:latin typeface="Menlo" panose="020B0609030804020204" pitchFamily="49" charset="0"/>
              </a:rPr>
              <a:t>PRIMARY KEY</a:t>
            </a:r>
            <a:r>
              <a:rPr lang="en-GB" sz="1400" dirty="0">
                <a:solidFill>
                  <a:srgbClr val="CCCCCC"/>
                </a:solidFill>
                <a:latin typeface="Menlo" panose="020B0609030804020204" pitchFamily="49" charset="0"/>
              </a:rPr>
              <a:t> (</a:t>
            </a:r>
            <a:r>
              <a:rPr lang="en-GB" sz="1400" dirty="0">
                <a:solidFill>
                  <a:srgbClr val="CE9178"/>
                </a:solidFill>
                <a:latin typeface="Menlo" panose="020B0609030804020204" pitchFamily="49" charset="0"/>
              </a:rPr>
              <a:t>`</a:t>
            </a:r>
            <a:r>
              <a:rPr lang="en-GB" sz="1400" dirty="0" err="1">
                <a:solidFill>
                  <a:srgbClr val="CE9178"/>
                </a:solidFill>
                <a:latin typeface="Menlo" panose="020B0609030804020204" pitchFamily="49" charset="0"/>
              </a:rPr>
              <a:t>Image_id</a:t>
            </a:r>
            <a:r>
              <a:rPr lang="en-GB" sz="1400" dirty="0">
                <a:solidFill>
                  <a:srgbClr val="CE9178"/>
                </a:solidFill>
                <a:latin typeface="Menlo" panose="020B0609030804020204" pitchFamily="49" charset="0"/>
              </a:rPr>
              <a:t>`</a:t>
            </a:r>
            <a:r>
              <a:rPr lang="en-GB" sz="1400" dirty="0">
                <a:solidFill>
                  <a:srgbClr val="CCCCCC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GB" sz="1400" dirty="0">
                <a:solidFill>
                  <a:srgbClr val="CCCCCC"/>
                </a:solidFill>
                <a:latin typeface="Menlo" panose="020B0609030804020204" pitchFamily="49" charset="0"/>
              </a:rPr>
              <a:t>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1625352" y="1600201"/>
            <a:ext cx="4038600" cy="4525963"/>
          </a:xfrm>
        </p:spPr>
        <p:txBody>
          <a:bodyPr>
            <a:normAutofit/>
          </a:bodyPr>
          <a:lstStyle/>
          <a:p>
            <a:r>
              <a:rPr lang="en-GB" sz="1400" dirty="0">
                <a:solidFill>
                  <a:srgbClr val="569CD6"/>
                </a:solidFill>
                <a:latin typeface="Menlo" panose="020B0609030804020204" pitchFamily="49" charset="0"/>
              </a:rPr>
              <a:t>DROP</a:t>
            </a:r>
            <a:r>
              <a:rPr lang="en-GB" sz="1400" dirty="0">
                <a:solidFill>
                  <a:srgbClr val="CCCCCC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569CD6"/>
                </a:solidFill>
                <a:latin typeface="Menlo" panose="020B0609030804020204" pitchFamily="49" charset="0"/>
              </a:rPr>
              <a:t>TABLE</a:t>
            </a:r>
            <a:r>
              <a:rPr lang="en-GB" sz="1400" dirty="0">
                <a:solidFill>
                  <a:srgbClr val="CCCCCC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569CD6"/>
                </a:solidFill>
                <a:latin typeface="Menlo" panose="020B0609030804020204" pitchFamily="49" charset="0"/>
              </a:rPr>
              <a:t>IF</a:t>
            </a:r>
            <a:r>
              <a:rPr lang="en-GB" sz="1400" dirty="0">
                <a:solidFill>
                  <a:srgbClr val="CCCCCC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569CD6"/>
                </a:solidFill>
                <a:latin typeface="Menlo" panose="020B0609030804020204" pitchFamily="49" charset="0"/>
              </a:rPr>
              <a:t>EXISTS</a:t>
            </a:r>
            <a:r>
              <a:rPr lang="en-GB" sz="1400" dirty="0">
                <a:solidFill>
                  <a:srgbClr val="CCCCCC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CE9178"/>
                </a:solidFill>
                <a:latin typeface="Menlo" panose="020B0609030804020204" pitchFamily="49" charset="0"/>
              </a:rPr>
              <a:t>`</a:t>
            </a:r>
            <a:r>
              <a:rPr lang="en-GB" sz="1400" dirty="0" err="1">
                <a:solidFill>
                  <a:srgbClr val="CE9178"/>
                </a:solidFill>
                <a:latin typeface="Menlo" panose="020B0609030804020204" pitchFamily="49" charset="0"/>
              </a:rPr>
              <a:t>contains_images</a:t>
            </a:r>
            <a:r>
              <a:rPr lang="en-GB" sz="1400" dirty="0">
                <a:solidFill>
                  <a:srgbClr val="CE9178"/>
                </a:solidFill>
                <a:latin typeface="Menlo" panose="020B0609030804020204" pitchFamily="49" charset="0"/>
              </a:rPr>
              <a:t>`</a:t>
            </a:r>
            <a:r>
              <a:rPr lang="en-GB" sz="1400" dirty="0">
                <a:solidFill>
                  <a:srgbClr val="CCCCCC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GB" sz="1400" dirty="0">
                <a:solidFill>
                  <a:srgbClr val="6A9955"/>
                </a:solidFill>
                <a:latin typeface="Menlo" panose="020B0609030804020204" pitchFamily="49" charset="0"/>
              </a:rPr>
              <a:t>/*!40101 SET @</a:t>
            </a:r>
            <a:r>
              <a:rPr lang="en-GB" sz="1400" dirty="0" err="1">
                <a:solidFill>
                  <a:srgbClr val="6A9955"/>
                </a:solidFill>
                <a:latin typeface="Menlo" panose="020B0609030804020204" pitchFamily="49" charset="0"/>
              </a:rPr>
              <a:t>saved_cs_client</a:t>
            </a:r>
            <a:r>
              <a:rPr lang="en-GB" sz="1400" dirty="0">
                <a:solidFill>
                  <a:srgbClr val="6A9955"/>
                </a:solidFill>
                <a:latin typeface="Menlo" panose="020B0609030804020204" pitchFamily="49" charset="0"/>
              </a:rPr>
              <a:t> = @@</a:t>
            </a:r>
            <a:r>
              <a:rPr lang="en-GB" sz="1400" dirty="0" err="1">
                <a:solidFill>
                  <a:srgbClr val="6A9955"/>
                </a:solidFill>
                <a:latin typeface="Menlo" panose="020B0609030804020204" pitchFamily="49" charset="0"/>
              </a:rPr>
              <a:t>character_set_client</a:t>
            </a:r>
            <a:r>
              <a:rPr lang="en-GB" sz="1400" dirty="0">
                <a:solidFill>
                  <a:srgbClr val="6A9955"/>
                </a:solidFill>
                <a:latin typeface="Menlo" panose="020B0609030804020204" pitchFamily="49" charset="0"/>
              </a:rPr>
              <a:t> */</a:t>
            </a:r>
            <a:r>
              <a:rPr lang="en-GB" sz="1400" dirty="0">
                <a:solidFill>
                  <a:srgbClr val="CCCCCC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GB" sz="1400" dirty="0">
                <a:solidFill>
                  <a:srgbClr val="6A9955"/>
                </a:solidFill>
                <a:latin typeface="Menlo" panose="020B0609030804020204" pitchFamily="49" charset="0"/>
              </a:rPr>
              <a:t>/*!50503 SET </a:t>
            </a:r>
            <a:r>
              <a:rPr lang="en-GB" sz="1400" dirty="0" err="1">
                <a:solidFill>
                  <a:srgbClr val="6A9955"/>
                </a:solidFill>
                <a:latin typeface="Menlo" panose="020B0609030804020204" pitchFamily="49" charset="0"/>
              </a:rPr>
              <a:t>character_set_client</a:t>
            </a:r>
            <a:r>
              <a:rPr lang="en-GB" sz="1400" dirty="0">
                <a:solidFill>
                  <a:srgbClr val="6A9955"/>
                </a:solidFill>
                <a:latin typeface="Menlo" panose="020B0609030804020204" pitchFamily="49" charset="0"/>
              </a:rPr>
              <a:t> = utf8mb4 */</a:t>
            </a:r>
            <a:r>
              <a:rPr lang="en-GB" sz="1400" dirty="0">
                <a:solidFill>
                  <a:srgbClr val="CCCCCC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GB" sz="1400" dirty="0">
                <a:solidFill>
                  <a:srgbClr val="569CD6"/>
                </a:solidFill>
                <a:latin typeface="Menlo" panose="020B0609030804020204" pitchFamily="49" charset="0"/>
              </a:rPr>
              <a:t>CREATE</a:t>
            </a:r>
            <a:r>
              <a:rPr lang="en-GB" sz="1400" dirty="0">
                <a:solidFill>
                  <a:srgbClr val="CCCCCC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569CD6"/>
                </a:solidFill>
                <a:latin typeface="Menlo" panose="020B0609030804020204" pitchFamily="49" charset="0"/>
              </a:rPr>
              <a:t>TABLE</a:t>
            </a:r>
            <a:r>
              <a:rPr lang="en-GB" sz="1400" dirty="0">
                <a:solidFill>
                  <a:srgbClr val="CCCCCC"/>
                </a:solidFill>
                <a:latin typeface="Menlo" panose="020B0609030804020204" pitchFamily="49" charset="0"/>
              </a:rPr>
              <a:t> `</a:t>
            </a:r>
            <a:r>
              <a:rPr lang="en-GB" sz="1400" dirty="0" err="1">
                <a:solidFill>
                  <a:srgbClr val="DCDCAA"/>
                </a:solidFill>
                <a:latin typeface="Menlo" panose="020B0609030804020204" pitchFamily="49" charset="0"/>
              </a:rPr>
              <a:t>contains_images</a:t>
            </a:r>
            <a:r>
              <a:rPr lang="en-GB" sz="1400" dirty="0">
                <a:solidFill>
                  <a:srgbClr val="CCCCCC"/>
                </a:solidFill>
                <a:latin typeface="Menlo" panose="020B0609030804020204" pitchFamily="49" charset="0"/>
              </a:rPr>
              <a:t>` (</a:t>
            </a:r>
          </a:p>
          <a:p>
            <a:r>
              <a:rPr lang="en-GB" sz="1400" dirty="0">
                <a:solidFill>
                  <a:srgbClr val="CE9178"/>
                </a:solidFill>
                <a:latin typeface="Menlo" panose="020B0609030804020204" pitchFamily="49" charset="0"/>
              </a:rPr>
              <a:t>`</a:t>
            </a:r>
            <a:r>
              <a:rPr lang="en-GB" sz="1400" dirty="0" err="1">
                <a:solidFill>
                  <a:srgbClr val="CE9178"/>
                </a:solidFill>
                <a:latin typeface="Menlo" panose="020B0609030804020204" pitchFamily="49" charset="0"/>
              </a:rPr>
              <a:t>Image_Id</a:t>
            </a:r>
            <a:r>
              <a:rPr lang="en-GB" sz="1400" dirty="0">
                <a:solidFill>
                  <a:srgbClr val="CE9178"/>
                </a:solidFill>
                <a:latin typeface="Menlo" panose="020B0609030804020204" pitchFamily="49" charset="0"/>
              </a:rPr>
              <a:t>`</a:t>
            </a:r>
            <a:r>
              <a:rPr lang="en-GB" sz="1400" dirty="0">
                <a:solidFill>
                  <a:srgbClr val="CCCCCC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569CD6"/>
                </a:solidFill>
                <a:latin typeface="Menlo" panose="020B0609030804020204" pitchFamily="49" charset="0"/>
              </a:rPr>
              <a:t>int</a:t>
            </a:r>
            <a:r>
              <a:rPr lang="en-GB" sz="1400" dirty="0">
                <a:solidFill>
                  <a:srgbClr val="CCCCCC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569CD6"/>
                </a:solidFill>
                <a:latin typeface="Menlo" panose="020B0609030804020204" pitchFamily="49" charset="0"/>
              </a:rPr>
              <a:t>NOT NULL</a:t>
            </a:r>
            <a:r>
              <a:rPr lang="en-GB" sz="1400" dirty="0">
                <a:solidFill>
                  <a:srgbClr val="CCCCCC"/>
                </a:solidFill>
                <a:latin typeface="Menlo" panose="020B0609030804020204" pitchFamily="49" charset="0"/>
              </a:rPr>
              <a:t>,</a:t>
            </a:r>
          </a:p>
          <a:p>
            <a:r>
              <a:rPr lang="en-GB" sz="1400" dirty="0">
                <a:solidFill>
                  <a:srgbClr val="CE9178"/>
                </a:solidFill>
                <a:latin typeface="Menlo" panose="020B0609030804020204" pitchFamily="49" charset="0"/>
              </a:rPr>
              <a:t>`title`</a:t>
            </a:r>
            <a:r>
              <a:rPr lang="en-GB" sz="1400" dirty="0">
                <a:solidFill>
                  <a:srgbClr val="CCCCCC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569CD6"/>
                </a:solidFill>
                <a:latin typeface="Menlo" panose="020B0609030804020204" pitchFamily="49" charset="0"/>
              </a:rPr>
              <a:t>varchar</a:t>
            </a:r>
            <a:r>
              <a:rPr lang="en-GB" sz="1400" dirty="0">
                <a:solidFill>
                  <a:srgbClr val="CCCCCC"/>
                </a:solidFill>
                <a:latin typeface="Menlo" panose="020B0609030804020204" pitchFamily="49" charset="0"/>
              </a:rPr>
              <a:t>(</a:t>
            </a:r>
            <a:r>
              <a:rPr lang="en-GB" sz="1400" dirty="0">
                <a:solidFill>
                  <a:srgbClr val="B5CEA8"/>
                </a:solidFill>
                <a:latin typeface="Menlo" panose="020B0609030804020204" pitchFamily="49" charset="0"/>
              </a:rPr>
              <a:t>255</a:t>
            </a:r>
            <a:r>
              <a:rPr lang="en-GB" sz="1400" dirty="0">
                <a:solidFill>
                  <a:srgbClr val="CCCCCC"/>
                </a:solidFill>
                <a:latin typeface="Menlo" panose="020B0609030804020204" pitchFamily="49" charset="0"/>
              </a:rPr>
              <a:t>) </a:t>
            </a:r>
            <a:r>
              <a:rPr lang="en-GB" sz="1400" dirty="0">
                <a:solidFill>
                  <a:srgbClr val="569CD6"/>
                </a:solidFill>
                <a:latin typeface="Menlo" panose="020B0609030804020204" pitchFamily="49" charset="0"/>
              </a:rPr>
              <a:t>NOT NULL</a:t>
            </a:r>
            <a:r>
              <a:rPr lang="en-GB" sz="1400" dirty="0">
                <a:solidFill>
                  <a:srgbClr val="CCCCCC"/>
                </a:solidFill>
                <a:latin typeface="Menlo" panose="020B0609030804020204" pitchFamily="49" charset="0"/>
              </a:rPr>
              <a:t>,</a:t>
            </a:r>
          </a:p>
          <a:p>
            <a:r>
              <a:rPr lang="en-GB" sz="1400" dirty="0">
                <a:solidFill>
                  <a:srgbClr val="CE9178"/>
                </a:solidFill>
                <a:latin typeface="Menlo" panose="020B0609030804020204" pitchFamily="49" charset="0"/>
              </a:rPr>
              <a:t>`</a:t>
            </a:r>
            <a:r>
              <a:rPr lang="en-GB" sz="1400" dirty="0" err="1">
                <a:solidFill>
                  <a:srgbClr val="CE9178"/>
                </a:solidFill>
                <a:latin typeface="Menlo" panose="020B0609030804020204" pitchFamily="49" charset="0"/>
              </a:rPr>
              <a:t>User_Id</a:t>
            </a:r>
            <a:r>
              <a:rPr lang="en-GB" sz="1400" dirty="0">
                <a:solidFill>
                  <a:srgbClr val="CE9178"/>
                </a:solidFill>
                <a:latin typeface="Menlo" panose="020B0609030804020204" pitchFamily="49" charset="0"/>
              </a:rPr>
              <a:t>`</a:t>
            </a:r>
            <a:r>
              <a:rPr lang="en-GB" sz="1400" dirty="0">
                <a:solidFill>
                  <a:srgbClr val="CCCCCC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569CD6"/>
                </a:solidFill>
                <a:latin typeface="Menlo" panose="020B0609030804020204" pitchFamily="49" charset="0"/>
              </a:rPr>
              <a:t>int</a:t>
            </a:r>
            <a:r>
              <a:rPr lang="en-GB" sz="1400" dirty="0">
                <a:solidFill>
                  <a:srgbClr val="CCCCCC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569CD6"/>
                </a:solidFill>
                <a:latin typeface="Menlo" panose="020B0609030804020204" pitchFamily="49" charset="0"/>
              </a:rPr>
              <a:t>NOT NULL</a:t>
            </a:r>
            <a:r>
              <a:rPr lang="en-GB" sz="1400" dirty="0">
                <a:solidFill>
                  <a:srgbClr val="CCCCCC"/>
                </a:solidFill>
                <a:latin typeface="Menlo" panose="020B0609030804020204" pitchFamily="49" charset="0"/>
              </a:rPr>
              <a:t>,</a:t>
            </a:r>
          </a:p>
          <a:p>
            <a:r>
              <a:rPr lang="en-GB" sz="1400" dirty="0">
                <a:solidFill>
                  <a:srgbClr val="569CD6"/>
                </a:solidFill>
                <a:latin typeface="Menlo" panose="020B0609030804020204" pitchFamily="49" charset="0"/>
              </a:rPr>
              <a:t>PRIMARY KEY</a:t>
            </a:r>
            <a:r>
              <a:rPr lang="en-GB" sz="1400" dirty="0">
                <a:solidFill>
                  <a:srgbClr val="CCCCCC"/>
                </a:solidFill>
                <a:latin typeface="Menlo" panose="020B0609030804020204" pitchFamily="49" charset="0"/>
              </a:rPr>
              <a:t> (</a:t>
            </a:r>
            <a:r>
              <a:rPr lang="en-GB" sz="1400" dirty="0">
                <a:solidFill>
                  <a:srgbClr val="CE9178"/>
                </a:solidFill>
                <a:latin typeface="Menlo" panose="020B0609030804020204" pitchFamily="49" charset="0"/>
              </a:rPr>
              <a:t>`Image_Id`</a:t>
            </a:r>
            <a:r>
              <a:rPr lang="en-GB" sz="1400" dirty="0">
                <a:solidFill>
                  <a:srgbClr val="CCCCCC"/>
                </a:solidFill>
                <a:latin typeface="Menlo" panose="020B0609030804020204" pitchFamily="49" charset="0"/>
              </a:rPr>
              <a:t>,</a:t>
            </a:r>
            <a:r>
              <a:rPr lang="en-GB" sz="1400" dirty="0">
                <a:solidFill>
                  <a:srgbClr val="CE9178"/>
                </a:solidFill>
                <a:latin typeface="Menlo" panose="020B0609030804020204" pitchFamily="49" charset="0"/>
              </a:rPr>
              <a:t>`title`</a:t>
            </a:r>
            <a:r>
              <a:rPr lang="en-GB" sz="1400" dirty="0">
                <a:solidFill>
                  <a:srgbClr val="CCCCCC"/>
                </a:solidFill>
                <a:latin typeface="Menlo" panose="020B0609030804020204" pitchFamily="49" charset="0"/>
              </a:rPr>
              <a:t>,</a:t>
            </a:r>
            <a:r>
              <a:rPr lang="en-GB" sz="1400" dirty="0">
                <a:solidFill>
                  <a:srgbClr val="CE9178"/>
                </a:solidFill>
                <a:latin typeface="Menlo" panose="020B0609030804020204" pitchFamily="49" charset="0"/>
              </a:rPr>
              <a:t>`</a:t>
            </a:r>
            <a:r>
              <a:rPr lang="en-GB" sz="1400" dirty="0" err="1">
                <a:solidFill>
                  <a:srgbClr val="CE9178"/>
                </a:solidFill>
                <a:latin typeface="Menlo" panose="020B0609030804020204" pitchFamily="49" charset="0"/>
              </a:rPr>
              <a:t>User_Id</a:t>
            </a:r>
            <a:r>
              <a:rPr lang="en-GB" sz="1400" dirty="0">
                <a:solidFill>
                  <a:srgbClr val="CE9178"/>
                </a:solidFill>
                <a:latin typeface="Menlo" panose="020B0609030804020204" pitchFamily="49" charset="0"/>
              </a:rPr>
              <a:t>`</a:t>
            </a:r>
            <a:r>
              <a:rPr lang="en-GB" sz="1400" dirty="0">
                <a:solidFill>
                  <a:srgbClr val="CCCCCC"/>
                </a:solidFill>
                <a:latin typeface="Menlo" panose="020B0609030804020204" pitchFamily="49" charset="0"/>
              </a:rPr>
              <a:t>),</a:t>
            </a:r>
          </a:p>
          <a:p>
            <a:r>
              <a:rPr lang="en-GB" sz="1400" dirty="0">
                <a:solidFill>
                  <a:srgbClr val="569CD6"/>
                </a:solidFill>
                <a:latin typeface="Menlo" panose="020B0609030804020204" pitchFamily="49" charset="0"/>
              </a:rPr>
              <a:t>KEY</a:t>
            </a:r>
            <a:r>
              <a:rPr lang="en-GB" sz="1400" dirty="0">
                <a:solidFill>
                  <a:srgbClr val="CCCCCC"/>
                </a:solidFill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CE9178"/>
                </a:solidFill>
                <a:latin typeface="Menlo" panose="020B0609030804020204" pitchFamily="49" charset="0"/>
              </a:rPr>
              <a:t>`fk_Contains_Images_1_idx`</a:t>
            </a:r>
            <a:r>
              <a:rPr lang="en-GB" sz="1400" dirty="0">
                <a:solidFill>
                  <a:srgbClr val="CCCCCC"/>
                </a:solidFill>
                <a:latin typeface="Menlo" panose="020B0609030804020204" pitchFamily="49" charset="0"/>
              </a:rPr>
              <a:t> (</a:t>
            </a:r>
            <a:r>
              <a:rPr lang="en-GB" sz="1400" dirty="0">
                <a:solidFill>
                  <a:srgbClr val="CE9178"/>
                </a:solidFill>
                <a:latin typeface="Menlo" panose="020B0609030804020204" pitchFamily="49" charset="0"/>
              </a:rPr>
              <a:t>`</a:t>
            </a:r>
            <a:r>
              <a:rPr lang="en-GB" sz="1400" dirty="0" err="1">
                <a:solidFill>
                  <a:srgbClr val="CE9178"/>
                </a:solidFill>
                <a:latin typeface="Menlo" panose="020B0609030804020204" pitchFamily="49" charset="0"/>
              </a:rPr>
              <a:t>User_Id`</a:t>
            </a:r>
            <a:r>
              <a:rPr lang="en-GB" sz="1400" dirty="0" err="1">
                <a:solidFill>
                  <a:srgbClr val="CCCCCC"/>
                </a:solidFill>
                <a:latin typeface="Menlo" panose="020B0609030804020204" pitchFamily="49" charset="0"/>
              </a:rPr>
              <a:t>,</a:t>
            </a:r>
            <a:r>
              <a:rPr lang="en-GB" sz="1400" dirty="0" err="1">
                <a:solidFill>
                  <a:srgbClr val="CE9178"/>
                </a:solidFill>
                <a:latin typeface="Menlo" panose="020B0609030804020204" pitchFamily="49" charset="0"/>
              </a:rPr>
              <a:t>`title</a:t>
            </a:r>
            <a:r>
              <a:rPr lang="en-GB" sz="1400" dirty="0">
                <a:solidFill>
                  <a:srgbClr val="CE9178"/>
                </a:solidFill>
                <a:latin typeface="Menlo" panose="020B0609030804020204" pitchFamily="49" charset="0"/>
              </a:rPr>
              <a:t>`</a:t>
            </a:r>
            <a:r>
              <a:rPr lang="en-GB" sz="1400" dirty="0">
                <a:solidFill>
                  <a:srgbClr val="CCCCCC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GB" sz="1400" dirty="0">
                <a:solidFill>
                  <a:srgbClr val="CCCCCC"/>
                </a:solidFill>
                <a:latin typeface="Menlo" panose="020B060903080402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96720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database schema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0" y="1600201"/>
            <a:ext cx="4038600" cy="4525963"/>
          </a:xfrm>
        </p:spPr>
        <p:txBody>
          <a:bodyPr>
            <a:normAutofit/>
          </a:bodyPr>
          <a:lstStyle/>
          <a:p>
            <a:r>
              <a:rPr lang="en-GB" sz="1100" dirty="0">
                <a:solidFill>
                  <a:srgbClr val="569CD6"/>
                </a:solidFill>
                <a:latin typeface="Menlo" panose="020B0609030804020204" pitchFamily="49" charset="0"/>
              </a:rPr>
              <a:t>DROP</a:t>
            </a:r>
            <a:r>
              <a:rPr lang="en-GB" sz="1100" dirty="0">
                <a:solidFill>
                  <a:srgbClr val="CCCCCC"/>
                </a:solidFill>
                <a:latin typeface="Menlo" panose="020B0609030804020204" pitchFamily="49" charset="0"/>
              </a:rPr>
              <a:t> </a:t>
            </a:r>
            <a:r>
              <a:rPr lang="en-GB" sz="1100" dirty="0">
                <a:solidFill>
                  <a:srgbClr val="569CD6"/>
                </a:solidFill>
                <a:latin typeface="Menlo" panose="020B0609030804020204" pitchFamily="49" charset="0"/>
              </a:rPr>
              <a:t>TABLE</a:t>
            </a:r>
            <a:r>
              <a:rPr lang="en-GB" sz="1100" dirty="0">
                <a:solidFill>
                  <a:srgbClr val="CCCCCC"/>
                </a:solidFill>
                <a:latin typeface="Menlo" panose="020B0609030804020204" pitchFamily="49" charset="0"/>
              </a:rPr>
              <a:t> </a:t>
            </a:r>
            <a:r>
              <a:rPr lang="en-GB" sz="1100" dirty="0">
                <a:solidFill>
                  <a:srgbClr val="569CD6"/>
                </a:solidFill>
                <a:latin typeface="Menlo" panose="020B0609030804020204" pitchFamily="49" charset="0"/>
              </a:rPr>
              <a:t>IF</a:t>
            </a:r>
            <a:r>
              <a:rPr lang="en-GB" sz="1100" dirty="0">
                <a:solidFill>
                  <a:srgbClr val="CCCCCC"/>
                </a:solidFill>
                <a:latin typeface="Menlo" panose="020B0609030804020204" pitchFamily="49" charset="0"/>
              </a:rPr>
              <a:t> </a:t>
            </a:r>
            <a:r>
              <a:rPr lang="en-GB" sz="1100" dirty="0">
                <a:solidFill>
                  <a:srgbClr val="569CD6"/>
                </a:solidFill>
                <a:latin typeface="Menlo" panose="020B0609030804020204" pitchFamily="49" charset="0"/>
              </a:rPr>
              <a:t>EXISTS</a:t>
            </a:r>
            <a:r>
              <a:rPr lang="en-GB" sz="1100" dirty="0">
                <a:solidFill>
                  <a:srgbClr val="CCCCCC"/>
                </a:solidFill>
                <a:latin typeface="Menlo" panose="020B0609030804020204" pitchFamily="49" charset="0"/>
              </a:rPr>
              <a:t> </a:t>
            </a:r>
            <a:r>
              <a:rPr lang="en-GB" sz="1100" dirty="0">
                <a:solidFill>
                  <a:srgbClr val="CE9178"/>
                </a:solidFill>
                <a:latin typeface="Menlo" panose="020B0609030804020204" pitchFamily="49" charset="0"/>
              </a:rPr>
              <a:t>`user`</a:t>
            </a:r>
            <a:r>
              <a:rPr lang="en-GB" sz="1100" dirty="0">
                <a:solidFill>
                  <a:srgbClr val="CCCCCC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GB" sz="1100" dirty="0">
                <a:solidFill>
                  <a:srgbClr val="6A9955"/>
                </a:solidFill>
                <a:latin typeface="Menlo" panose="020B0609030804020204" pitchFamily="49" charset="0"/>
              </a:rPr>
              <a:t>/*!40101 SET @</a:t>
            </a:r>
            <a:r>
              <a:rPr lang="en-GB" sz="1100" dirty="0" err="1">
                <a:solidFill>
                  <a:srgbClr val="6A9955"/>
                </a:solidFill>
                <a:latin typeface="Menlo" panose="020B0609030804020204" pitchFamily="49" charset="0"/>
              </a:rPr>
              <a:t>saved_cs_client</a:t>
            </a:r>
            <a:r>
              <a:rPr lang="en-GB" sz="1100" dirty="0">
                <a:solidFill>
                  <a:srgbClr val="6A9955"/>
                </a:solidFill>
                <a:latin typeface="Menlo" panose="020B0609030804020204" pitchFamily="49" charset="0"/>
              </a:rPr>
              <a:t> = @@</a:t>
            </a:r>
            <a:r>
              <a:rPr lang="en-GB" sz="1100" dirty="0" err="1">
                <a:solidFill>
                  <a:srgbClr val="6A9955"/>
                </a:solidFill>
                <a:latin typeface="Menlo" panose="020B0609030804020204" pitchFamily="49" charset="0"/>
              </a:rPr>
              <a:t>character_set_client</a:t>
            </a:r>
            <a:r>
              <a:rPr lang="en-GB" sz="1100" dirty="0">
                <a:solidFill>
                  <a:srgbClr val="6A9955"/>
                </a:solidFill>
                <a:latin typeface="Menlo" panose="020B0609030804020204" pitchFamily="49" charset="0"/>
              </a:rPr>
              <a:t> */</a:t>
            </a:r>
            <a:r>
              <a:rPr lang="en-GB" sz="1100" dirty="0">
                <a:solidFill>
                  <a:srgbClr val="CCCCCC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GB" sz="1100" dirty="0">
                <a:solidFill>
                  <a:srgbClr val="6A9955"/>
                </a:solidFill>
                <a:latin typeface="Menlo" panose="020B0609030804020204" pitchFamily="49" charset="0"/>
              </a:rPr>
              <a:t>/*!50503 SET </a:t>
            </a:r>
            <a:r>
              <a:rPr lang="en-GB" sz="1100" dirty="0" err="1">
                <a:solidFill>
                  <a:srgbClr val="6A9955"/>
                </a:solidFill>
                <a:latin typeface="Menlo" panose="020B0609030804020204" pitchFamily="49" charset="0"/>
              </a:rPr>
              <a:t>character_set_client</a:t>
            </a:r>
            <a:r>
              <a:rPr lang="en-GB" sz="1100" dirty="0">
                <a:solidFill>
                  <a:srgbClr val="6A9955"/>
                </a:solidFill>
                <a:latin typeface="Menlo" panose="020B0609030804020204" pitchFamily="49" charset="0"/>
              </a:rPr>
              <a:t> = utf8mb4 */</a:t>
            </a:r>
            <a:r>
              <a:rPr lang="en-GB" sz="1100" dirty="0">
                <a:solidFill>
                  <a:srgbClr val="CCCCCC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GB" sz="1100" dirty="0">
                <a:solidFill>
                  <a:srgbClr val="569CD6"/>
                </a:solidFill>
                <a:latin typeface="Menlo" panose="020B0609030804020204" pitchFamily="49" charset="0"/>
              </a:rPr>
              <a:t>CREATE</a:t>
            </a:r>
            <a:r>
              <a:rPr lang="en-GB" sz="1100" dirty="0">
                <a:solidFill>
                  <a:srgbClr val="CCCCCC"/>
                </a:solidFill>
                <a:latin typeface="Menlo" panose="020B0609030804020204" pitchFamily="49" charset="0"/>
              </a:rPr>
              <a:t> </a:t>
            </a:r>
            <a:r>
              <a:rPr lang="en-GB" sz="1100" dirty="0">
                <a:solidFill>
                  <a:srgbClr val="569CD6"/>
                </a:solidFill>
                <a:latin typeface="Menlo" panose="020B0609030804020204" pitchFamily="49" charset="0"/>
              </a:rPr>
              <a:t>TABLE</a:t>
            </a:r>
            <a:r>
              <a:rPr lang="en-GB" sz="1100" dirty="0">
                <a:solidFill>
                  <a:srgbClr val="CCCCCC"/>
                </a:solidFill>
                <a:latin typeface="Menlo" panose="020B0609030804020204" pitchFamily="49" charset="0"/>
              </a:rPr>
              <a:t> `</a:t>
            </a:r>
            <a:r>
              <a:rPr lang="en-GB" sz="1100" dirty="0">
                <a:solidFill>
                  <a:srgbClr val="DCDCAA"/>
                </a:solidFill>
                <a:latin typeface="Menlo" panose="020B0609030804020204" pitchFamily="49" charset="0"/>
              </a:rPr>
              <a:t>user</a:t>
            </a:r>
            <a:r>
              <a:rPr lang="en-GB" sz="1100" dirty="0">
                <a:solidFill>
                  <a:srgbClr val="CCCCCC"/>
                </a:solidFill>
                <a:latin typeface="Menlo" panose="020B0609030804020204" pitchFamily="49" charset="0"/>
              </a:rPr>
              <a:t>` (</a:t>
            </a:r>
          </a:p>
          <a:p>
            <a:r>
              <a:rPr lang="en-GB" sz="1100" dirty="0">
                <a:solidFill>
                  <a:srgbClr val="CE9178"/>
                </a:solidFill>
                <a:latin typeface="Menlo" panose="020B0609030804020204" pitchFamily="49" charset="0"/>
              </a:rPr>
              <a:t>`Id`</a:t>
            </a:r>
            <a:r>
              <a:rPr lang="en-GB" sz="1100" dirty="0">
                <a:solidFill>
                  <a:srgbClr val="CCCCCC"/>
                </a:solidFill>
                <a:latin typeface="Menlo" panose="020B0609030804020204" pitchFamily="49" charset="0"/>
              </a:rPr>
              <a:t> </a:t>
            </a:r>
            <a:r>
              <a:rPr lang="en-GB" sz="1100" dirty="0">
                <a:solidFill>
                  <a:srgbClr val="569CD6"/>
                </a:solidFill>
                <a:latin typeface="Menlo" panose="020B0609030804020204" pitchFamily="49" charset="0"/>
              </a:rPr>
              <a:t>int</a:t>
            </a:r>
            <a:r>
              <a:rPr lang="en-GB" sz="1100" dirty="0">
                <a:solidFill>
                  <a:srgbClr val="CCCCCC"/>
                </a:solidFill>
                <a:latin typeface="Menlo" panose="020B0609030804020204" pitchFamily="49" charset="0"/>
              </a:rPr>
              <a:t> </a:t>
            </a:r>
            <a:r>
              <a:rPr lang="en-GB" sz="1100" dirty="0">
                <a:solidFill>
                  <a:srgbClr val="569CD6"/>
                </a:solidFill>
                <a:latin typeface="Menlo" panose="020B0609030804020204" pitchFamily="49" charset="0"/>
              </a:rPr>
              <a:t>NOT NULL</a:t>
            </a:r>
            <a:r>
              <a:rPr lang="en-GB" sz="1100" dirty="0">
                <a:solidFill>
                  <a:srgbClr val="CCCCCC"/>
                </a:solidFill>
                <a:latin typeface="Menlo" panose="020B0609030804020204" pitchFamily="49" charset="0"/>
              </a:rPr>
              <a:t> AUTO_INCREMENT,</a:t>
            </a:r>
          </a:p>
          <a:p>
            <a:r>
              <a:rPr lang="en-GB" sz="1100" dirty="0">
                <a:solidFill>
                  <a:srgbClr val="CE9178"/>
                </a:solidFill>
                <a:latin typeface="Menlo" panose="020B0609030804020204" pitchFamily="49" charset="0"/>
              </a:rPr>
              <a:t>`Username`</a:t>
            </a:r>
            <a:r>
              <a:rPr lang="en-GB" sz="1100" dirty="0">
                <a:solidFill>
                  <a:srgbClr val="CCCCCC"/>
                </a:solidFill>
                <a:latin typeface="Menlo" panose="020B0609030804020204" pitchFamily="49" charset="0"/>
              </a:rPr>
              <a:t> </a:t>
            </a:r>
            <a:r>
              <a:rPr lang="en-GB" sz="1100" dirty="0">
                <a:solidFill>
                  <a:srgbClr val="569CD6"/>
                </a:solidFill>
                <a:latin typeface="Menlo" panose="020B0609030804020204" pitchFamily="49" charset="0"/>
              </a:rPr>
              <a:t>varchar</a:t>
            </a:r>
            <a:r>
              <a:rPr lang="en-GB" sz="1100" dirty="0">
                <a:solidFill>
                  <a:srgbClr val="CCCCCC"/>
                </a:solidFill>
                <a:latin typeface="Menlo" panose="020B0609030804020204" pitchFamily="49" charset="0"/>
              </a:rPr>
              <a:t>(</a:t>
            </a:r>
            <a:r>
              <a:rPr lang="en-GB" sz="1100" dirty="0">
                <a:solidFill>
                  <a:srgbClr val="B5CEA8"/>
                </a:solidFill>
                <a:latin typeface="Menlo" panose="020B0609030804020204" pitchFamily="49" charset="0"/>
              </a:rPr>
              <a:t>255</a:t>
            </a:r>
            <a:r>
              <a:rPr lang="en-GB" sz="1100" dirty="0">
                <a:solidFill>
                  <a:srgbClr val="CCCCCC"/>
                </a:solidFill>
                <a:latin typeface="Menlo" panose="020B0609030804020204" pitchFamily="49" charset="0"/>
              </a:rPr>
              <a:t>) </a:t>
            </a:r>
            <a:r>
              <a:rPr lang="en-GB" sz="1100" dirty="0">
                <a:solidFill>
                  <a:srgbClr val="569CD6"/>
                </a:solidFill>
                <a:latin typeface="Menlo" panose="020B0609030804020204" pitchFamily="49" charset="0"/>
              </a:rPr>
              <a:t>DEFAULT</a:t>
            </a:r>
            <a:r>
              <a:rPr lang="en-GB" sz="1100" dirty="0">
                <a:solidFill>
                  <a:srgbClr val="CCCCCC"/>
                </a:solidFill>
                <a:latin typeface="Menlo" panose="020B0609030804020204" pitchFamily="49" charset="0"/>
              </a:rPr>
              <a:t> </a:t>
            </a:r>
            <a:r>
              <a:rPr lang="en-GB" sz="1100" dirty="0">
                <a:solidFill>
                  <a:srgbClr val="569CD6"/>
                </a:solidFill>
                <a:latin typeface="Menlo" panose="020B0609030804020204" pitchFamily="49" charset="0"/>
              </a:rPr>
              <a:t>NULL</a:t>
            </a:r>
            <a:r>
              <a:rPr lang="en-GB" sz="1100" dirty="0">
                <a:solidFill>
                  <a:srgbClr val="CCCCCC"/>
                </a:solidFill>
                <a:latin typeface="Menlo" panose="020B0609030804020204" pitchFamily="49" charset="0"/>
              </a:rPr>
              <a:t>,</a:t>
            </a:r>
          </a:p>
          <a:p>
            <a:r>
              <a:rPr lang="en-GB" sz="1100" dirty="0">
                <a:solidFill>
                  <a:srgbClr val="CE9178"/>
                </a:solidFill>
                <a:latin typeface="Menlo" panose="020B0609030804020204" pitchFamily="49" charset="0"/>
              </a:rPr>
              <a:t>`Email`</a:t>
            </a:r>
            <a:r>
              <a:rPr lang="en-GB" sz="1100" dirty="0">
                <a:solidFill>
                  <a:srgbClr val="CCCCCC"/>
                </a:solidFill>
                <a:latin typeface="Menlo" panose="020B0609030804020204" pitchFamily="49" charset="0"/>
              </a:rPr>
              <a:t> </a:t>
            </a:r>
            <a:r>
              <a:rPr lang="en-GB" sz="1100" dirty="0">
                <a:solidFill>
                  <a:srgbClr val="569CD6"/>
                </a:solidFill>
                <a:latin typeface="Menlo" panose="020B0609030804020204" pitchFamily="49" charset="0"/>
              </a:rPr>
              <a:t>varchar</a:t>
            </a:r>
            <a:r>
              <a:rPr lang="en-GB" sz="1100" dirty="0">
                <a:solidFill>
                  <a:srgbClr val="CCCCCC"/>
                </a:solidFill>
                <a:latin typeface="Menlo" panose="020B0609030804020204" pitchFamily="49" charset="0"/>
              </a:rPr>
              <a:t>(</a:t>
            </a:r>
            <a:r>
              <a:rPr lang="en-GB" sz="1100" dirty="0">
                <a:solidFill>
                  <a:srgbClr val="B5CEA8"/>
                </a:solidFill>
                <a:latin typeface="Menlo" panose="020B0609030804020204" pitchFamily="49" charset="0"/>
              </a:rPr>
              <a:t>255</a:t>
            </a:r>
            <a:r>
              <a:rPr lang="en-GB" sz="1100" dirty="0">
                <a:solidFill>
                  <a:srgbClr val="CCCCCC"/>
                </a:solidFill>
                <a:latin typeface="Menlo" panose="020B0609030804020204" pitchFamily="49" charset="0"/>
              </a:rPr>
              <a:t>) </a:t>
            </a:r>
            <a:r>
              <a:rPr lang="en-GB" sz="1100" dirty="0">
                <a:solidFill>
                  <a:srgbClr val="569CD6"/>
                </a:solidFill>
                <a:latin typeface="Menlo" panose="020B0609030804020204" pitchFamily="49" charset="0"/>
              </a:rPr>
              <a:t>DEFAULT</a:t>
            </a:r>
            <a:r>
              <a:rPr lang="en-GB" sz="1100" dirty="0">
                <a:solidFill>
                  <a:srgbClr val="CCCCCC"/>
                </a:solidFill>
                <a:latin typeface="Menlo" panose="020B0609030804020204" pitchFamily="49" charset="0"/>
              </a:rPr>
              <a:t> </a:t>
            </a:r>
            <a:r>
              <a:rPr lang="en-GB" sz="1100" dirty="0">
                <a:solidFill>
                  <a:srgbClr val="569CD6"/>
                </a:solidFill>
                <a:latin typeface="Menlo" panose="020B0609030804020204" pitchFamily="49" charset="0"/>
              </a:rPr>
              <a:t>NULL</a:t>
            </a:r>
            <a:r>
              <a:rPr lang="en-GB" sz="1100" dirty="0">
                <a:solidFill>
                  <a:srgbClr val="CCCCCC"/>
                </a:solidFill>
                <a:latin typeface="Menlo" panose="020B0609030804020204" pitchFamily="49" charset="0"/>
              </a:rPr>
              <a:t>,</a:t>
            </a:r>
          </a:p>
          <a:p>
            <a:r>
              <a:rPr lang="en-GB" sz="1100" dirty="0">
                <a:solidFill>
                  <a:srgbClr val="CE9178"/>
                </a:solidFill>
                <a:latin typeface="Menlo" panose="020B0609030804020204" pitchFamily="49" charset="0"/>
              </a:rPr>
              <a:t>`Password`</a:t>
            </a:r>
            <a:r>
              <a:rPr lang="en-GB" sz="1100" dirty="0">
                <a:solidFill>
                  <a:srgbClr val="CCCCCC"/>
                </a:solidFill>
                <a:latin typeface="Menlo" panose="020B0609030804020204" pitchFamily="49" charset="0"/>
              </a:rPr>
              <a:t> </a:t>
            </a:r>
            <a:r>
              <a:rPr lang="en-GB" sz="1100" dirty="0">
                <a:solidFill>
                  <a:srgbClr val="569CD6"/>
                </a:solidFill>
                <a:latin typeface="Menlo" panose="020B0609030804020204" pitchFamily="49" charset="0"/>
              </a:rPr>
              <a:t>varchar</a:t>
            </a:r>
            <a:r>
              <a:rPr lang="en-GB" sz="1100" dirty="0">
                <a:solidFill>
                  <a:srgbClr val="CCCCCC"/>
                </a:solidFill>
                <a:latin typeface="Menlo" panose="020B0609030804020204" pitchFamily="49" charset="0"/>
              </a:rPr>
              <a:t>(</a:t>
            </a:r>
            <a:r>
              <a:rPr lang="en-GB" sz="1100" dirty="0">
                <a:solidFill>
                  <a:srgbClr val="B5CEA8"/>
                </a:solidFill>
                <a:latin typeface="Menlo" panose="020B0609030804020204" pitchFamily="49" charset="0"/>
              </a:rPr>
              <a:t>255</a:t>
            </a:r>
            <a:r>
              <a:rPr lang="en-GB" sz="1100" dirty="0">
                <a:solidFill>
                  <a:srgbClr val="CCCCCC"/>
                </a:solidFill>
                <a:latin typeface="Menlo" panose="020B0609030804020204" pitchFamily="49" charset="0"/>
              </a:rPr>
              <a:t>) </a:t>
            </a:r>
            <a:r>
              <a:rPr lang="en-GB" sz="1100" dirty="0">
                <a:solidFill>
                  <a:srgbClr val="569CD6"/>
                </a:solidFill>
                <a:latin typeface="Menlo" panose="020B0609030804020204" pitchFamily="49" charset="0"/>
              </a:rPr>
              <a:t>DEFAULT</a:t>
            </a:r>
            <a:r>
              <a:rPr lang="en-GB" sz="1100" dirty="0">
                <a:solidFill>
                  <a:srgbClr val="CCCCCC"/>
                </a:solidFill>
                <a:latin typeface="Menlo" panose="020B0609030804020204" pitchFamily="49" charset="0"/>
              </a:rPr>
              <a:t> </a:t>
            </a:r>
            <a:r>
              <a:rPr lang="en-GB" sz="1100" dirty="0">
                <a:solidFill>
                  <a:srgbClr val="569CD6"/>
                </a:solidFill>
                <a:latin typeface="Menlo" panose="020B0609030804020204" pitchFamily="49" charset="0"/>
              </a:rPr>
              <a:t>NULL</a:t>
            </a:r>
            <a:r>
              <a:rPr lang="en-GB" sz="1100" dirty="0">
                <a:solidFill>
                  <a:srgbClr val="CCCCCC"/>
                </a:solidFill>
                <a:latin typeface="Menlo" panose="020B0609030804020204" pitchFamily="49" charset="0"/>
              </a:rPr>
              <a:t>,</a:t>
            </a:r>
          </a:p>
          <a:p>
            <a:r>
              <a:rPr lang="en-GB" sz="1100" dirty="0">
                <a:solidFill>
                  <a:srgbClr val="CE9178"/>
                </a:solidFill>
                <a:latin typeface="Menlo" panose="020B0609030804020204" pitchFamily="49" charset="0"/>
              </a:rPr>
              <a:t>`</a:t>
            </a:r>
            <a:r>
              <a:rPr lang="en-GB" sz="1100" dirty="0" err="1">
                <a:solidFill>
                  <a:srgbClr val="CE9178"/>
                </a:solidFill>
                <a:latin typeface="Menlo" panose="020B0609030804020204" pitchFamily="49" charset="0"/>
              </a:rPr>
              <a:t>Reg_Date</a:t>
            </a:r>
            <a:r>
              <a:rPr lang="en-GB" sz="1100" dirty="0">
                <a:solidFill>
                  <a:srgbClr val="CE9178"/>
                </a:solidFill>
                <a:latin typeface="Menlo" panose="020B0609030804020204" pitchFamily="49" charset="0"/>
              </a:rPr>
              <a:t>`</a:t>
            </a:r>
            <a:r>
              <a:rPr lang="en-GB" sz="1100" dirty="0">
                <a:solidFill>
                  <a:srgbClr val="CCCCCC"/>
                </a:solidFill>
                <a:latin typeface="Menlo" panose="020B0609030804020204" pitchFamily="49" charset="0"/>
              </a:rPr>
              <a:t> </a:t>
            </a:r>
            <a:r>
              <a:rPr lang="en-GB" sz="1100" dirty="0">
                <a:solidFill>
                  <a:srgbClr val="569CD6"/>
                </a:solidFill>
                <a:latin typeface="Menlo" panose="020B0609030804020204" pitchFamily="49" charset="0"/>
              </a:rPr>
              <a:t>date</a:t>
            </a:r>
            <a:r>
              <a:rPr lang="en-GB" sz="1100" dirty="0">
                <a:solidFill>
                  <a:srgbClr val="CCCCCC"/>
                </a:solidFill>
                <a:latin typeface="Menlo" panose="020B0609030804020204" pitchFamily="49" charset="0"/>
              </a:rPr>
              <a:t> </a:t>
            </a:r>
            <a:r>
              <a:rPr lang="en-GB" sz="1100" dirty="0">
                <a:solidFill>
                  <a:srgbClr val="569CD6"/>
                </a:solidFill>
                <a:latin typeface="Menlo" panose="020B0609030804020204" pitchFamily="49" charset="0"/>
              </a:rPr>
              <a:t>DEFAULT</a:t>
            </a:r>
            <a:r>
              <a:rPr lang="en-GB" sz="1100" dirty="0">
                <a:solidFill>
                  <a:srgbClr val="CCCCCC"/>
                </a:solidFill>
                <a:latin typeface="Menlo" panose="020B0609030804020204" pitchFamily="49" charset="0"/>
              </a:rPr>
              <a:t> </a:t>
            </a:r>
            <a:r>
              <a:rPr lang="en-GB" sz="1100" dirty="0">
                <a:solidFill>
                  <a:srgbClr val="569CD6"/>
                </a:solidFill>
                <a:latin typeface="Menlo" panose="020B0609030804020204" pitchFamily="49" charset="0"/>
              </a:rPr>
              <a:t>NULL</a:t>
            </a:r>
            <a:r>
              <a:rPr lang="en-GB" sz="1100" dirty="0">
                <a:solidFill>
                  <a:srgbClr val="CCCCCC"/>
                </a:solidFill>
                <a:latin typeface="Menlo" panose="020B0609030804020204" pitchFamily="49" charset="0"/>
              </a:rPr>
              <a:t>,</a:t>
            </a:r>
          </a:p>
          <a:p>
            <a:r>
              <a:rPr lang="en-GB" sz="1100" dirty="0">
                <a:solidFill>
                  <a:srgbClr val="569CD6"/>
                </a:solidFill>
                <a:latin typeface="Menlo" panose="020B0609030804020204" pitchFamily="49" charset="0"/>
              </a:rPr>
              <a:t>PRIMARY KEY</a:t>
            </a:r>
            <a:r>
              <a:rPr lang="en-GB" sz="1100" dirty="0">
                <a:solidFill>
                  <a:srgbClr val="CCCCCC"/>
                </a:solidFill>
                <a:latin typeface="Menlo" panose="020B0609030804020204" pitchFamily="49" charset="0"/>
              </a:rPr>
              <a:t> (</a:t>
            </a:r>
            <a:r>
              <a:rPr lang="en-GB" sz="1100" dirty="0">
                <a:solidFill>
                  <a:srgbClr val="CE9178"/>
                </a:solidFill>
                <a:latin typeface="Menlo" panose="020B0609030804020204" pitchFamily="49" charset="0"/>
              </a:rPr>
              <a:t>`Id`</a:t>
            </a:r>
            <a:r>
              <a:rPr lang="en-GB" sz="1100" dirty="0">
                <a:solidFill>
                  <a:srgbClr val="CCCCCC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GB" sz="1100" dirty="0">
                <a:solidFill>
                  <a:srgbClr val="CCCCCC"/>
                </a:solidFill>
                <a:latin typeface="Menlo" panose="020B0609030804020204" pitchFamily="49" charset="0"/>
              </a:rPr>
              <a:t>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1625352" y="1600201"/>
            <a:ext cx="4038600" cy="4525963"/>
          </a:xfrm>
        </p:spPr>
        <p:txBody>
          <a:bodyPr>
            <a:normAutofit/>
          </a:bodyPr>
          <a:lstStyle/>
          <a:p>
            <a:r>
              <a:rPr lang="en-GB" sz="1100" dirty="0">
                <a:solidFill>
                  <a:srgbClr val="569CD6"/>
                </a:solidFill>
                <a:latin typeface="Menlo" panose="020B0609030804020204" pitchFamily="49" charset="0"/>
              </a:rPr>
              <a:t>DROP</a:t>
            </a:r>
            <a:r>
              <a:rPr lang="en-GB" sz="1100" dirty="0">
                <a:solidFill>
                  <a:srgbClr val="CCCCCC"/>
                </a:solidFill>
                <a:latin typeface="Menlo" panose="020B0609030804020204" pitchFamily="49" charset="0"/>
              </a:rPr>
              <a:t> </a:t>
            </a:r>
            <a:r>
              <a:rPr lang="en-GB" sz="1100" dirty="0">
                <a:solidFill>
                  <a:srgbClr val="569CD6"/>
                </a:solidFill>
                <a:latin typeface="Menlo" panose="020B0609030804020204" pitchFamily="49" charset="0"/>
              </a:rPr>
              <a:t>TABLE</a:t>
            </a:r>
            <a:r>
              <a:rPr lang="en-GB" sz="1100" dirty="0">
                <a:solidFill>
                  <a:srgbClr val="CCCCCC"/>
                </a:solidFill>
                <a:latin typeface="Menlo" panose="020B0609030804020204" pitchFamily="49" charset="0"/>
              </a:rPr>
              <a:t> </a:t>
            </a:r>
            <a:r>
              <a:rPr lang="en-GB" sz="1100" dirty="0">
                <a:solidFill>
                  <a:srgbClr val="569CD6"/>
                </a:solidFill>
                <a:latin typeface="Menlo" panose="020B0609030804020204" pitchFamily="49" charset="0"/>
              </a:rPr>
              <a:t>IF</a:t>
            </a:r>
            <a:r>
              <a:rPr lang="en-GB" sz="1100" dirty="0">
                <a:solidFill>
                  <a:srgbClr val="CCCCCC"/>
                </a:solidFill>
                <a:latin typeface="Menlo" panose="020B0609030804020204" pitchFamily="49" charset="0"/>
              </a:rPr>
              <a:t> </a:t>
            </a:r>
            <a:r>
              <a:rPr lang="en-GB" sz="1100" dirty="0">
                <a:solidFill>
                  <a:srgbClr val="569CD6"/>
                </a:solidFill>
                <a:latin typeface="Menlo" panose="020B0609030804020204" pitchFamily="49" charset="0"/>
              </a:rPr>
              <a:t>EXISTS</a:t>
            </a:r>
            <a:r>
              <a:rPr lang="en-GB" sz="1100" dirty="0">
                <a:solidFill>
                  <a:srgbClr val="CCCCCC"/>
                </a:solidFill>
                <a:latin typeface="Menlo" panose="020B0609030804020204" pitchFamily="49" charset="0"/>
              </a:rPr>
              <a:t> </a:t>
            </a:r>
            <a:r>
              <a:rPr lang="en-GB" sz="1100" dirty="0">
                <a:solidFill>
                  <a:srgbClr val="CE9178"/>
                </a:solidFill>
                <a:latin typeface="Menlo" panose="020B0609030804020204" pitchFamily="49" charset="0"/>
              </a:rPr>
              <a:t>`</a:t>
            </a:r>
            <a:r>
              <a:rPr lang="en-GB" sz="1100" dirty="0" err="1">
                <a:solidFill>
                  <a:srgbClr val="CE9178"/>
                </a:solidFill>
                <a:latin typeface="Menlo" panose="020B0609030804020204" pitchFamily="49" charset="0"/>
              </a:rPr>
              <a:t>publish_image</a:t>
            </a:r>
            <a:r>
              <a:rPr lang="en-GB" sz="1100" dirty="0">
                <a:solidFill>
                  <a:srgbClr val="CE9178"/>
                </a:solidFill>
                <a:latin typeface="Menlo" panose="020B0609030804020204" pitchFamily="49" charset="0"/>
              </a:rPr>
              <a:t>`</a:t>
            </a:r>
            <a:r>
              <a:rPr lang="en-GB" sz="1100" dirty="0">
                <a:solidFill>
                  <a:srgbClr val="CCCCCC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GB" sz="1100" dirty="0">
                <a:solidFill>
                  <a:srgbClr val="6A9955"/>
                </a:solidFill>
                <a:latin typeface="Menlo" panose="020B0609030804020204" pitchFamily="49" charset="0"/>
              </a:rPr>
              <a:t>/*!40101 SET @</a:t>
            </a:r>
            <a:r>
              <a:rPr lang="en-GB" sz="1100" dirty="0" err="1">
                <a:solidFill>
                  <a:srgbClr val="6A9955"/>
                </a:solidFill>
                <a:latin typeface="Menlo" panose="020B0609030804020204" pitchFamily="49" charset="0"/>
              </a:rPr>
              <a:t>saved_cs_client</a:t>
            </a:r>
            <a:r>
              <a:rPr lang="en-GB" sz="1100" dirty="0">
                <a:solidFill>
                  <a:srgbClr val="6A9955"/>
                </a:solidFill>
                <a:latin typeface="Menlo" panose="020B0609030804020204" pitchFamily="49" charset="0"/>
              </a:rPr>
              <a:t> = @@</a:t>
            </a:r>
            <a:r>
              <a:rPr lang="en-GB" sz="1100" dirty="0" err="1">
                <a:solidFill>
                  <a:srgbClr val="6A9955"/>
                </a:solidFill>
                <a:latin typeface="Menlo" panose="020B0609030804020204" pitchFamily="49" charset="0"/>
              </a:rPr>
              <a:t>character_set_client</a:t>
            </a:r>
            <a:r>
              <a:rPr lang="en-GB" sz="1100" dirty="0">
                <a:solidFill>
                  <a:srgbClr val="6A9955"/>
                </a:solidFill>
                <a:latin typeface="Menlo" panose="020B0609030804020204" pitchFamily="49" charset="0"/>
              </a:rPr>
              <a:t> */</a:t>
            </a:r>
            <a:r>
              <a:rPr lang="en-GB" sz="1100" dirty="0">
                <a:solidFill>
                  <a:srgbClr val="CCCCCC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GB" sz="1100" dirty="0">
                <a:solidFill>
                  <a:srgbClr val="6A9955"/>
                </a:solidFill>
                <a:latin typeface="Menlo" panose="020B0609030804020204" pitchFamily="49" charset="0"/>
              </a:rPr>
              <a:t>/*!50503 SET </a:t>
            </a:r>
            <a:r>
              <a:rPr lang="en-GB" sz="1100" dirty="0" err="1">
                <a:solidFill>
                  <a:srgbClr val="6A9955"/>
                </a:solidFill>
                <a:latin typeface="Menlo" panose="020B0609030804020204" pitchFamily="49" charset="0"/>
              </a:rPr>
              <a:t>character_set_client</a:t>
            </a:r>
            <a:r>
              <a:rPr lang="en-GB" sz="1100" dirty="0">
                <a:solidFill>
                  <a:srgbClr val="6A9955"/>
                </a:solidFill>
                <a:latin typeface="Menlo" panose="020B0609030804020204" pitchFamily="49" charset="0"/>
              </a:rPr>
              <a:t> = utf8mb4 */</a:t>
            </a:r>
            <a:r>
              <a:rPr lang="en-GB" sz="1100" dirty="0">
                <a:solidFill>
                  <a:srgbClr val="CCCCCC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GB" sz="1100" dirty="0">
                <a:solidFill>
                  <a:srgbClr val="569CD6"/>
                </a:solidFill>
                <a:latin typeface="Menlo" panose="020B0609030804020204" pitchFamily="49" charset="0"/>
              </a:rPr>
              <a:t>CREATE</a:t>
            </a:r>
            <a:r>
              <a:rPr lang="en-GB" sz="1100" dirty="0">
                <a:solidFill>
                  <a:srgbClr val="CCCCCC"/>
                </a:solidFill>
                <a:latin typeface="Menlo" panose="020B0609030804020204" pitchFamily="49" charset="0"/>
              </a:rPr>
              <a:t> </a:t>
            </a:r>
            <a:r>
              <a:rPr lang="en-GB" sz="1100" dirty="0">
                <a:solidFill>
                  <a:srgbClr val="569CD6"/>
                </a:solidFill>
                <a:latin typeface="Menlo" panose="020B0609030804020204" pitchFamily="49" charset="0"/>
              </a:rPr>
              <a:t>TABLE</a:t>
            </a:r>
            <a:r>
              <a:rPr lang="en-GB" sz="1100" dirty="0">
                <a:solidFill>
                  <a:srgbClr val="CCCCCC"/>
                </a:solidFill>
                <a:latin typeface="Menlo" panose="020B0609030804020204" pitchFamily="49" charset="0"/>
              </a:rPr>
              <a:t> `</a:t>
            </a:r>
            <a:r>
              <a:rPr lang="en-GB" sz="1100" dirty="0" err="1">
                <a:solidFill>
                  <a:srgbClr val="DCDCAA"/>
                </a:solidFill>
                <a:latin typeface="Menlo" panose="020B0609030804020204" pitchFamily="49" charset="0"/>
              </a:rPr>
              <a:t>publish_image</a:t>
            </a:r>
            <a:r>
              <a:rPr lang="en-GB" sz="1100" dirty="0">
                <a:solidFill>
                  <a:srgbClr val="CCCCCC"/>
                </a:solidFill>
                <a:latin typeface="Menlo" panose="020B0609030804020204" pitchFamily="49" charset="0"/>
              </a:rPr>
              <a:t>` (</a:t>
            </a:r>
          </a:p>
          <a:p>
            <a:r>
              <a:rPr lang="en-GB" sz="1100" dirty="0">
                <a:solidFill>
                  <a:srgbClr val="CE9178"/>
                </a:solidFill>
                <a:latin typeface="Menlo" panose="020B0609030804020204" pitchFamily="49" charset="0"/>
              </a:rPr>
              <a:t>`</a:t>
            </a:r>
            <a:r>
              <a:rPr lang="en-GB" sz="1100" dirty="0" err="1">
                <a:solidFill>
                  <a:srgbClr val="CE9178"/>
                </a:solidFill>
                <a:latin typeface="Menlo" panose="020B0609030804020204" pitchFamily="49" charset="0"/>
              </a:rPr>
              <a:t>image_Id</a:t>
            </a:r>
            <a:r>
              <a:rPr lang="en-GB" sz="1100" dirty="0">
                <a:solidFill>
                  <a:srgbClr val="CE9178"/>
                </a:solidFill>
                <a:latin typeface="Menlo" panose="020B0609030804020204" pitchFamily="49" charset="0"/>
              </a:rPr>
              <a:t>`</a:t>
            </a:r>
            <a:r>
              <a:rPr lang="en-GB" sz="1100" dirty="0">
                <a:solidFill>
                  <a:srgbClr val="CCCCCC"/>
                </a:solidFill>
                <a:latin typeface="Menlo" panose="020B0609030804020204" pitchFamily="49" charset="0"/>
              </a:rPr>
              <a:t> </a:t>
            </a:r>
            <a:r>
              <a:rPr lang="en-GB" sz="1100" dirty="0">
                <a:solidFill>
                  <a:srgbClr val="569CD6"/>
                </a:solidFill>
                <a:latin typeface="Menlo" panose="020B0609030804020204" pitchFamily="49" charset="0"/>
              </a:rPr>
              <a:t>int</a:t>
            </a:r>
            <a:r>
              <a:rPr lang="en-GB" sz="1100" dirty="0">
                <a:solidFill>
                  <a:srgbClr val="CCCCCC"/>
                </a:solidFill>
                <a:latin typeface="Menlo" panose="020B0609030804020204" pitchFamily="49" charset="0"/>
              </a:rPr>
              <a:t> </a:t>
            </a:r>
            <a:r>
              <a:rPr lang="en-GB" sz="1100" dirty="0">
                <a:solidFill>
                  <a:srgbClr val="569CD6"/>
                </a:solidFill>
                <a:latin typeface="Menlo" panose="020B0609030804020204" pitchFamily="49" charset="0"/>
              </a:rPr>
              <a:t>NOT NULL</a:t>
            </a:r>
            <a:r>
              <a:rPr lang="en-GB" sz="1100" dirty="0">
                <a:solidFill>
                  <a:srgbClr val="CCCCCC"/>
                </a:solidFill>
                <a:latin typeface="Menlo" panose="020B0609030804020204" pitchFamily="49" charset="0"/>
              </a:rPr>
              <a:t>,</a:t>
            </a:r>
          </a:p>
          <a:p>
            <a:r>
              <a:rPr lang="en-GB" sz="1100" dirty="0">
                <a:solidFill>
                  <a:srgbClr val="CE9178"/>
                </a:solidFill>
                <a:latin typeface="Menlo" panose="020B0609030804020204" pitchFamily="49" charset="0"/>
              </a:rPr>
              <a:t>`</a:t>
            </a:r>
            <a:r>
              <a:rPr lang="en-GB" sz="1100" dirty="0" err="1">
                <a:solidFill>
                  <a:srgbClr val="CE9178"/>
                </a:solidFill>
                <a:latin typeface="Menlo" panose="020B0609030804020204" pitchFamily="49" charset="0"/>
              </a:rPr>
              <a:t>User_Id</a:t>
            </a:r>
            <a:r>
              <a:rPr lang="en-GB" sz="1100" dirty="0">
                <a:solidFill>
                  <a:srgbClr val="CE9178"/>
                </a:solidFill>
                <a:latin typeface="Menlo" panose="020B0609030804020204" pitchFamily="49" charset="0"/>
              </a:rPr>
              <a:t>`</a:t>
            </a:r>
            <a:r>
              <a:rPr lang="en-GB" sz="1100" dirty="0">
                <a:solidFill>
                  <a:srgbClr val="CCCCCC"/>
                </a:solidFill>
                <a:latin typeface="Menlo" panose="020B0609030804020204" pitchFamily="49" charset="0"/>
              </a:rPr>
              <a:t> </a:t>
            </a:r>
            <a:r>
              <a:rPr lang="en-GB" sz="1100" dirty="0">
                <a:solidFill>
                  <a:srgbClr val="569CD6"/>
                </a:solidFill>
                <a:latin typeface="Menlo" panose="020B0609030804020204" pitchFamily="49" charset="0"/>
              </a:rPr>
              <a:t>int</a:t>
            </a:r>
            <a:r>
              <a:rPr lang="en-GB" sz="1100" dirty="0">
                <a:solidFill>
                  <a:srgbClr val="CCCCCC"/>
                </a:solidFill>
                <a:latin typeface="Menlo" panose="020B0609030804020204" pitchFamily="49" charset="0"/>
              </a:rPr>
              <a:t> </a:t>
            </a:r>
            <a:r>
              <a:rPr lang="en-GB" sz="1100" dirty="0">
                <a:solidFill>
                  <a:srgbClr val="569CD6"/>
                </a:solidFill>
                <a:latin typeface="Menlo" panose="020B0609030804020204" pitchFamily="49" charset="0"/>
              </a:rPr>
              <a:t>NOT NULL</a:t>
            </a:r>
            <a:r>
              <a:rPr lang="en-GB" sz="1100" dirty="0">
                <a:solidFill>
                  <a:srgbClr val="CCCCCC"/>
                </a:solidFill>
                <a:latin typeface="Menlo" panose="020B0609030804020204" pitchFamily="49" charset="0"/>
              </a:rPr>
              <a:t>,</a:t>
            </a:r>
          </a:p>
          <a:p>
            <a:r>
              <a:rPr lang="en-GB" sz="1100" dirty="0">
                <a:solidFill>
                  <a:srgbClr val="569CD6"/>
                </a:solidFill>
                <a:latin typeface="Menlo" panose="020B0609030804020204" pitchFamily="49" charset="0"/>
              </a:rPr>
              <a:t>PRIMARY KEY</a:t>
            </a:r>
            <a:r>
              <a:rPr lang="en-GB" sz="1100" dirty="0">
                <a:solidFill>
                  <a:srgbClr val="CCCCCC"/>
                </a:solidFill>
                <a:latin typeface="Menlo" panose="020B0609030804020204" pitchFamily="49" charset="0"/>
              </a:rPr>
              <a:t> (</a:t>
            </a:r>
            <a:r>
              <a:rPr lang="en-GB" sz="1100" dirty="0">
                <a:solidFill>
                  <a:srgbClr val="CE9178"/>
                </a:solidFill>
                <a:latin typeface="Menlo" panose="020B0609030804020204" pitchFamily="49" charset="0"/>
              </a:rPr>
              <a:t>`image_Id`</a:t>
            </a:r>
            <a:r>
              <a:rPr lang="en-GB" sz="1100" dirty="0">
                <a:solidFill>
                  <a:srgbClr val="CCCCCC"/>
                </a:solidFill>
                <a:latin typeface="Menlo" panose="020B0609030804020204" pitchFamily="49" charset="0"/>
              </a:rPr>
              <a:t>,</a:t>
            </a:r>
            <a:r>
              <a:rPr lang="en-GB" sz="1100" dirty="0">
                <a:solidFill>
                  <a:srgbClr val="CE9178"/>
                </a:solidFill>
                <a:latin typeface="Menlo" panose="020B0609030804020204" pitchFamily="49" charset="0"/>
              </a:rPr>
              <a:t>`</a:t>
            </a:r>
            <a:r>
              <a:rPr lang="en-GB" sz="1100" dirty="0" err="1">
                <a:solidFill>
                  <a:srgbClr val="CE9178"/>
                </a:solidFill>
                <a:latin typeface="Menlo" panose="020B0609030804020204" pitchFamily="49" charset="0"/>
              </a:rPr>
              <a:t>User_Id</a:t>
            </a:r>
            <a:r>
              <a:rPr lang="en-GB" sz="1100" dirty="0">
                <a:solidFill>
                  <a:srgbClr val="CE9178"/>
                </a:solidFill>
                <a:latin typeface="Menlo" panose="020B0609030804020204" pitchFamily="49" charset="0"/>
              </a:rPr>
              <a:t>`</a:t>
            </a:r>
            <a:r>
              <a:rPr lang="en-GB" sz="1100" dirty="0">
                <a:solidFill>
                  <a:srgbClr val="CCCCCC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GB" sz="1100" dirty="0">
                <a:solidFill>
                  <a:srgbClr val="CCCCCC"/>
                </a:solidFill>
                <a:latin typeface="Menlo" panose="020B060903080402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32172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008" y="-182583"/>
            <a:ext cx="8229600" cy="1143000"/>
          </a:xfrm>
        </p:spPr>
        <p:txBody>
          <a:bodyPr/>
          <a:lstStyle/>
          <a:p>
            <a:r>
              <a:rPr lang="en-US" dirty="0"/>
              <a:t>Application design (all) </a:t>
            </a:r>
          </a:p>
        </p:txBody>
      </p:sp>
      <p:sp>
        <p:nvSpPr>
          <p:cNvPr id="4" name="Rectangle 3"/>
          <p:cNvSpPr/>
          <p:nvPr/>
        </p:nvSpPr>
        <p:spPr>
          <a:xfrm>
            <a:off x="1814053" y="2093804"/>
            <a:ext cx="2736304" cy="22162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Login page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958069" y="2502189"/>
            <a:ext cx="1836204" cy="1147125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Login form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[field: username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field: password]</a:t>
            </a:r>
          </a:p>
        </p:txBody>
      </p:sp>
      <p:sp>
        <p:nvSpPr>
          <p:cNvPr id="6" name="Rectangle 5"/>
          <p:cNvSpPr/>
          <p:nvPr/>
        </p:nvSpPr>
        <p:spPr>
          <a:xfrm>
            <a:off x="7790717" y="2358172"/>
            <a:ext cx="2520280" cy="17281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Home Page</a:t>
            </a:r>
          </a:p>
        </p:txBody>
      </p:sp>
      <p:sp>
        <p:nvSpPr>
          <p:cNvPr id="8" name="Oval 7"/>
          <p:cNvSpPr/>
          <p:nvPr/>
        </p:nvSpPr>
        <p:spPr>
          <a:xfrm>
            <a:off x="3686261" y="2879806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10" name="Elbow Connector 9"/>
          <p:cNvCxnSpPr>
            <a:cxnSpLocks/>
            <a:stCxn id="25" idx="2"/>
          </p:cNvCxnSpPr>
          <p:nvPr/>
        </p:nvCxnSpPr>
        <p:spPr>
          <a:xfrm flipV="1">
            <a:off x="6248334" y="3039105"/>
            <a:ext cx="1561815" cy="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904972" y="2696132"/>
            <a:ext cx="6896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submit</a:t>
            </a:r>
            <a:endParaRPr lang="en-US" dirty="0"/>
          </a:p>
        </p:txBody>
      </p:sp>
      <p:cxnSp>
        <p:nvCxnSpPr>
          <p:cNvPr id="17" name="Elbow Connector 16"/>
          <p:cNvCxnSpPr>
            <a:cxnSpLocks/>
          </p:cNvCxnSpPr>
          <p:nvPr/>
        </p:nvCxnSpPr>
        <p:spPr>
          <a:xfrm rot="5400000">
            <a:off x="4668869" y="3494314"/>
            <a:ext cx="339043" cy="640901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126421" y="3611190"/>
            <a:ext cx="21778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wrong Username or wrong </a:t>
            </a:r>
          </a:p>
          <a:p>
            <a:r>
              <a:rPr lang="en-US" sz="1400" dirty="0"/>
              <a:t>password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622366" y="1556793"/>
            <a:ext cx="1742593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/>
              <a:t>username+ password</a:t>
            </a:r>
          </a:p>
        </p:txBody>
      </p:sp>
      <p:cxnSp>
        <p:nvCxnSpPr>
          <p:cNvPr id="24" name="Straight Connector 23"/>
          <p:cNvCxnSpPr>
            <a:stCxn id="22" idx="2"/>
          </p:cNvCxnSpPr>
          <p:nvPr/>
        </p:nvCxnSpPr>
        <p:spPr>
          <a:xfrm flipH="1">
            <a:off x="4622366" y="1864569"/>
            <a:ext cx="871297" cy="1174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lelogram 24"/>
          <p:cNvSpPr/>
          <p:nvPr/>
        </p:nvSpPr>
        <p:spPr>
          <a:xfrm>
            <a:off x="4961976" y="2711926"/>
            <a:ext cx="1368152" cy="654359"/>
          </a:xfrm>
          <a:prstGeom prst="parallelogram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Check</a:t>
            </a:r>
            <a:br>
              <a:rPr lang="en-US" dirty="0"/>
            </a:br>
            <a:r>
              <a:rPr lang="en-US" dirty="0"/>
              <a:t>Login</a:t>
            </a:r>
          </a:p>
        </p:txBody>
      </p:sp>
      <p:cxnSp>
        <p:nvCxnSpPr>
          <p:cNvPr id="30" name="Straight Arrow Connector 29"/>
          <p:cNvCxnSpPr>
            <a:stCxn id="8" idx="6"/>
            <a:endCxn id="25" idx="5"/>
          </p:cNvCxnSpPr>
          <p:nvPr/>
        </p:nvCxnSpPr>
        <p:spPr>
          <a:xfrm>
            <a:off x="3974293" y="3023823"/>
            <a:ext cx="1069478" cy="152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6062525" y="2934236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4" name="Oval 33"/>
          <p:cNvSpPr/>
          <p:nvPr/>
        </p:nvSpPr>
        <p:spPr>
          <a:xfrm>
            <a:off x="5014824" y="3337636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278550" y="2605555"/>
            <a:ext cx="12506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user</a:t>
            </a:r>
            <a:r>
              <a:rPr lang="en-US" sz="1400" dirty="0">
                <a:sym typeface="Wingdings" panose="05000000000000000000" pitchFamily="2" charset="2"/>
              </a:rPr>
              <a:t> session</a:t>
            </a:r>
            <a:endParaRPr lang="en-US" sz="1400" dirty="0"/>
          </a:p>
        </p:txBody>
      </p:sp>
      <p:sp>
        <p:nvSpPr>
          <p:cNvPr id="26" name="Oval 25"/>
          <p:cNvSpPr/>
          <p:nvPr/>
        </p:nvSpPr>
        <p:spPr>
          <a:xfrm>
            <a:off x="9744720" y="2062073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27" name="Elbow Connector 26"/>
          <p:cNvCxnSpPr>
            <a:stCxn id="26" idx="0"/>
            <a:endCxn id="29" idx="2"/>
          </p:cNvCxnSpPr>
          <p:nvPr/>
        </p:nvCxnSpPr>
        <p:spPr>
          <a:xfrm rot="16200000" flipV="1">
            <a:off x="9414932" y="1588268"/>
            <a:ext cx="712013" cy="235598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Parallelogram 28"/>
          <p:cNvSpPr/>
          <p:nvPr/>
        </p:nvSpPr>
        <p:spPr>
          <a:xfrm>
            <a:off x="8366781" y="1022881"/>
            <a:ext cx="1368152" cy="654359"/>
          </a:xfrm>
          <a:prstGeom prst="parallelogram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Logout</a:t>
            </a:r>
          </a:p>
        </p:txBody>
      </p:sp>
      <p:cxnSp>
        <p:nvCxnSpPr>
          <p:cNvPr id="35" name="Elbow Connector 34"/>
          <p:cNvCxnSpPr>
            <a:cxnSpLocks/>
            <a:stCxn id="29" idx="5"/>
            <a:endCxn id="4" idx="0"/>
          </p:cNvCxnSpPr>
          <p:nvPr/>
        </p:nvCxnSpPr>
        <p:spPr>
          <a:xfrm rot="10800000" flipV="1">
            <a:off x="3182207" y="1350060"/>
            <a:ext cx="5266371" cy="743743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2024308" y="556039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38" name="Straight Arrow Connector 37"/>
          <p:cNvCxnSpPr>
            <a:cxnSpLocks/>
          </p:cNvCxnSpPr>
          <p:nvPr/>
        </p:nvCxnSpPr>
        <p:spPr>
          <a:xfrm>
            <a:off x="2168324" y="850226"/>
            <a:ext cx="5768" cy="12477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4">
            <a:extLst>
              <a:ext uri="{FF2B5EF4-FFF2-40B4-BE49-F238E27FC236}">
                <a16:creationId xmlns:a16="http://schemas.microsoft.com/office/drawing/2014/main" id="{0B234AB7-559F-421F-321B-32A911F362EF}"/>
              </a:ext>
            </a:extLst>
          </p:cNvPr>
          <p:cNvSpPr/>
          <p:nvPr/>
        </p:nvSpPr>
        <p:spPr>
          <a:xfrm>
            <a:off x="1972774" y="3677795"/>
            <a:ext cx="1817312" cy="574196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Register link</a:t>
            </a:r>
          </a:p>
        </p:txBody>
      </p:sp>
      <p:sp>
        <p:nvSpPr>
          <p:cNvPr id="18" name="Rectangle 5">
            <a:extLst>
              <a:ext uri="{FF2B5EF4-FFF2-40B4-BE49-F238E27FC236}">
                <a16:creationId xmlns:a16="http://schemas.microsoft.com/office/drawing/2014/main" id="{301D6202-F2C0-7FCE-D7D8-45541FF10F3A}"/>
              </a:ext>
            </a:extLst>
          </p:cNvPr>
          <p:cNvSpPr/>
          <p:nvPr/>
        </p:nvSpPr>
        <p:spPr>
          <a:xfrm>
            <a:off x="5881634" y="4416362"/>
            <a:ext cx="3049488" cy="21809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/>
              <a:t>Registration Page</a:t>
            </a:r>
          </a:p>
        </p:txBody>
      </p:sp>
      <p:sp>
        <p:nvSpPr>
          <p:cNvPr id="19" name="Rounded Rectangle 4">
            <a:extLst>
              <a:ext uri="{FF2B5EF4-FFF2-40B4-BE49-F238E27FC236}">
                <a16:creationId xmlns:a16="http://schemas.microsoft.com/office/drawing/2014/main" id="{7A365A86-1682-16C9-D787-D6C1E3280767}"/>
              </a:ext>
            </a:extLst>
          </p:cNvPr>
          <p:cNvSpPr/>
          <p:nvPr/>
        </p:nvSpPr>
        <p:spPr>
          <a:xfrm>
            <a:off x="6356353" y="4840198"/>
            <a:ext cx="2183748" cy="147213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Registration form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[field: email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field: username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field: password]</a:t>
            </a:r>
          </a:p>
        </p:txBody>
      </p:sp>
      <p:sp>
        <p:nvSpPr>
          <p:cNvPr id="33" name="Parallelogram 24">
            <a:extLst>
              <a:ext uri="{FF2B5EF4-FFF2-40B4-BE49-F238E27FC236}">
                <a16:creationId xmlns:a16="http://schemas.microsoft.com/office/drawing/2014/main" id="{3FE8BBF3-BEEA-60C3-3D4F-1AA7BC1517DB}"/>
              </a:ext>
            </a:extLst>
          </p:cNvPr>
          <p:cNvSpPr/>
          <p:nvPr/>
        </p:nvSpPr>
        <p:spPr>
          <a:xfrm>
            <a:off x="2711624" y="5302068"/>
            <a:ext cx="1773896" cy="654359"/>
          </a:xfrm>
          <a:prstGeom prst="parallelogram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Registration</a:t>
            </a:r>
          </a:p>
        </p:txBody>
      </p:sp>
      <p:cxnSp>
        <p:nvCxnSpPr>
          <p:cNvPr id="37" name="Straight Arrow Connector 29">
            <a:extLst>
              <a:ext uri="{FF2B5EF4-FFF2-40B4-BE49-F238E27FC236}">
                <a16:creationId xmlns:a16="http://schemas.microsoft.com/office/drawing/2014/main" id="{33B94F4A-FB1A-C373-3D07-7D13FA7B9BAB}"/>
              </a:ext>
            </a:extLst>
          </p:cNvPr>
          <p:cNvCxnSpPr>
            <a:cxnSpLocks/>
            <a:endCxn id="33" idx="2"/>
          </p:cNvCxnSpPr>
          <p:nvPr/>
        </p:nvCxnSpPr>
        <p:spPr>
          <a:xfrm flipH="1">
            <a:off x="4403726" y="5629247"/>
            <a:ext cx="1489267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16">
            <a:extLst>
              <a:ext uri="{FF2B5EF4-FFF2-40B4-BE49-F238E27FC236}">
                <a16:creationId xmlns:a16="http://schemas.microsoft.com/office/drawing/2014/main" id="{323176A6-85F4-42FC-5A72-5591509FEEE1}"/>
              </a:ext>
            </a:extLst>
          </p:cNvPr>
          <p:cNvCxnSpPr>
            <a:cxnSpLocks/>
          </p:cNvCxnSpPr>
          <p:nvPr/>
        </p:nvCxnSpPr>
        <p:spPr>
          <a:xfrm>
            <a:off x="3561566" y="5969253"/>
            <a:ext cx="2289309" cy="270179"/>
          </a:xfrm>
          <a:prstGeom prst="bentConnector3">
            <a:avLst>
              <a:gd name="adj1" fmla="val -947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3E686364-7552-4E1F-D993-D421B1EAF02F}"/>
              </a:ext>
            </a:extLst>
          </p:cNvPr>
          <p:cNvSpPr txBox="1"/>
          <p:nvPr/>
        </p:nvSpPr>
        <p:spPr>
          <a:xfrm>
            <a:off x="1526896" y="6337087"/>
            <a:ext cx="42241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Username </a:t>
            </a:r>
            <a:r>
              <a:rPr lang="it-IT" sz="1400" dirty="0" err="1"/>
              <a:t>already</a:t>
            </a:r>
            <a:r>
              <a:rPr lang="it-IT" sz="1400" dirty="0"/>
              <a:t> </a:t>
            </a:r>
            <a:r>
              <a:rPr lang="it-IT" sz="1400" dirty="0" err="1"/>
              <a:t>taken</a:t>
            </a:r>
            <a:r>
              <a:rPr lang="it-IT" sz="1400" dirty="0"/>
              <a:t> or passwords dont match</a:t>
            </a:r>
          </a:p>
        </p:txBody>
      </p:sp>
      <p:cxnSp>
        <p:nvCxnSpPr>
          <p:cNvPr id="46" name="Elbow Connector 16">
            <a:extLst>
              <a:ext uri="{FF2B5EF4-FFF2-40B4-BE49-F238E27FC236}">
                <a16:creationId xmlns:a16="http://schemas.microsoft.com/office/drawing/2014/main" id="{3700C0F8-1E36-60B6-C502-BE05A9F0FDBE}"/>
              </a:ext>
            </a:extLst>
          </p:cNvPr>
          <p:cNvCxnSpPr>
            <a:cxnSpLocks/>
            <a:stCxn id="33" idx="5"/>
          </p:cNvCxnSpPr>
          <p:nvPr/>
        </p:nvCxnSpPr>
        <p:spPr>
          <a:xfrm rot="10800000">
            <a:off x="1921168" y="4321813"/>
            <a:ext cx="872253" cy="1307434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Oval 35">
            <a:extLst>
              <a:ext uri="{FF2B5EF4-FFF2-40B4-BE49-F238E27FC236}">
                <a16:creationId xmlns:a16="http://schemas.microsoft.com/office/drawing/2014/main" id="{156E21C5-78CC-D932-A5BB-A8DCFE7D289A}"/>
              </a:ext>
            </a:extLst>
          </p:cNvPr>
          <p:cNvSpPr/>
          <p:nvPr/>
        </p:nvSpPr>
        <p:spPr>
          <a:xfrm>
            <a:off x="5751070" y="5470283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54" name="Oval 35">
            <a:extLst>
              <a:ext uri="{FF2B5EF4-FFF2-40B4-BE49-F238E27FC236}">
                <a16:creationId xmlns:a16="http://schemas.microsoft.com/office/drawing/2014/main" id="{4EEDB2AF-CAF2-EC7B-561D-18DC8AA0D738}"/>
              </a:ext>
            </a:extLst>
          </p:cNvPr>
          <p:cNvSpPr/>
          <p:nvPr/>
        </p:nvSpPr>
        <p:spPr>
          <a:xfrm>
            <a:off x="3398229" y="5824489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55" name="Oval 33">
            <a:extLst>
              <a:ext uri="{FF2B5EF4-FFF2-40B4-BE49-F238E27FC236}">
                <a16:creationId xmlns:a16="http://schemas.microsoft.com/office/drawing/2014/main" id="{0370086E-BBA2-38E7-A641-94DCE9A8CF37}"/>
              </a:ext>
            </a:extLst>
          </p:cNvPr>
          <p:cNvSpPr/>
          <p:nvPr/>
        </p:nvSpPr>
        <p:spPr>
          <a:xfrm>
            <a:off x="2578443" y="5491644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56" name="Elbow Connector 16">
            <a:extLst>
              <a:ext uri="{FF2B5EF4-FFF2-40B4-BE49-F238E27FC236}">
                <a16:creationId xmlns:a16="http://schemas.microsoft.com/office/drawing/2014/main" id="{E6C8E161-1E50-FAC9-399F-552C90F91C64}"/>
              </a:ext>
            </a:extLst>
          </p:cNvPr>
          <p:cNvCxnSpPr>
            <a:cxnSpLocks/>
          </p:cNvCxnSpPr>
          <p:nvPr/>
        </p:nvCxnSpPr>
        <p:spPr>
          <a:xfrm>
            <a:off x="2866476" y="4253260"/>
            <a:ext cx="3015159" cy="624859"/>
          </a:xfrm>
          <a:prstGeom prst="bentConnector3">
            <a:avLst>
              <a:gd name="adj1" fmla="val -229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Oval 35">
            <a:extLst>
              <a:ext uri="{FF2B5EF4-FFF2-40B4-BE49-F238E27FC236}">
                <a16:creationId xmlns:a16="http://schemas.microsoft.com/office/drawing/2014/main" id="{9918D2FA-0A3C-FB1B-9B6C-192E02ACF251}"/>
              </a:ext>
            </a:extLst>
          </p:cNvPr>
          <p:cNvSpPr/>
          <p:nvPr/>
        </p:nvSpPr>
        <p:spPr>
          <a:xfrm>
            <a:off x="2703326" y="4215981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186075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4"/>
          <p:cNvSpPr txBox="1">
            <a:spLocks noGrp="1"/>
          </p:cNvSpPr>
          <p:nvPr>
            <p:ph type="title"/>
          </p:nvPr>
        </p:nvSpPr>
        <p:spPr>
          <a:xfrm>
            <a:off x="1638300" y="274637"/>
            <a:ext cx="8915400" cy="1143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7269" tIns="53620" rIns="107269" bIns="53620" rtlCol="0" anchor="ctr" anchorCtr="0">
            <a:noAutofit/>
          </a:bodyPr>
          <a:lstStyle/>
          <a:p>
            <a:pPr>
              <a:buSzPts val="4400"/>
            </a:pPr>
            <a:r>
              <a:rPr lang="es-419" dirty="0"/>
              <a:t>Application design</a:t>
            </a:r>
            <a:endParaRPr dirty="0"/>
          </a:p>
        </p:txBody>
      </p:sp>
      <p:sp>
        <p:nvSpPr>
          <p:cNvPr id="220" name="Google Shape;220;p34"/>
          <p:cNvSpPr/>
          <p:nvPr/>
        </p:nvSpPr>
        <p:spPr>
          <a:xfrm>
            <a:off x="1372362" y="1302244"/>
            <a:ext cx="8527173" cy="5378697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2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HOME</a:t>
            </a:r>
            <a:endParaRPr sz="2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34"/>
          <p:cNvSpPr/>
          <p:nvPr/>
        </p:nvSpPr>
        <p:spPr>
          <a:xfrm>
            <a:off x="6452209" y="2673191"/>
            <a:ext cx="1774719" cy="1806761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:List  Databinding: Images[field: destination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field: date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field: days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field: status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field: description …]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34"/>
          <p:cNvSpPr/>
          <p:nvPr/>
        </p:nvSpPr>
        <p:spPr>
          <a:xfrm>
            <a:off x="7460675" y="4412931"/>
            <a:ext cx="312000" cy="2880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3" name="Google Shape;223;p34"/>
          <p:cNvCxnSpPr>
            <a:cxnSpLocks/>
          </p:cNvCxnSpPr>
          <p:nvPr/>
        </p:nvCxnSpPr>
        <p:spPr>
          <a:xfrm rot="5400000">
            <a:off x="6861086" y="4831331"/>
            <a:ext cx="840214" cy="670964"/>
          </a:xfrm>
          <a:prstGeom prst="bentConnector3">
            <a:avLst>
              <a:gd name="adj1" fmla="val 50000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225" name="Google Shape;225;p34"/>
          <p:cNvSpPr txBox="1"/>
          <p:nvPr/>
        </p:nvSpPr>
        <p:spPr>
          <a:xfrm>
            <a:off x="9030040" y="2084001"/>
            <a:ext cx="901550" cy="3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19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</a:t>
            </a:r>
            <a:endParaRPr sz="2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34"/>
          <p:cNvSpPr txBox="1"/>
          <p:nvPr/>
        </p:nvSpPr>
        <p:spPr>
          <a:xfrm>
            <a:off x="9256419" y="3252530"/>
            <a:ext cx="2824147" cy="455600"/>
          </a:xfrm>
          <a:prstGeom prst="rect">
            <a:avLst/>
          </a:prstGeom>
          <a:solidFill>
            <a:schemeClr val="lt1"/>
          </a:solidFill>
          <a:ln w="254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Show image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29;p34"/>
          <p:cNvSpPr/>
          <p:nvPr/>
        </p:nvSpPr>
        <p:spPr>
          <a:xfrm>
            <a:off x="1614247" y="1869441"/>
            <a:ext cx="1941115" cy="1639542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9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:List</a:t>
            </a:r>
            <a:endParaRPr dirty="0"/>
          </a:p>
          <a:p>
            <a:pPr algn="ctr"/>
            <a:r>
              <a:rPr lang="es-419" sz="19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[databinding:Album Condition: </a:t>
            </a:r>
          </a:p>
          <a:p>
            <a:pPr algn="ctr"/>
            <a:r>
              <a:rPr lang="es-419" sz="19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[User = session.user</a:t>
            </a:r>
            <a:endParaRPr sz="19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" name="Google Shape;231;p34"/>
          <p:cNvCxnSpPr>
            <a:cxnSpLocks/>
            <a:endCxn id="23" idx="0"/>
          </p:cNvCxnSpPr>
          <p:nvPr/>
        </p:nvCxnSpPr>
        <p:spPr>
          <a:xfrm>
            <a:off x="1510746" y="702556"/>
            <a:ext cx="1074059" cy="1166885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26" name="Google Shape;232;p34"/>
          <p:cNvSpPr/>
          <p:nvPr/>
        </p:nvSpPr>
        <p:spPr>
          <a:xfrm>
            <a:off x="3441829" y="2522172"/>
            <a:ext cx="312000" cy="2880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7" name="Google Shape;233;p34"/>
          <p:cNvCxnSpPr>
            <a:stCxn id="26" idx="6"/>
            <a:endCxn id="31" idx="5"/>
          </p:cNvCxnSpPr>
          <p:nvPr/>
        </p:nvCxnSpPr>
        <p:spPr>
          <a:xfrm flipV="1">
            <a:off x="3753829" y="2611637"/>
            <a:ext cx="563395" cy="54535"/>
          </a:xfrm>
          <a:prstGeom prst="bentConnector3">
            <a:avLst>
              <a:gd name="adj1" fmla="val 50000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29" name="Google Shape;236;p34"/>
          <p:cNvSpPr txBox="1"/>
          <p:nvPr/>
        </p:nvSpPr>
        <p:spPr>
          <a:xfrm>
            <a:off x="4447535" y="1472261"/>
            <a:ext cx="1267175" cy="455600"/>
          </a:xfrm>
          <a:prstGeom prst="rect">
            <a:avLst/>
          </a:prstGeom>
          <a:solidFill>
            <a:schemeClr val="lt1"/>
          </a:solidFill>
          <a:ln w="254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mission.id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0" name="Google Shape;237;p34"/>
          <p:cNvCxnSpPr>
            <a:stCxn id="29" idx="2"/>
            <a:endCxn id="31" idx="0"/>
          </p:cNvCxnSpPr>
          <p:nvPr/>
        </p:nvCxnSpPr>
        <p:spPr>
          <a:xfrm flipH="1">
            <a:off x="4976586" y="1927861"/>
            <a:ext cx="104536" cy="356576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1" name="Google Shape;234;p34"/>
          <p:cNvSpPr/>
          <p:nvPr/>
        </p:nvSpPr>
        <p:spPr>
          <a:xfrm>
            <a:off x="4235424" y="2284437"/>
            <a:ext cx="1482325" cy="654400"/>
          </a:xfrm>
          <a:prstGeom prst="parallelogram">
            <a:avLst>
              <a:gd name="adj" fmla="val 25000"/>
            </a:avLst>
          </a:prstGeom>
          <a:solidFill>
            <a:schemeClr val="lt1"/>
          </a:solidFill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GoToAlbumPage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2" name="Google Shape;238;p34"/>
          <p:cNvCxnSpPr>
            <a:cxnSpLocks/>
            <a:stCxn id="31" idx="2"/>
            <a:endCxn id="37" idx="1"/>
          </p:cNvCxnSpPr>
          <p:nvPr/>
        </p:nvCxnSpPr>
        <p:spPr>
          <a:xfrm flipV="1">
            <a:off x="5635949" y="1779233"/>
            <a:ext cx="572122" cy="832404"/>
          </a:xfrm>
          <a:prstGeom prst="bentConnector3">
            <a:avLst>
              <a:gd name="adj1" fmla="val 50000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33" name="Google Shape;225;p34"/>
          <p:cNvSpPr txBox="1"/>
          <p:nvPr/>
        </p:nvSpPr>
        <p:spPr>
          <a:xfrm>
            <a:off x="3444735" y="2767467"/>
            <a:ext cx="901550" cy="3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2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</a:t>
            </a:r>
            <a:endParaRPr sz="2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222;p34"/>
          <p:cNvSpPr/>
          <p:nvPr/>
        </p:nvSpPr>
        <p:spPr>
          <a:xfrm>
            <a:off x="6701432" y="2129809"/>
            <a:ext cx="312000" cy="2880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222;p34"/>
          <p:cNvSpPr/>
          <p:nvPr/>
        </p:nvSpPr>
        <p:spPr>
          <a:xfrm>
            <a:off x="7844102" y="2166034"/>
            <a:ext cx="312000" cy="2880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222;p34"/>
          <p:cNvSpPr/>
          <p:nvPr/>
        </p:nvSpPr>
        <p:spPr>
          <a:xfrm>
            <a:off x="8679175" y="2163141"/>
            <a:ext cx="312000" cy="2880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225;p34"/>
          <p:cNvSpPr txBox="1"/>
          <p:nvPr/>
        </p:nvSpPr>
        <p:spPr>
          <a:xfrm>
            <a:off x="6494935" y="2310034"/>
            <a:ext cx="901550" cy="3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previous</a:t>
            </a:r>
            <a:endParaRPr sz="2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225;p34"/>
          <p:cNvSpPr txBox="1"/>
          <p:nvPr/>
        </p:nvSpPr>
        <p:spPr>
          <a:xfrm>
            <a:off x="7384348" y="2328280"/>
            <a:ext cx="713611" cy="3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next</a:t>
            </a:r>
            <a:endParaRPr sz="2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234;p34"/>
          <p:cNvSpPr/>
          <p:nvPr/>
        </p:nvSpPr>
        <p:spPr>
          <a:xfrm>
            <a:off x="594973" y="76625"/>
            <a:ext cx="1555672" cy="654400"/>
          </a:xfrm>
          <a:prstGeom prst="parallelogram">
            <a:avLst>
              <a:gd name="adj" fmla="val 25000"/>
            </a:avLst>
          </a:prstGeom>
          <a:solidFill>
            <a:schemeClr val="lt1"/>
          </a:solidFill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GoToHomePage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236;p34"/>
          <p:cNvSpPr txBox="1"/>
          <p:nvPr/>
        </p:nvSpPr>
        <p:spPr>
          <a:xfrm>
            <a:off x="3555621" y="128885"/>
            <a:ext cx="860932" cy="455600"/>
          </a:xfrm>
          <a:prstGeom prst="rect">
            <a:avLst/>
          </a:prstGeom>
          <a:noFill/>
          <a:ln w="254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dirty="0">
                <a:latin typeface="Calibri"/>
                <a:ea typeface="Calibri"/>
                <a:cs typeface="Calibri"/>
                <a:sym typeface="Calibri"/>
              </a:rPr>
              <a:t>user.id</a:t>
            </a:r>
            <a:endParaRPr strike="sngStrike" dirty="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5" name="Google Shape;237;p34"/>
          <p:cNvCxnSpPr>
            <a:cxnSpLocks/>
            <a:stCxn id="84" idx="2"/>
            <a:endCxn id="78" idx="2"/>
          </p:cNvCxnSpPr>
          <p:nvPr/>
        </p:nvCxnSpPr>
        <p:spPr>
          <a:xfrm flipH="1" flipV="1">
            <a:off x="2068845" y="403825"/>
            <a:ext cx="1917242" cy="18066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7" name="Google Shape;238;p34"/>
          <p:cNvCxnSpPr>
            <a:cxnSpLocks/>
            <a:stCxn id="31" idx="2"/>
          </p:cNvCxnSpPr>
          <p:nvPr/>
        </p:nvCxnSpPr>
        <p:spPr>
          <a:xfrm>
            <a:off x="5635949" y="2611637"/>
            <a:ext cx="858986" cy="715667"/>
          </a:xfrm>
          <a:prstGeom prst="bentConnector3">
            <a:avLst>
              <a:gd name="adj1" fmla="val 35097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37" name="Google Shape;229;p34"/>
          <p:cNvSpPr/>
          <p:nvPr/>
        </p:nvSpPr>
        <p:spPr>
          <a:xfrm>
            <a:off x="6208071" y="1368737"/>
            <a:ext cx="2982136" cy="82099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:List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Databinding: Image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Condition: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[User = </a:t>
            </a:r>
            <a:r>
              <a:rPr lang="en-US" sz="1400" dirty="0" err="1">
                <a:solidFill>
                  <a:schemeClr val="tx1"/>
                </a:solidFill>
              </a:rPr>
              <a:t>session.user</a:t>
            </a:r>
            <a:r>
              <a:rPr lang="en-US" sz="14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56" name="Google Shape;232;p34"/>
          <p:cNvSpPr/>
          <p:nvPr/>
        </p:nvSpPr>
        <p:spPr>
          <a:xfrm>
            <a:off x="1235099" y="1048461"/>
            <a:ext cx="312000" cy="288000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" name="Elbow Connector 2"/>
          <p:cNvCxnSpPr>
            <a:stCxn id="56" idx="0"/>
            <a:endCxn id="78" idx="5"/>
          </p:cNvCxnSpPr>
          <p:nvPr/>
        </p:nvCxnSpPr>
        <p:spPr>
          <a:xfrm rot="16200000" flipV="1">
            <a:off x="711618" y="368980"/>
            <a:ext cx="644636" cy="714326"/>
          </a:xfrm>
          <a:prstGeom prst="bentConnector4">
            <a:avLst>
              <a:gd name="adj1" fmla="val 24621"/>
              <a:gd name="adj2" fmla="val 143454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58" name="Google Shape;225;p34"/>
          <p:cNvSpPr txBox="1"/>
          <p:nvPr/>
        </p:nvSpPr>
        <p:spPr>
          <a:xfrm>
            <a:off x="1496074" y="908572"/>
            <a:ext cx="901550" cy="3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2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load</a:t>
            </a:r>
            <a:endParaRPr sz="2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232;p34"/>
          <p:cNvSpPr/>
          <p:nvPr/>
        </p:nvSpPr>
        <p:spPr>
          <a:xfrm>
            <a:off x="9017487" y="1088183"/>
            <a:ext cx="312000" cy="2880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224;p34"/>
          <p:cNvSpPr/>
          <p:nvPr/>
        </p:nvSpPr>
        <p:spPr>
          <a:xfrm>
            <a:off x="9504430" y="335556"/>
            <a:ext cx="1326325" cy="559780"/>
          </a:xfrm>
          <a:prstGeom prst="parallelogram">
            <a:avLst>
              <a:gd name="adj" fmla="val 25000"/>
            </a:avLst>
          </a:prstGeom>
          <a:solidFill>
            <a:schemeClr val="lt1"/>
          </a:solidFill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Logout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5" name="Elbow Connector 64"/>
          <p:cNvCxnSpPr>
            <a:stCxn id="60" idx="0"/>
            <a:endCxn id="64" idx="5"/>
          </p:cNvCxnSpPr>
          <p:nvPr/>
        </p:nvCxnSpPr>
        <p:spPr>
          <a:xfrm rot="5400000" flipH="1" flipV="1">
            <a:off x="9137577" y="651357"/>
            <a:ext cx="472737" cy="400916"/>
          </a:xfrm>
          <a:prstGeom prst="bentConnector2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66" name="Google Shape;225;p34"/>
          <p:cNvSpPr txBox="1"/>
          <p:nvPr/>
        </p:nvSpPr>
        <p:spPr>
          <a:xfrm>
            <a:off x="8226337" y="858825"/>
            <a:ext cx="901550" cy="3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logout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229;p34"/>
          <p:cNvSpPr/>
          <p:nvPr/>
        </p:nvSpPr>
        <p:spPr>
          <a:xfrm>
            <a:off x="1715028" y="4063211"/>
            <a:ext cx="3680667" cy="776366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it-IT" sz="19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:List </a:t>
            </a:r>
            <a:r>
              <a:rPr lang="it-IT" sz="19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DataBinding</a:t>
            </a:r>
            <a:r>
              <a:rPr lang="it-IT" sz="19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Album </a:t>
            </a:r>
            <a:r>
              <a:rPr lang="it-IT" sz="19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Condition</a:t>
            </a:r>
            <a:r>
              <a:rPr lang="it-IT" sz="19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[User != </a:t>
            </a:r>
            <a:r>
              <a:rPr lang="it-IT" sz="19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session.user</a:t>
            </a:r>
            <a:r>
              <a:rPr lang="it-IT" sz="19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  <a:endParaRPr sz="19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" name="Google Shape;231;p34">
            <a:extLst>
              <a:ext uri="{FF2B5EF4-FFF2-40B4-BE49-F238E27FC236}">
                <a16:creationId xmlns:a16="http://schemas.microsoft.com/office/drawing/2014/main" id="{6CC39177-9716-CBC0-CB0E-84D87F72C679}"/>
              </a:ext>
            </a:extLst>
          </p:cNvPr>
          <p:cNvCxnSpPr>
            <a:cxnSpLocks/>
            <a:endCxn id="67" idx="1"/>
          </p:cNvCxnSpPr>
          <p:nvPr/>
        </p:nvCxnSpPr>
        <p:spPr>
          <a:xfrm>
            <a:off x="1523507" y="768071"/>
            <a:ext cx="191521" cy="3683323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11" name="Google Shape;232;p34">
            <a:extLst>
              <a:ext uri="{FF2B5EF4-FFF2-40B4-BE49-F238E27FC236}">
                <a16:creationId xmlns:a16="http://schemas.microsoft.com/office/drawing/2014/main" id="{276A9041-DF43-B30F-2146-14C7DA12ECED}"/>
              </a:ext>
            </a:extLst>
          </p:cNvPr>
          <p:cNvSpPr/>
          <p:nvPr/>
        </p:nvSpPr>
        <p:spPr>
          <a:xfrm>
            <a:off x="4235424" y="3814339"/>
            <a:ext cx="312000" cy="2880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" name="Google Shape;233;p34">
            <a:extLst>
              <a:ext uri="{FF2B5EF4-FFF2-40B4-BE49-F238E27FC236}">
                <a16:creationId xmlns:a16="http://schemas.microsoft.com/office/drawing/2014/main" id="{4173C8C5-8E15-7D22-BE3A-54AAC11EF6F5}"/>
              </a:ext>
            </a:extLst>
          </p:cNvPr>
          <p:cNvCxnSpPr>
            <a:cxnSpLocks/>
            <a:stCxn id="11" idx="0"/>
          </p:cNvCxnSpPr>
          <p:nvPr/>
        </p:nvCxnSpPr>
        <p:spPr>
          <a:xfrm rot="5400000" flipH="1" flipV="1">
            <a:off x="4010921" y="3313624"/>
            <a:ext cx="881218" cy="120212"/>
          </a:xfrm>
          <a:prstGeom prst="bentConnector3">
            <a:avLst>
              <a:gd name="adj1" fmla="val 50000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71673136-41E1-D77A-D9C6-83B22BB1CC1A}"/>
              </a:ext>
            </a:extLst>
          </p:cNvPr>
          <p:cNvCxnSpPr>
            <a:cxnSpLocks/>
            <a:endCxn id="221" idx="3"/>
          </p:cNvCxnSpPr>
          <p:nvPr/>
        </p:nvCxnSpPr>
        <p:spPr>
          <a:xfrm rot="5400000">
            <a:off x="7988086" y="2729484"/>
            <a:ext cx="1085930" cy="608246"/>
          </a:xfrm>
          <a:prstGeom prst="bentConnector2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59" name="Google Shape;227;p34">
            <a:extLst>
              <a:ext uri="{FF2B5EF4-FFF2-40B4-BE49-F238E27FC236}">
                <a16:creationId xmlns:a16="http://schemas.microsoft.com/office/drawing/2014/main" id="{1A392D93-34D3-AEA2-A215-358516DE8C97}"/>
              </a:ext>
            </a:extLst>
          </p:cNvPr>
          <p:cNvCxnSpPr>
            <a:cxnSpLocks/>
          </p:cNvCxnSpPr>
          <p:nvPr/>
        </p:nvCxnSpPr>
        <p:spPr>
          <a:xfrm>
            <a:off x="8854677" y="3196445"/>
            <a:ext cx="551405" cy="312538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9" name="Google Shape;222;p34">
            <a:extLst>
              <a:ext uri="{FF2B5EF4-FFF2-40B4-BE49-F238E27FC236}">
                <a16:creationId xmlns:a16="http://schemas.microsoft.com/office/drawing/2014/main" id="{58D578E1-9C6B-2BFF-E5D6-5F8846303FEB}"/>
              </a:ext>
            </a:extLst>
          </p:cNvPr>
          <p:cNvSpPr/>
          <p:nvPr/>
        </p:nvSpPr>
        <p:spPr>
          <a:xfrm>
            <a:off x="9101840" y="1777195"/>
            <a:ext cx="312000" cy="2880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1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226;p34">
            <a:extLst>
              <a:ext uri="{FF2B5EF4-FFF2-40B4-BE49-F238E27FC236}">
                <a16:creationId xmlns:a16="http://schemas.microsoft.com/office/drawing/2014/main" id="{796A621D-F1B7-C48F-AC4E-AF30DEE1D32B}"/>
              </a:ext>
            </a:extLst>
          </p:cNvPr>
          <p:cNvSpPr txBox="1"/>
          <p:nvPr/>
        </p:nvSpPr>
        <p:spPr>
          <a:xfrm>
            <a:off x="9504430" y="1549873"/>
            <a:ext cx="2824147" cy="455600"/>
          </a:xfrm>
          <a:prstGeom prst="rect">
            <a:avLst/>
          </a:prstGeom>
          <a:solidFill>
            <a:schemeClr val="lt1"/>
          </a:solidFill>
          <a:ln w="254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GoBack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224;p34">
            <a:extLst>
              <a:ext uri="{FF2B5EF4-FFF2-40B4-BE49-F238E27FC236}">
                <a16:creationId xmlns:a16="http://schemas.microsoft.com/office/drawing/2014/main" id="{D10853BC-2725-8675-FB61-1C917F88AA48}"/>
              </a:ext>
            </a:extLst>
          </p:cNvPr>
          <p:cNvSpPr/>
          <p:nvPr/>
        </p:nvSpPr>
        <p:spPr>
          <a:xfrm>
            <a:off x="6300899" y="5624361"/>
            <a:ext cx="1326325" cy="559780"/>
          </a:xfrm>
          <a:prstGeom prst="parallelogram">
            <a:avLst>
              <a:gd name="adj" fmla="val 25000"/>
            </a:avLst>
          </a:prstGeom>
          <a:solidFill>
            <a:schemeClr val="lt1"/>
          </a:solidFill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addComment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224;p34">
            <a:extLst>
              <a:ext uri="{FF2B5EF4-FFF2-40B4-BE49-F238E27FC236}">
                <a16:creationId xmlns:a16="http://schemas.microsoft.com/office/drawing/2014/main" id="{96037ECB-6CC9-CE0B-F524-BEA69E75EEE3}"/>
              </a:ext>
            </a:extLst>
          </p:cNvPr>
          <p:cNvSpPr/>
          <p:nvPr/>
        </p:nvSpPr>
        <p:spPr>
          <a:xfrm>
            <a:off x="4942519" y="5624361"/>
            <a:ext cx="1326325" cy="559780"/>
          </a:xfrm>
          <a:prstGeom prst="parallelogram">
            <a:avLst>
              <a:gd name="adj" fmla="val 25000"/>
            </a:avLst>
          </a:prstGeom>
          <a:solidFill>
            <a:schemeClr val="lt1"/>
          </a:solidFill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Delete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222;p34">
            <a:extLst>
              <a:ext uri="{FF2B5EF4-FFF2-40B4-BE49-F238E27FC236}">
                <a16:creationId xmlns:a16="http://schemas.microsoft.com/office/drawing/2014/main" id="{4F9FC514-B90B-3DEE-C3F3-70D99D59CE99}"/>
              </a:ext>
            </a:extLst>
          </p:cNvPr>
          <p:cNvSpPr/>
          <p:nvPr/>
        </p:nvSpPr>
        <p:spPr>
          <a:xfrm>
            <a:off x="6452209" y="4416783"/>
            <a:ext cx="312000" cy="2880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2" name="Google Shape;223;p34">
            <a:extLst>
              <a:ext uri="{FF2B5EF4-FFF2-40B4-BE49-F238E27FC236}">
                <a16:creationId xmlns:a16="http://schemas.microsoft.com/office/drawing/2014/main" id="{6477BDF0-17B4-5A6E-A986-683324A83E72}"/>
              </a:ext>
            </a:extLst>
          </p:cNvPr>
          <p:cNvCxnSpPr>
            <a:cxnSpLocks/>
          </p:cNvCxnSpPr>
          <p:nvPr/>
        </p:nvCxnSpPr>
        <p:spPr>
          <a:xfrm rot="5400000">
            <a:off x="5816107" y="4800167"/>
            <a:ext cx="840214" cy="670964"/>
          </a:xfrm>
          <a:prstGeom prst="bentConnector3">
            <a:avLst>
              <a:gd name="adj1" fmla="val 50000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86" name="Google Shape;225;p34">
            <a:extLst>
              <a:ext uri="{FF2B5EF4-FFF2-40B4-BE49-F238E27FC236}">
                <a16:creationId xmlns:a16="http://schemas.microsoft.com/office/drawing/2014/main" id="{9AD24065-2B5A-881E-0D6A-78890D625E15}"/>
              </a:ext>
            </a:extLst>
          </p:cNvPr>
          <p:cNvSpPr txBox="1"/>
          <p:nvPr/>
        </p:nvSpPr>
        <p:spPr>
          <a:xfrm>
            <a:off x="7646224" y="4604179"/>
            <a:ext cx="1610195" cy="310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addComment</a:t>
            </a:r>
            <a:endParaRPr sz="2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225;p34">
            <a:extLst>
              <a:ext uri="{FF2B5EF4-FFF2-40B4-BE49-F238E27FC236}">
                <a16:creationId xmlns:a16="http://schemas.microsoft.com/office/drawing/2014/main" id="{BCE99F62-6A42-061D-304D-D1A5C4EEDF7B}"/>
              </a:ext>
            </a:extLst>
          </p:cNvPr>
          <p:cNvSpPr txBox="1"/>
          <p:nvPr/>
        </p:nvSpPr>
        <p:spPr>
          <a:xfrm>
            <a:off x="5565265" y="4695497"/>
            <a:ext cx="858986" cy="432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Delete</a:t>
            </a:r>
            <a:endParaRPr sz="2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9" name="Elbow Connector 88">
            <a:extLst>
              <a:ext uri="{FF2B5EF4-FFF2-40B4-BE49-F238E27FC236}">
                <a16:creationId xmlns:a16="http://schemas.microsoft.com/office/drawing/2014/main" id="{44B7D687-2BF6-D5BF-FE38-DF6C61ED2350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900702" y="2894637"/>
            <a:ext cx="4596879" cy="1982131"/>
          </a:xfrm>
          <a:prstGeom prst="bentConnector3">
            <a:avLst>
              <a:gd name="adj1" fmla="val -4503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93" name="Elbow Connector 92">
            <a:extLst>
              <a:ext uri="{FF2B5EF4-FFF2-40B4-BE49-F238E27FC236}">
                <a16:creationId xmlns:a16="http://schemas.microsoft.com/office/drawing/2014/main" id="{E5916C09-BD3E-A152-4C04-2368171013E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200069" y="2149342"/>
            <a:ext cx="4552620" cy="3485634"/>
          </a:xfrm>
          <a:prstGeom prst="bentConnector3">
            <a:avLst>
              <a:gd name="adj1" fmla="val -8247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99" name="Google Shape;222;p34">
            <a:extLst>
              <a:ext uri="{FF2B5EF4-FFF2-40B4-BE49-F238E27FC236}">
                <a16:creationId xmlns:a16="http://schemas.microsoft.com/office/drawing/2014/main" id="{AE7F4835-5E67-96ED-161B-ED918DDCDAF9}"/>
              </a:ext>
            </a:extLst>
          </p:cNvPr>
          <p:cNvSpPr/>
          <p:nvPr/>
        </p:nvSpPr>
        <p:spPr>
          <a:xfrm>
            <a:off x="6701432" y="1261873"/>
            <a:ext cx="312000" cy="2880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1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225;p34">
            <a:extLst>
              <a:ext uri="{FF2B5EF4-FFF2-40B4-BE49-F238E27FC236}">
                <a16:creationId xmlns:a16="http://schemas.microsoft.com/office/drawing/2014/main" id="{DE582894-30A3-262A-3ED3-6AF140D2DBDA}"/>
              </a:ext>
            </a:extLst>
          </p:cNvPr>
          <p:cNvSpPr txBox="1"/>
          <p:nvPr/>
        </p:nvSpPr>
        <p:spPr>
          <a:xfrm>
            <a:off x="6293671" y="928672"/>
            <a:ext cx="1731066" cy="3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269" tIns="53620" rIns="107269" bIns="53620" anchor="t" anchorCtr="0">
            <a:noAutofit/>
          </a:bodyPr>
          <a:lstStyle/>
          <a:p>
            <a:r>
              <a:rPr lang="es-419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ChangeOrder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1" name="Elbow Connector 100">
            <a:extLst>
              <a:ext uri="{FF2B5EF4-FFF2-40B4-BE49-F238E27FC236}">
                <a16:creationId xmlns:a16="http://schemas.microsoft.com/office/drawing/2014/main" id="{68CD720F-A4D7-E29B-306D-ABFC7CF2285C}"/>
              </a:ext>
            </a:extLst>
          </p:cNvPr>
          <p:cNvCxnSpPr/>
          <p:nvPr/>
        </p:nvCxnSpPr>
        <p:spPr>
          <a:xfrm rot="5400000" flipH="1" flipV="1">
            <a:off x="6380244" y="605017"/>
            <a:ext cx="472739" cy="302567"/>
          </a:xfrm>
          <a:prstGeom prst="bentConnector2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102" name="Google Shape;224;p34">
            <a:extLst>
              <a:ext uri="{FF2B5EF4-FFF2-40B4-BE49-F238E27FC236}">
                <a16:creationId xmlns:a16="http://schemas.microsoft.com/office/drawing/2014/main" id="{E36A2AA0-D442-C680-F960-30FFC0FFB359}"/>
              </a:ext>
            </a:extLst>
          </p:cNvPr>
          <p:cNvSpPr/>
          <p:nvPr/>
        </p:nvSpPr>
        <p:spPr>
          <a:xfrm>
            <a:off x="6701432" y="167268"/>
            <a:ext cx="1326325" cy="559780"/>
          </a:xfrm>
          <a:prstGeom prst="parallelogram">
            <a:avLst>
              <a:gd name="adj" fmla="val 25000"/>
            </a:avLst>
          </a:prstGeom>
          <a:solidFill>
            <a:schemeClr val="lt1"/>
          </a:solidFill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SavaImageOrder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3" name="Elbow Connector 102">
            <a:extLst>
              <a:ext uri="{FF2B5EF4-FFF2-40B4-BE49-F238E27FC236}">
                <a16:creationId xmlns:a16="http://schemas.microsoft.com/office/drawing/2014/main" id="{33A25E29-9982-BB61-1514-4B46216A9883}"/>
              </a:ext>
            </a:extLst>
          </p:cNvPr>
          <p:cNvCxnSpPr>
            <a:cxnSpLocks/>
            <a:stCxn id="102" idx="2"/>
          </p:cNvCxnSpPr>
          <p:nvPr/>
        </p:nvCxnSpPr>
        <p:spPr>
          <a:xfrm>
            <a:off x="7957785" y="447158"/>
            <a:ext cx="66952" cy="940497"/>
          </a:xfrm>
          <a:prstGeom prst="bentConnector4">
            <a:avLst>
              <a:gd name="adj1" fmla="val 95603"/>
              <a:gd name="adj2" fmla="val 64880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108" name="Google Shape;231;p34">
            <a:extLst>
              <a:ext uri="{FF2B5EF4-FFF2-40B4-BE49-F238E27FC236}">
                <a16:creationId xmlns:a16="http://schemas.microsoft.com/office/drawing/2014/main" id="{D7264FE2-8132-EE3A-D321-F38ED41C7D76}"/>
              </a:ext>
            </a:extLst>
          </p:cNvPr>
          <p:cNvCxnSpPr>
            <a:cxnSpLocks/>
            <a:stCxn id="78" idx="4"/>
          </p:cNvCxnSpPr>
          <p:nvPr/>
        </p:nvCxnSpPr>
        <p:spPr>
          <a:xfrm>
            <a:off x="1372809" y="731025"/>
            <a:ext cx="174290" cy="4983975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111" name="Google Shape;229;p34">
            <a:extLst>
              <a:ext uri="{FF2B5EF4-FFF2-40B4-BE49-F238E27FC236}">
                <a16:creationId xmlns:a16="http://schemas.microsoft.com/office/drawing/2014/main" id="{C11B5122-8FBA-3C4B-CAF5-ED7C32D8FF17}"/>
              </a:ext>
            </a:extLst>
          </p:cNvPr>
          <p:cNvSpPr/>
          <p:nvPr/>
        </p:nvSpPr>
        <p:spPr>
          <a:xfrm>
            <a:off x="1565900" y="5169153"/>
            <a:ext cx="2604679" cy="1123281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it-IT" sz="19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:Button </a:t>
            </a:r>
            <a:r>
              <a:rPr lang="it-IT" sz="19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CreateAlbum</a:t>
            </a:r>
            <a:endParaRPr lang="it-IT" sz="19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/>
            <a:r>
              <a:rPr lang="it-IT" sz="19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[field : </a:t>
            </a:r>
            <a:r>
              <a:rPr lang="it-IT" sz="19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title</a:t>
            </a:r>
            <a:endParaRPr lang="it-IT" sz="19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/>
            <a:r>
              <a:rPr lang="it-IT" sz="19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Field: </a:t>
            </a:r>
            <a:r>
              <a:rPr lang="it-IT" sz="19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imageToAdd</a:t>
            </a:r>
            <a:endParaRPr lang="it-IT" sz="19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/>
            <a:r>
              <a:rPr lang="it-IT" sz="19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 sz="19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232;p34">
            <a:extLst>
              <a:ext uri="{FF2B5EF4-FFF2-40B4-BE49-F238E27FC236}">
                <a16:creationId xmlns:a16="http://schemas.microsoft.com/office/drawing/2014/main" id="{0B7DEDF3-65FB-B1B6-7F82-B01698A92928}"/>
              </a:ext>
            </a:extLst>
          </p:cNvPr>
          <p:cNvSpPr/>
          <p:nvPr/>
        </p:nvSpPr>
        <p:spPr>
          <a:xfrm>
            <a:off x="4130517" y="5550663"/>
            <a:ext cx="312000" cy="2880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endParaRPr sz="2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3" name="Google Shape;233;p34">
            <a:extLst>
              <a:ext uri="{FF2B5EF4-FFF2-40B4-BE49-F238E27FC236}">
                <a16:creationId xmlns:a16="http://schemas.microsoft.com/office/drawing/2014/main" id="{9429F03B-0862-B24B-5125-23C3E494A0B4}"/>
              </a:ext>
            </a:extLst>
          </p:cNvPr>
          <p:cNvCxnSpPr>
            <a:cxnSpLocks/>
            <a:stCxn id="112" idx="6"/>
          </p:cNvCxnSpPr>
          <p:nvPr/>
        </p:nvCxnSpPr>
        <p:spPr>
          <a:xfrm>
            <a:off x="4442517" y="5694663"/>
            <a:ext cx="214768" cy="358060"/>
          </a:xfrm>
          <a:prstGeom prst="bentConnector2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117" name="Google Shape;224;p34">
            <a:extLst>
              <a:ext uri="{FF2B5EF4-FFF2-40B4-BE49-F238E27FC236}">
                <a16:creationId xmlns:a16="http://schemas.microsoft.com/office/drawing/2014/main" id="{A96E28D4-6086-F7D3-8A69-4BB808E6619A}"/>
              </a:ext>
            </a:extLst>
          </p:cNvPr>
          <p:cNvSpPr/>
          <p:nvPr/>
        </p:nvSpPr>
        <p:spPr>
          <a:xfrm>
            <a:off x="4050666" y="6077195"/>
            <a:ext cx="1326325" cy="559780"/>
          </a:xfrm>
          <a:prstGeom prst="parallelogram">
            <a:avLst>
              <a:gd name="adj" fmla="val 25000"/>
            </a:avLst>
          </a:prstGeom>
          <a:solidFill>
            <a:schemeClr val="lt1"/>
          </a:solidFill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269" tIns="53620" rIns="107269" bIns="53620" anchor="ctr" anchorCtr="0">
            <a:noAutofit/>
          </a:bodyPr>
          <a:lstStyle/>
          <a:p>
            <a:pPr algn="ctr"/>
            <a:r>
              <a:rPr lang="es-419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CreateAlbum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7E199B9-2457-4811-999B-5B199386A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Eventi e azioni (riassunto)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74F638C-1CFE-9DB3-53DF-3EC03126D74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it-IT" b="1" i="0" dirty="0">
                <a:effectLst/>
              </a:rPr>
              <a:t>Eventi:</a:t>
            </a:r>
            <a:endParaRPr lang="it-IT" b="0" i="0" dirty="0">
              <a:effectLst/>
            </a:endParaRPr>
          </a:p>
          <a:p>
            <a:r>
              <a:rPr lang="it-IT" b="0" i="0" dirty="0">
                <a:effectLst/>
              </a:rPr>
              <a:t>Registrazione dell'utente (validazione dell'email e corrispondenza della password, unicità del nome utente)</a:t>
            </a:r>
          </a:p>
          <a:p>
            <a:r>
              <a:rPr lang="it-IT" dirty="0"/>
              <a:t>Salva immagine</a:t>
            </a:r>
            <a:endParaRPr lang="it-IT" b="0" i="0" dirty="0">
              <a:effectLst/>
            </a:endParaRPr>
          </a:p>
          <a:p>
            <a:r>
              <a:rPr lang="it-IT" b="0" i="0" dirty="0">
                <a:effectLst/>
              </a:rPr>
              <a:t>Accesso dell'utente</a:t>
            </a:r>
          </a:p>
          <a:p>
            <a:r>
              <a:rPr lang="it-IT" b="0" i="0" dirty="0">
                <a:effectLst/>
              </a:rPr>
              <a:t>Creazione di album da parte dell'utente</a:t>
            </a:r>
          </a:p>
          <a:p>
            <a:r>
              <a:rPr lang="it-IT" b="0" i="0" dirty="0">
                <a:effectLst/>
              </a:rPr>
              <a:t>Clic su un album per visualizzare le sue immagini</a:t>
            </a:r>
          </a:p>
          <a:p>
            <a:r>
              <a:rPr lang="it-IT" b="0" i="0" dirty="0">
                <a:effectLst/>
              </a:rPr>
              <a:t>Selezione di una miniatura dell'immagine per visualizzarla in dettaglio</a:t>
            </a:r>
          </a:p>
          <a:p>
            <a:r>
              <a:rPr lang="it-IT" b="0" i="0" dirty="0">
                <a:effectLst/>
              </a:rPr>
              <a:t>Aggiunta di un commento a un'immagine</a:t>
            </a:r>
          </a:p>
          <a:p>
            <a:r>
              <a:rPr lang="it-IT" b="0" i="0" dirty="0">
                <a:effectLst/>
              </a:rPr>
              <a:t>Cancellazione di un'immagine (e dei commenti associati)</a:t>
            </a:r>
          </a:p>
          <a:p>
            <a:r>
              <a:rPr lang="it-IT" b="0" i="0" dirty="0">
                <a:effectLst/>
              </a:rPr>
              <a:t>Azioni di paginazione (visualizzazione del set precedente o successivo di immagini)</a:t>
            </a:r>
          </a:p>
          <a:p>
            <a:r>
              <a:rPr lang="it-IT" b="0" i="0" dirty="0">
                <a:effectLst/>
              </a:rPr>
              <a:t>Passaggio del mouse sulla miniatura per mostrare il modale con immagine completa e dettagli (versione JavaScript)</a:t>
            </a:r>
          </a:p>
          <a:p>
            <a:r>
              <a:rPr lang="it-IT" b="0" i="0" dirty="0">
                <a:effectLst/>
              </a:rPr>
              <a:t>Trascinamento dei titoli delle immagini per riordinarle all'interno di un album (versione JavaScript)</a:t>
            </a:r>
          </a:p>
          <a:p>
            <a:r>
              <a:rPr lang="it-IT" b="0" i="0" dirty="0">
                <a:effectLst/>
              </a:rPr>
              <a:t>Salvataggio dell'ordine personalizzato delle immagini (versione JavaScript)</a:t>
            </a:r>
          </a:p>
          <a:p>
            <a:r>
              <a:rPr lang="it-IT" b="0" i="0" dirty="0">
                <a:effectLst/>
              </a:rPr>
              <a:t>Logout dell'utente</a:t>
            </a:r>
          </a:p>
          <a:p>
            <a:endParaRPr lang="it-IT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161132D-AEA4-129C-5063-9F1A2731C49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it-IT" b="1" i="0" dirty="0">
                <a:effectLst/>
              </a:rPr>
              <a:t>Azioni:</a:t>
            </a:r>
            <a:endParaRPr lang="it-IT" b="0" i="0" dirty="0">
              <a:effectLst/>
            </a:endParaRPr>
          </a:p>
          <a:p>
            <a:r>
              <a:rPr lang="it-IT" b="0" i="0" dirty="0">
                <a:effectLst/>
              </a:rPr>
              <a:t>Registrazione e accesso (invio dei moduli)</a:t>
            </a:r>
          </a:p>
          <a:p>
            <a:r>
              <a:rPr lang="it-IT" b="0" i="0" dirty="0">
                <a:effectLst/>
              </a:rPr>
              <a:t>Associazione delle immagini a un album e gestione dei dettagli dell'album</a:t>
            </a:r>
          </a:p>
          <a:p>
            <a:r>
              <a:rPr lang="it-IT" b="0" i="0" dirty="0">
                <a:effectLst/>
              </a:rPr>
              <a:t>Aggiunta di commenti alle immagini</a:t>
            </a:r>
          </a:p>
          <a:p>
            <a:r>
              <a:rPr lang="it-IT" b="0" i="0" dirty="0">
                <a:effectLst/>
              </a:rPr>
              <a:t>Cancellazione delle immagini (solo per il proprietario)</a:t>
            </a:r>
          </a:p>
          <a:p>
            <a:r>
              <a:rPr lang="it-IT" b="0" i="0" dirty="0">
                <a:effectLst/>
              </a:rPr>
              <a:t>Invio del modulo di aggiunta commento</a:t>
            </a:r>
            <a:endParaRPr lang="it-IT" b="0" i="0" dirty="0">
              <a:solidFill>
                <a:srgbClr val="00B050"/>
              </a:solidFill>
              <a:effectLst/>
            </a:endParaRPr>
          </a:p>
          <a:p>
            <a:r>
              <a:rPr lang="it-IT" b="0" i="0" dirty="0">
                <a:effectLst/>
              </a:rPr>
              <a:t>Riordino personalizzato delle immagini e salvataggio dell'ordine sul server (versione JavaScript)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779488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DA9E24E-24CC-0263-0412-4768E56D4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Componenti (U)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C268C9A-34F6-A7F7-162E-B35F722E1F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81200" y="1600200"/>
            <a:ext cx="4038600" cy="4853136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4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Controllers (Servlets):</a:t>
            </a:r>
          </a:p>
          <a:p>
            <a:pPr marL="0" indent="0">
              <a:buNone/>
            </a:pPr>
            <a:endParaRPr lang="en-US" dirty="0"/>
          </a:p>
          <a:p>
            <a:pPr marL="742950" indent="-742950">
              <a:buFont typeface="+mj-lt"/>
              <a:buAutoNum type="arabicPeriod"/>
            </a:pPr>
            <a:r>
              <a:rPr lang="it-IT" sz="3600" b="1" u="sng" dirty="0"/>
              <a:t>CheckLogin</a:t>
            </a:r>
            <a:r>
              <a:rPr lang="it-IT" sz="3600" dirty="0"/>
              <a:t>: Autentica le credenziali di accesso dell'utente.</a:t>
            </a:r>
          </a:p>
          <a:p>
            <a:pPr marL="742950" indent="-742950">
              <a:buFont typeface="+mj-lt"/>
              <a:buAutoNum type="arabicPeriod"/>
            </a:pPr>
            <a:r>
              <a:rPr lang="it-IT" sz="3600" b="1" u="sng" dirty="0"/>
              <a:t>Registration</a:t>
            </a:r>
            <a:r>
              <a:rPr lang="it-IT" sz="3600" dirty="0"/>
              <a:t>: gestisce la registrazione del nuovo utente.</a:t>
            </a:r>
          </a:p>
          <a:p>
            <a:pPr marL="742950" indent="-742950">
              <a:buFont typeface="+mj-lt"/>
              <a:buAutoNum type="arabicPeriod"/>
            </a:pPr>
            <a:r>
              <a:rPr lang="it-IT" sz="3600" b="1" u="sng" dirty="0"/>
              <a:t>Logout</a:t>
            </a:r>
            <a:r>
              <a:rPr lang="it-IT" sz="3600" dirty="0"/>
              <a:t>: Gestisce il processo di logout dell'utente.</a:t>
            </a:r>
          </a:p>
          <a:p>
            <a:pPr marL="742950" indent="-742950">
              <a:buFont typeface="+mj-lt"/>
              <a:buAutoNum type="arabicPeriod"/>
            </a:pPr>
            <a:r>
              <a:rPr lang="it-IT" sz="3600" b="1" u="sng" dirty="0"/>
              <a:t>GoToHome</a:t>
            </a:r>
            <a:r>
              <a:rPr lang="it-IT" sz="3600" dirty="0"/>
              <a:t>: Reindirizza alla pagina principale.</a:t>
            </a:r>
          </a:p>
          <a:p>
            <a:pPr marL="742950" indent="-742950">
              <a:buFont typeface="+mj-lt"/>
              <a:buAutoNum type="arabicPeriod"/>
            </a:pPr>
            <a:r>
              <a:rPr lang="it-IT" sz="3600" b="1" u="sng" dirty="0"/>
              <a:t>CreateAlbum</a:t>
            </a:r>
            <a:r>
              <a:rPr lang="it-IT" sz="3600" dirty="0"/>
              <a:t>: Gestisce la creazione di album fotografici da parte degli utenti.</a:t>
            </a:r>
          </a:p>
          <a:p>
            <a:pPr marL="742950" indent="-742950">
              <a:buFont typeface="+mj-lt"/>
              <a:buAutoNum type="arabicPeriod"/>
            </a:pPr>
            <a:r>
              <a:rPr lang="it-IT" sz="3600" b="1" u="sng" dirty="0"/>
              <a:t>AddImage</a:t>
            </a:r>
            <a:r>
              <a:rPr lang="it-IT" sz="3600" dirty="0"/>
              <a:t>: Gestisce il caricamento e l'associazione delle immagini agli album.</a:t>
            </a:r>
          </a:p>
          <a:p>
            <a:pPr marL="742950" indent="-742950">
              <a:buFont typeface="+mj-lt"/>
              <a:buAutoNum type="arabicPeriod"/>
            </a:pPr>
            <a:r>
              <a:rPr lang="it-IT" sz="3600" b="1" u="sng" dirty="0"/>
              <a:t>GoToAlbum</a:t>
            </a:r>
            <a:r>
              <a:rPr lang="it-IT" sz="3600" dirty="0"/>
              <a:t>: Indirizza alla pagina di un album specifico.</a:t>
            </a:r>
          </a:p>
          <a:p>
            <a:pPr marL="742950" indent="-742950">
              <a:buFont typeface="+mj-lt"/>
              <a:buAutoNum type="arabicPeriod"/>
            </a:pPr>
            <a:r>
              <a:rPr lang="it-IT" sz="3600" b="1" u="sng" dirty="0"/>
              <a:t>AddComment</a:t>
            </a:r>
            <a:r>
              <a:rPr lang="it-IT" sz="3600" dirty="0"/>
              <a:t>: Gestisce l'aggiunta di commenti alle immagini.</a:t>
            </a:r>
          </a:p>
          <a:p>
            <a:pPr marL="742950" indent="-742950">
              <a:buFont typeface="+mj-lt"/>
              <a:buAutoNum type="arabicPeriod"/>
            </a:pPr>
            <a:r>
              <a:rPr lang="it-IT" sz="3600" b="1" u="sng" dirty="0"/>
              <a:t>DeleteImage</a:t>
            </a:r>
            <a:r>
              <a:rPr lang="it-IT" sz="3600" dirty="0"/>
              <a:t>: Consente l'eliminazione delle immagini, con relativi commenti.</a:t>
            </a:r>
          </a:p>
          <a:p>
            <a:pPr marL="742950" indent="-742950">
              <a:buFont typeface="+mj-lt"/>
              <a:buAutoNum type="arabicPeriod"/>
            </a:pPr>
            <a:r>
              <a:rPr lang="it-IT" sz="3600" b="1" u="sng" dirty="0"/>
              <a:t>SaveImageOrder</a:t>
            </a:r>
            <a:r>
              <a:rPr lang="it-IT" sz="3600" dirty="0"/>
              <a:t>: Preserva l'ordine personalizzato delle immagini impostato dall'utente.</a:t>
            </a:r>
            <a:endParaRPr lang="en-US" sz="3600" dirty="0"/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4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Views (Templates) &amp; Components</a:t>
            </a:r>
            <a:r>
              <a:rPr lang="en-US" sz="4000" b="1" dirty="0"/>
              <a:t>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3600" b="1" u="sng" dirty="0"/>
              <a:t>Login Page</a:t>
            </a:r>
            <a:r>
              <a:rPr lang="en-US" sz="3600" dirty="0"/>
              <a:t>:</a:t>
            </a:r>
          </a:p>
          <a:p>
            <a:pPr lvl="1"/>
            <a:r>
              <a:rPr lang="en-US" sz="3200" dirty="0"/>
              <a:t>Login form: Username and password richiesti.</a:t>
            </a:r>
          </a:p>
          <a:p>
            <a:r>
              <a:rPr lang="en-US" sz="3600" b="1" u="sng" dirty="0"/>
              <a:t>Registration Page</a:t>
            </a:r>
            <a:r>
              <a:rPr lang="en-US" sz="3600" dirty="0"/>
              <a:t>:</a:t>
            </a:r>
          </a:p>
          <a:p>
            <a:pPr lvl="1"/>
            <a:r>
              <a:rPr lang="en-US" sz="3200" dirty="0"/>
              <a:t>Registration form: username, email, and password.</a:t>
            </a:r>
          </a:p>
          <a:p>
            <a:r>
              <a:rPr lang="en-US" sz="3600" b="1" u="sng" dirty="0"/>
              <a:t>Home Page</a:t>
            </a:r>
            <a:r>
              <a:rPr lang="en-US" sz="3600" dirty="0"/>
              <a:t>:</a:t>
            </a:r>
          </a:p>
          <a:p>
            <a:pPr lvl="1"/>
            <a:r>
              <a:rPr lang="en-US" sz="3200" dirty="0"/>
              <a:t>Lista di Album: disposte prima quelle dell’utente e poi le altre.</a:t>
            </a:r>
          </a:p>
          <a:p>
            <a:pPr lvl="1"/>
            <a:r>
              <a:rPr lang="en-US" sz="3200" dirty="0"/>
              <a:t>Album Creation Form: titolo (richiesto) piu immagini.</a:t>
            </a:r>
          </a:p>
          <a:p>
            <a:r>
              <a:rPr lang="en-US" sz="3600" b="1" u="sng" dirty="0"/>
              <a:t>Album Page</a:t>
            </a:r>
            <a:r>
              <a:rPr lang="en-US" sz="3600" dirty="0"/>
              <a:t>:</a:t>
            </a:r>
          </a:p>
          <a:p>
            <a:pPr lvl="1"/>
            <a:r>
              <a:rPr lang="it-IT" sz="3200" dirty="0"/>
              <a:t>Griglia delle Immagini: Una disposizione a griglia per visualizzare le miniature delle immagini.</a:t>
            </a:r>
          </a:p>
          <a:p>
            <a:pPr lvl="1"/>
            <a:r>
              <a:rPr lang="it-IT" sz="3200" dirty="0"/>
              <a:t>Controlli di Paginazione: Pulsanti per navigare attraverso i set di immagini.</a:t>
            </a:r>
            <a:endParaRPr lang="en-US" sz="3200" dirty="0"/>
          </a:p>
          <a:p>
            <a:r>
              <a:rPr lang="en-US" sz="3600" b="1" u="sng" dirty="0"/>
              <a:t>Image Page</a:t>
            </a:r>
            <a:r>
              <a:rPr lang="en-US" sz="3600" dirty="0"/>
              <a:t>:</a:t>
            </a:r>
            <a:endParaRPr lang="en-US" sz="3200" dirty="0"/>
          </a:p>
          <a:p>
            <a:pPr lvl="1"/>
            <a:r>
              <a:rPr lang="it-IT" sz="3200" dirty="0"/>
              <a:t>Dettagli dell'Immagine: Mostra l'immagine a dimensioni intere, titolo, descrizione e altre metadati.</a:t>
            </a:r>
          </a:p>
          <a:p>
            <a:pPr lvl="1"/>
            <a:r>
              <a:rPr lang="it-IT" sz="3200" dirty="0"/>
              <a:t>Sezione Commenti: Elenca i commenti e include un modulo per aggiungere nuovi commenti.</a:t>
            </a:r>
          </a:p>
          <a:p>
            <a:pPr lvl="1"/>
            <a:r>
              <a:rPr lang="it-IT" sz="3200" dirty="0"/>
              <a:t>Pulsante Elimina Immagine: Opzione per eliminare l'immagine se l'utente ne è il proprietario.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66E95B2-1436-F5C6-DDA5-48A6CD66B1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038600" cy="4853136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4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 Objects (Beans):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3600" b="1" u="sng" dirty="0"/>
              <a:t>User</a:t>
            </a:r>
            <a:r>
              <a:rPr lang="en-US" sz="3600" dirty="0"/>
              <a:t>: Object representing the user with properties like username, password, and email.</a:t>
            </a:r>
          </a:p>
          <a:p>
            <a:r>
              <a:rPr lang="en-US" sz="3600" b="1" u="sng" dirty="0"/>
              <a:t>Album</a:t>
            </a:r>
            <a:r>
              <a:rPr lang="en-US" sz="3600" dirty="0"/>
              <a:t>: Represents a photo album with properties like title, creator, and creation date.</a:t>
            </a:r>
          </a:p>
          <a:p>
            <a:r>
              <a:rPr lang="en-US" sz="3600" b="1" u="sng" dirty="0"/>
              <a:t>Image</a:t>
            </a:r>
            <a:r>
              <a:rPr lang="en-US" sz="3600" u="sng" dirty="0"/>
              <a:t>:</a:t>
            </a:r>
            <a:r>
              <a:rPr lang="en-US" sz="3600" dirty="0"/>
              <a:t> Holds information about an image, including title, description, file path, and creation date.</a:t>
            </a:r>
          </a:p>
          <a:p>
            <a:r>
              <a:rPr lang="en-US" sz="3600" b="1" u="sng" dirty="0"/>
              <a:t>Comment</a:t>
            </a:r>
            <a:r>
              <a:rPr lang="en-US" sz="3600" dirty="0"/>
              <a:t>: Represents a comment made on an image with properties like text and author.</a:t>
            </a:r>
          </a:p>
          <a:p>
            <a:endParaRPr lang="en-US" dirty="0"/>
          </a:p>
          <a:p>
            <a:pPr marL="0" indent="0">
              <a:buNone/>
            </a:pPr>
            <a:endParaRPr lang="en-US" sz="4000" b="1" dirty="0"/>
          </a:p>
          <a:p>
            <a:pPr marL="0" indent="0">
              <a:buNone/>
            </a:pPr>
            <a:r>
              <a:rPr lang="en-US" sz="4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Access Objects (Classes):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sz="3600" b="1" u="sng" dirty="0"/>
              <a:t>UserDAO</a:t>
            </a:r>
            <a:r>
              <a:rPr lang="en-US" sz="3600" dirty="0"/>
              <a:t>:</a:t>
            </a:r>
          </a:p>
          <a:p>
            <a:pPr lvl="1"/>
            <a:r>
              <a:rPr lang="en-US" sz="3600" dirty="0"/>
              <a:t>Metodi per creare utenti, controllare le credenziali e gestire la sessione dell’utente.</a:t>
            </a:r>
          </a:p>
          <a:p>
            <a:r>
              <a:rPr lang="en-US" sz="3600" b="1" u="sng" dirty="0" err="1"/>
              <a:t>AlbumDAO</a:t>
            </a:r>
            <a:r>
              <a:rPr lang="en-US" sz="3600" dirty="0"/>
              <a:t>:</a:t>
            </a:r>
          </a:p>
          <a:p>
            <a:pPr lvl="1"/>
            <a:r>
              <a:rPr lang="en-US" sz="3600" dirty="0"/>
              <a:t>Metodi per la creazione di album, ritornare gli album e associazione con immagini.</a:t>
            </a:r>
          </a:p>
          <a:p>
            <a:r>
              <a:rPr lang="en-US" sz="3600" b="1" u="sng" dirty="0"/>
              <a:t>ImageDAO</a:t>
            </a:r>
            <a:r>
              <a:rPr lang="en-US" sz="3600" dirty="0"/>
              <a:t>:</a:t>
            </a:r>
          </a:p>
          <a:p>
            <a:pPr lvl="1"/>
            <a:r>
              <a:rPr lang="en-US" sz="3600" dirty="0"/>
              <a:t>Metodi per upload di immagini, ritornare le immagini, aggiornare e cancellare le immagini.</a:t>
            </a:r>
          </a:p>
          <a:p>
            <a:r>
              <a:rPr lang="en-US" sz="3600" b="1" u="sng" dirty="0"/>
              <a:t>CommentDAO</a:t>
            </a:r>
            <a:r>
              <a:rPr lang="en-US" sz="3600" dirty="0"/>
              <a:t>:</a:t>
            </a:r>
          </a:p>
          <a:p>
            <a:pPr lvl="1"/>
            <a:r>
              <a:rPr lang="en-US" sz="3600" dirty="0"/>
              <a:t>Metodi per aggiungere, ritornare e cancellare commenti relativi ad immagini.</a:t>
            </a:r>
            <a:endParaRPr lang="it-IT" sz="3600" dirty="0"/>
          </a:p>
        </p:txBody>
      </p:sp>
    </p:spTree>
    <p:extLst>
      <p:ext uri="{BB962C8B-B14F-4D97-AF65-F5344CB8AC3E}">
        <p14:creationId xmlns:p14="http://schemas.microsoft.com/office/powerpoint/2010/main" val="20967654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1594</Words>
  <Application>Microsoft Macintosh PowerPoint</Application>
  <PresentationFormat>Widescreen</PresentationFormat>
  <Paragraphs>269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Courier New</vt:lpstr>
      <vt:lpstr>Menlo</vt:lpstr>
      <vt:lpstr>Office Theme</vt:lpstr>
      <vt:lpstr>PROGETTO TIW(Con JS) 2023-24: Gestione di immagini </vt:lpstr>
      <vt:lpstr>Database design </vt:lpstr>
      <vt:lpstr>Local database schema</vt:lpstr>
      <vt:lpstr>Local database schema</vt:lpstr>
      <vt:lpstr>Local database schema</vt:lpstr>
      <vt:lpstr>Application design (all) </vt:lpstr>
      <vt:lpstr>Application design</vt:lpstr>
      <vt:lpstr>Eventi e azioni (riassunto)</vt:lpstr>
      <vt:lpstr>Componenti (U)</vt:lpstr>
      <vt:lpstr>Evento: login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PROGETTO TIW(Con JS) 2023-24: Gestione di immagini </dc:title>
  <dc:creator>Vittorio Palladino</dc:creator>
  <cp:lastModifiedBy>Vittorio Palladino</cp:lastModifiedBy>
  <cp:revision>1</cp:revision>
  <dcterms:created xsi:type="dcterms:W3CDTF">2024-05-06T11:36:24Z</dcterms:created>
  <dcterms:modified xsi:type="dcterms:W3CDTF">2024-05-06T13:15:04Z</dcterms:modified>
</cp:coreProperties>
</file>