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 autoAdjust="0"/>
    <p:restoredTop sz="94660"/>
  </p:normalViewPr>
  <p:slideViewPr>
    <p:cSldViewPr snapToGrid="0">
      <p:cViewPr>
        <p:scale>
          <a:sx n="100" d="100"/>
          <a:sy n="100" d="100"/>
        </p:scale>
        <p:origin x="714" y="-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1849465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53,13</a:t>
                </a: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4,24</a:t>
                </a:r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26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109,49</a:t>
                </a:r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0DDECA-689F-478F-B2B0-4B30BAEFEA06}"/>
              </a:ext>
            </a:extLst>
          </p:cNvPr>
          <p:cNvSpPr txBox="1"/>
          <p:nvPr/>
        </p:nvSpPr>
        <p:spPr>
          <a:xfrm>
            <a:off x="3605658" y="2736503"/>
            <a:ext cx="629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7F8E7A-3DE9-460D-A20C-B44DB039F2ED}"/>
              </a:ext>
            </a:extLst>
          </p:cNvPr>
          <p:cNvSpPr txBox="1"/>
          <p:nvPr/>
        </p:nvSpPr>
        <p:spPr>
          <a:xfrm>
            <a:off x="3520870" y="2749898"/>
            <a:ext cx="2222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74CE86-6A6D-4927-B336-54E8C2B16A04}"/>
              </a:ext>
            </a:extLst>
          </p:cNvPr>
          <p:cNvSpPr txBox="1"/>
          <p:nvPr/>
        </p:nvSpPr>
        <p:spPr>
          <a:xfrm>
            <a:off x="3613068" y="3191381"/>
            <a:ext cx="21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 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14EA17-F96D-466B-906C-A63532274516}"/>
              </a:ext>
            </a:extLst>
          </p:cNvPr>
          <p:cNvSpPr txBox="1"/>
          <p:nvPr/>
        </p:nvSpPr>
        <p:spPr>
          <a:xfrm>
            <a:off x="3479697" y="3725863"/>
            <a:ext cx="2305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1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F06AB0B-1FE0-4ACD-810E-F5EDE1A1E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26715"/>
              </p:ext>
            </p:extLst>
          </p:nvPr>
        </p:nvGraphicFramePr>
        <p:xfrm>
          <a:off x="3216275" y="2761008"/>
          <a:ext cx="2879724" cy="3006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862">
                  <a:extLst>
                    <a:ext uri="{9D8B030D-6E8A-4147-A177-3AD203B41FA5}">
                      <a16:colId xmlns:a16="http://schemas.microsoft.com/office/drawing/2014/main" val="2002618823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1922195328"/>
                    </a:ext>
                  </a:extLst>
                </a:gridCol>
              </a:tblGrid>
              <a:tr h="43939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951400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082666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898748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294581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869222"/>
                  </a:ext>
                </a:extLst>
              </a:tr>
              <a:tr h="586135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7433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259</Words>
  <Application>Microsoft Office PowerPoint</Application>
  <PresentationFormat>On-screen Show (4:3)</PresentationFormat>
  <Paragraphs>94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Nguyen, Vi Tuan Duc</cp:lastModifiedBy>
  <cp:revision>61</cp:revision>
  <cp:lastPrinted>2015-10-07T21:36:22Z</cp:lastPrinted>
  <dcterms:created xsi:type="dcterms:W3CDTF">2003-12-08T11:02:30Z</dcterms:created>
  <dcterms:modified xsi:type="dcterms:W3CDTF">2021-03-11T04:57:04Z</dcterms:modified>
</cp:coreProperties>
</file>