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Torres" userId="c67cc69a7d563236" providerId="LiveId" clId="{E722D697-8337-47A4-93B7-2562C08EF13D}"/>
    <pc:docChg chg="custSel addSld delSld modSld">
      <pc:chgData name="Victor Torres" userId="c67cc69a7d563236" providerId="LiveId" clId="{E722D697-8337-47A4-93B7-2562C08EF13D}" dt="2024-07-16T22:23:10.905" v="559" actId="255"/>
      <pc:docMkLst>
        <pc:docMk/>
      </pc:docMkLst>
      <pc:sldChg chg="delSp modSp new mod">
        <pc:chgData name="Victor Torres" userId="c67cc69a7d563236" providerId="LiveId" clId="{E722D697-8337-47A4-93B7-2562C08EF13D}" dt="2024-07-16T22:08:30.743" v="80" actId="12"/>
        <pc:sldMkLst>
          <pc:docMk/>
          <pc:sldMk cId="2612768956" sldId="260"/>
        </pc:sldMkLst>
        <pc:spChg chg="mod">
          <ac:chgData name="Victor Torres" userId="c67cc69a7d563236" providerId="LiveId" clId="{E722D697-8337-47A4-93B7-2562C08EF13D}" dt="2024-07-16T22:07:39.373" v="71" actId="20577"/>
          <ac:spMkLst>
            <pc:docMk/>
            <pc:sldMk cId="2612768956" sldId="260"/>
            <ac:spMk id="2" creationId="{17B6E0B8-63C9-C095-A622-D21EC290A8B7}"/>
          </ac:spMkLst>
        </pc:spChg>
        <pc:spChg chg="mod">
          <ac:chgData name="Victor Torres" userId="c67cc69a7d563236" providerId="LiveId" clId="{E722D697-8337-47A4-93B7-2562C08EF13D}" dt="2024-07-16T22:08:30.743" v="80" actId="12"/>
          <ac:spMkLst>
            <pc:docMk/>
            <pc:sldMk cId="2612768956" sldId="260"/>
            <ac:spMk id="3" creationId="{632EACD0-C23F-6656-312E-4E2BC3618C5F}"/>
          </ac:spMkLst>
        </pc:spChg>
        <pc:spChg chg="del mod">
          <ac:chgData name="Victor Torres" userId="c67cc69a7d563236" providerId="LiveId" clId="{E722D697-8337-47A4-93B7-2562C08EF13D}" dt="2024-07-16T22:08:10.959" v="76" actId="478"/>
          <ac:spMkLst>
            <pc:docMk/>
            <pc:sldMk cId="2612768956" sldId="260"/>
            <ac:spMk id="4" creationId="{5B50D9E9-EF80-966B-23DA-FAF977523EB7}"/>
          </ac:spMkLst>
        </pc:spChg>
      </pc:sldChg>
      <pc:sldChg chg="new del">
        <pc:chgData name="Victor Torres" userId="c67cc69a7d563236" providerId="LiveId" clId="{E722D697-8337-47A4-93B7-2562C08EF13D}" dt="2024-07-16T22:14:53.177" v="82" actId="47"/>
        <pc:sldMkLst>
          <pc:docMk/>
          <pc:sldMk cId="67149106" sldId="261"/>
        </pc:sldMkLst>
      </pc:sldChg>
      <pc:sldChg chg="modSp new mod">
        <pc:chgData name="Victor Torres" userId="c67cc69a7d563236" providerId="LiveId" clId="{E722D697-8337-47A4-93B7-2562C08EF13D}" dt="2024-07-16T22:16:57.320" v="195" actId="255"/>
        <pc:sldMkLst>
          <pc:docMk/>
          <pc:sldMk cId="1761157765" sldId="261"/>
        </pc:sldMkLst>
        <pc:spChg chg="mod">
          <ac:chgData name="Victor Torres" userId="c67cc69a7d563236" providerId="LiveId" clId="{E722D697-8337-47A4-93B7-2562C08EF13D}" dt="2024-07-16T22:15:48.248" v="184" actId="20577"/>
          <ac:spMkLst>
            <pc:docMk/>
            <pc:sldMk cId="1761157765" sldId="261"/>
            <ac:spMk id="2" creationId="{EF5315E1-A183-934B-E4B3-0916F51A1AA2}"/>
          </ac:spMkLst>
        </pc:spChg>
        <pc:spChg chg="mod">
          <ac:chgData name="Victor Torres" userId="c67cc69a7d563236" providerId="LiveId" clId="{E722D697-8337-47A4-93B7-2562C08EF13D}" dt="2024-07-16T22:16:27.806" v="191" actId="255"/>
          <ac:spMkLst>
            <pc:docMk/>
            <pc:sldMk cId="1761157765" sldId="261"/>
            <ac:spMk id="3" creationId="{2DDC0DA2-6170-33F8-CBE1-5782A7665E5A}"/>
          </ac:spMkLst>
        </pc:spChg>
        <pc:spChg chg="mod">
          <ac:chgData name="Victor Torres" userId="c67cc69a7d563236" providerId="LiveId" clId="{E722D697-8337-47A4-93B7-2562C08EF13D}" dt="2024-07-16T22:16:57.320" v="195" actId="255"/>
          <ac:spMkLst>
            <pc:docMk/>
            <pc:sldMk cId="1761157765" sldId="261"/>
            <ac:spMk id="4" creationId="{11156C5F-A50C-EF20-DDD5-630C40F262E5}"/>
          </ac:spMkLst>
        </pc:spChg>
      </pc:sldChg>
      <pc:sldChg chg="new del">
        <pc:chgData name="Victor Torres" userId="c67cc69a7d563236" providerId="LiveId" clId="{E722D697-8337-47A4-93B7-2562C08EF13D}" dt="2024-07-16T22:17:14.535" v="197" actId="47"/>
        <pc:sldMkLst>
          <pc:docMk/>
          <pc:sldMk cId="2882890202" sldId="262"/>
        </pc:sldMkLst>
      </pc:sldChg>
      <pc:sldChg chg="modSp new del mod">
        <pc:chgData name="Victor Torres" userId="c67cc69a7d563236" providerId="LiveId" clId="{E722D697-8337-47A4-93B7-2562C08EF13D}" dt="2024-07-16T22:17:39.438" v="210" actId="47"/>
        <pc:sldMkLst>
          <pc:docMk/>
          <pc:sldMk cId="3232014033" sldId="262"/>
        </pc:sldMkLst>
        <pc:spChg chg="mod">
          <ac:chgData name="Victor Torres" userId="c67cc69a7d563236" providerId="LiveId" clId="{E722D697-8337-47A4-93B7-2562C08EF13D}" dt="2024-07-16T22:17:28.883" v="209" actId="20577"/>
          <ac:spMkLst>
            <pc:docMk/>
            <pc:sldMk cId="3232014033" sldId="262"/>
            <ac:spMk id="2" creationId="{8F376E8E-9043-B7B5-CDA2-D34E8BF27D1C}"/>
          </ac:spMkLst>
        </pc:spChg>
      </pc:sldChg>
      <pc:sldChg chg="modSp new mod">
        <pc:chgData name="Victor Torres" userId="c67cc69a7d563236" providerId="LiveId" clId="{E722D697-8337-47A4-93B7-2562C08EF13D}" dt="2024-07-16T22:23:10.905" v="559" actId="255"/>
        <pc:sldMkLst>
          <pc:docMk/>
          <pc:sldMk cId="3954585938" sldId="262"/>
        </pc:sldMkLst>
        <pc:spChg chg="mod">
          <ac:chgData name="Victor Torres" userId="c67cc69a7d563236" providerId="LiveId" clId="{E722D697-8337-47A4-93B7-2562C08EF13D}" dt="2024-07-16T22:18:17.606" v="228" actId="313"/>
          <ac:spMkLst>
            <pc:docMk/>
            <pc:sldMk cId="3954585938" sldId="262"/>
            <ac:spMk id="2" creationId="{C21C0AE8-360D-357B-F021-3362CDE2E0BA}"/>
          </ac:spMkLst>
        </pc:spChg>
        <pc:spChg chg="mod">
          <ac:chgData name="Victor Torres" userId="c67cc69a7d563236" providerId="LiveId" clId="{E722D697-8337-47A4-93B7-2562C08EF13D}" dt="2024-07-16T22:23:10.905" v="559" actId="255"/>
          <ac:spMkLst>
            <pc:docMk/>
            <pc:sldMk cId="3954585938" sldId="262"/>
            <ac:spMk id="3" creationId="{F4E08365-0B32-B622-D7B8-5DE194E9597D}"/>
          </ac:spMkLst>
        </pc:spChg>
      </pc:sldChg>
      <pc:sldChg chg="modSp new mod">
        <pc:chgData name="Victor Torres" userId="c67cc69a7d563236" providerId="LiveId" clId="{E722D697-8337-47A4-93B7-2562C08EF13D}" dt="2024-07-16T22:20:18.040" v="314" actId="27636"/>
        <pc:sldMkLst>
          <pc:docMk/>
          <pc:sldMk cId="3389548909" sldId="263"/>
        </pc:sldMkLst>
        <pc:spChg chg="mod">
          <ac:chgData name="Victor Torres" userId="c67cc69a7d563236" providerId="LiveId" clId="{E722D697-8337-47A4-93B7-2562C08EF13D}" dt="2024-07-16T22:19:30.528" v="304" actId="20577"/>
          <ac:spMkLst>
            <pc:docMk/>
            <pc:sldMk cId="3389548909" sldId="263"/>
            <ac:spMk id="2" creationId="{794135C6-2B12-4397-15DD-69F436C281AA}"/>
          </ac:spMkLst>
        </pc:spChg>
        <pc:spChg chg="mod">
          <ac:chgData name="Victor Torres" userId="c67cc69a7d563236" providerId="LiveId" clId="{E722D697-8337-47A4-93B7-2562C08EF13D}" dt="2024-07-16T22:20:18.040" v="314" actId="27636"/>
          <ac:spMkLst>
            <pc:docMk/>
            <pc:sldMk cId="3389548909" sldId="263"/>
            <ac:spMk id="3" creationId="{EE34E0F5-D5DE-335E-B2D4-FDB1D922DD5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4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6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3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0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0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4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4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2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4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7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2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69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F0F5C-6CF2-802B-B8F4-033FBBD1A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55CF8-7C98-33CA-3F98-EAB3C78E2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Victor H Torres</a:t>
            </a:r>
          </a:p>
          <a:p>
            <a:pPr algn="l"/>
            <a:r>
              <a:rPr lang="en-US" dirty="0"/>
              <a:t>DATA 604.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A58AE8E8-AAC1-28A0-6829-68EE657873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050" r="20811" b="-2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08580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EE9BB-5C04-99A8-2BA0-3E3FE3A94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019331"/>
            <a:ext cx="10668000" cy="2790669"/>
          </a:xfrm>
        </p:spPr>
        <p:txBody>
          <a:bodyPr>
            <a:normAutofit/>
          </a:bodyPr>
          <a:lstStyle/>
          <a:p>
            <a:r>
              <a:rPr lang="en-US" sz="4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Using </a:t>
            </a:r>
            <a:r>
              <a:rPr lang="en-US" sz="40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SimPy</a:t>
            </a:r>
            <a:r>
              <a:rPr lang="en-US" sz="4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write a process simulation that includes waiting time (discrete event simulation). </a:t>
            </a:r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444A9-297D-F5A0-1DDB-62723480EA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You may use any topic of interest to you.  Write the simulation and all of the following in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Jupyter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1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3364-0012-9D37-C57E-385C9B25D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25593" cy="22860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US" sz="3600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3600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 decided to work with the libraries that we used in this class </a:t>
            </a:r>
            <a:r>
              <a:rPr lang="en-US" sz="3600" b="1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Simpy</a:t>
            </a:r>
            <a:r>
              <a:rPr lang="en-US" sz="3600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3600" b="1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Numpy</a:t>
            </a:r>
            <a:r>
              <a:rPr lang="en-US" sz="3600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and matplotlib for graphics</a:t>
            </a:r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4BE5C-6204-7269-A02D-57252A935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87974"/>
            <a:ext cx="10668000" cy="329034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 project is going to be about a simulation of losses of a bank over a period of time, money invested in the stock market, and the value earned of an account over a 10 year period. I am also going to use a random module for this simulation.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38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agram">
            <a:extLst>
              <a:ext uri="{FF2B5EF4-FFF2-40B4-BE49-F238E27FC236}">
                <a16:creationId xmlns:a16="http://schemas.microsoft.com/office/drawing/2014/main" id="{D4E2E3A4-FF2B-08B5-4075-815DD82FD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1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E0B8-63C9-C095-A622-D21EC290A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created several variables for different aspects of the project.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EACD0-C23F-6656-312E-4E2BC3618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9910997" cy="40698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sim_time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120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months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account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account_history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[]</a:t>
            </a: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timestamp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[]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inflation_rate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0.03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equity_growth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0.07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68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15E1-A183-934B-E4B3-0916F51A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declare several functions for all the requisites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C0DA2-6170-33F8-CBE1-5782A7665E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9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equity_investment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2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amount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2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global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account</a:t>
            </a:r>
            <a:endParaRPr lang="en-US" sz="2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2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investment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amount</a:t>
            </a:r>
            <a:endParaRPr lang="en-US" sz="2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29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29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yield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9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env.timeout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29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2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investment_change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investment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equity_growth</a:t>
            </a:r>
            <a:r>
              <a:rPr lang="en-US" sz="2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en-US" sz="29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12</a:t>
            </a:r>
            <a:endParaRPr lang="en-US" sz="2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2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account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account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investment_change</a:t>
            </a:r>
            <a:endParaRPr lang="en-US" sz="2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2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investment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investment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investment_change</a:t>
            </a:r>
            <a:endParaRPr lang="en-US" sz="2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56C5F-A50C-EF20-DDD5-630C40F262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9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multiple_payments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2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loss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2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initial_loss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2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interval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2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occurrences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2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global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account</a:t>
            </a:r>
            <a:endParaRPr lang="en-US" sz="2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29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2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'yes'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2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account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account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initial_loss</a:t>
            </a:r>
            <a:endParaRPr lang="en-US" sz="2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2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account_history</a:t>
            </a:r>
            <a:r>
              <a:rPr lang="en-US" sz="29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29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append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2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account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2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timestamp</a:t>
            </a:r>
            <a:r>
              <a:rPr lang="en-US" sz="29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29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append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29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env.now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29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9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9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range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2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occurrences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29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yield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9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env.timeout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2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interval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2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account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account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sz="2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loss</a:t>
            </a:r>
            <a:endParaRPr lang="en-US" sz="2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5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35C6-2B12-4397-15DD-69F436C2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4E0F5-D5DE-335E-B2D4-FDB1D922D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4159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Month 0 Balance: 0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Month 1 Balance: 1000000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Month 2 Balance: 1003333.3333333334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Month 3 Balance: 1006692.3611111111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Month 4 Balance: 1010077.2175925926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Month 5 Balance: 1013488.0378592786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4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C0AE8-360D-357B-F021-3362CDE2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84814"/>
            <a:ext cx="10668000" cy="1049311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08365-0B32-B622-D7B8-5DE194E95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73771"/>
            <a:ext cx="10668000" cy="4222230"/>
          </a:xfrm>
        </p:spPr>
        <p:txBody>
          <a:bodyPr>
            <a:normAutofit/>
          </a:bodyPr>
          <a:lstStyle/>
          <a:p>
            <a:r>
              <a:rPr lang="en-US" sz="2800" dirty="0"/>
              <a:t>I was able to create a simulation with </a:t>
            </a:r>
            <a:r>
              <a:rPr lang="en-US" sz="2800" dirty="0" err="1"/>
              <a:t>Simpy</a:t>
            </a:r>
            <a:r>
              <a:rPr lang="en-US" sz="2800" dirty="0"/>
              <a:t>, I use </a:t>
            </a:r>
            <a:r>
              <a:rPr lang="en-US" sz="2800" dirty="0" err="1"/>
              <a:t>Numpy</a:t>
            </a:r>
            <a:r>
              <a:rPr lang="en-US" sz="2800" dirty="0"/>
              <a:t> and Matplotlib as well for this project, I create several functions and variables to obtain the desired results and I was able to display the results of the simulation in the console.</a:t>
            </a:r>
          </a:p>
        </p:txBody>
      </p:sp>
    </p:spTree>
    <p:extLst>
      <p:ext uri="{BB962C8B-B14F-4D97-AF65-F5344CB8AC3E}">
        <p14:creationId xmlns:p14="http://schemas.microsoft.com/office/powerpoint/2010/main" val="395458593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380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Avenir Next LT Pro Light</vt:lpstr>
      <vt:lpstr>Consolas</vt:lpstr>
      <vt:lpstr>Sitka Subheading</vt:lpstr>
      <vt:lpstr>PebbleVTI</vt:lpstr>
      <vt:lpstr>Final Project</vt:lpstr>
      <vt:lpstr>Using SimPy, write a process simulation that includes waiting time (discrete event simulation).  </vt:lpstr>
      <vt:lpstr> I decided to work with the libraries that we used in this class Simpy, Numpy, and matplotlib for graphics </vt:lpstr>
      <vt:lpstr>PowerPoint Presentation</vt:lpstr>
      <vt:lpstr>I created several variables for different aspects of the project.</vt:lpstr>
      <vt:lpstr>I declare several functions for all the requisites of the project</vt:lpstr>
      <vt:lpstr>Results of Simulation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Torres</dc:creator>
  <cp:lastModifiedBy>Victor Torres</cp:lastModifiedBy>
  <cp:revision>1</cp:revision>
  <dcterms:created xsi:type="dcterms:W3CDTF">2024-07-16T21:59:37Z</dcterms:created>
  <dcterms:modified xsi:type="dcterms:W3CDTF">2024-07-16T22:23:19Z</dcterms:modified>
</cp:coreProperties>
</file>