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16" autoAdjust="0"/>
  </p:normalViewPr>
  <p:slideViewPr>
    <p:cSldViewPr snapToGrid="0">
      <p:cViewPr varScale="1">
        <p:scale>
          <a:sx n="93" d="100"/>
          <a:sy n="93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-61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자명" userId="d21a01a6b7a44be3" providerId="LiveId" clId="{1002F1E9-DF99-4852-A775-D2890D886E77}"/>
    <pc:docChg chg="custSel modSld">
      <pc:chgData name="남 자명" userId="d21a01a6b7a44be3" providerId="LiveId" clId="{1002F1E9-DF99-4852-A775-D2890D886E77}" dt="2022-05-02T07:29:18.218" v="4174" actId="6549"/>
      <pc:docMkLst>
        <pc:docMk/>
      </pc:docMkLst>
      <pc:sldChg chg="modSp mod modNotesTx">
        <pc:chgData name="남 자명" userId="d21a01a6b7a44be3" providerId="LiveId" clId="{1002F1E9-DF99-4852-A775-D2890D886E77}" dt="2022-05-02T06:42:04.506" v="257" actId="20577"/>
        <pc:sldMkLst>
          <pc:docMk/>
          <pc:sldMk cId="1647855441" sldId="256"/>
        </pc:sldMkLst>
        <pc:spChg chg="mod">
          <ac:chgData name="남 자명" userId="d21a01a6b7a44be3" providerId="LiveId" clId="{1002F1E9-DF99-4852-A775-D2890D886E77}" dt="2022-05-02T06:28:53.763" v="10" actId="20577"/>
          <ac:spMkLst>
            <pc:docMk/>
            <pc:sldMk cId="1647855441" sldId="256"/>
            <ac:spMk id="2" creationId="{F3CC3066-48AB-440D-8AA5-A739133EAB9C}"/>
          </ac:spMkLst>
        </pc:spChg>
        <pc:spChg chg="mod">
          <ac:chgData name="남 자명" userId="d21a01a6b7a44be3" providerId="LiveId" clId="{1002F1E9-DF99-4852-A775-D2890D886E77}" dt="2022-05-02T06:29:09.191" v="35"/>
          <ac:spMkLst>
            <pc:docMk/>
            <pc:sldMk cId="1647855441" sldId="256"/>
            <ac:spMk id="3" creationId="{8FADFE0A-1D36-417B-8171-2B5C7F795748}"/>
          </ac:spMkLst>
        </pc:spChg>
      </pc:sldChg>
      <pc:sldChg chg="modNotesTx">
        <pc:chgData name="남 자명" userId="d21a01a6b7a44be3" providerId="LiveId" clId="{1002F1E9-DF99-4852-A775-D2890D886E77}" dt="2022-05-02T06:42:39.572" v="361" actId="20577"/>
        <pc:sldMkLst>
          <pc:docMk/>
          <pc:sldMk cId="2792213946" sldId="257"/>
        </pc:sldMkLst>
      </pc:sldChg>
      <pc:sldChg chg="addSp delSp modSp mod modNotesTx">
        <pc:chgData name="남 자명" userId="d21a01a6b7a44be3" providerId="LiveId" clId="{1002F1E9-DF99-4852-A775-D2890D886E77}" dt="2022-05-02T06:51:49.907" v="946" actId="20577"/>
        <pc:sldMkLst>
          <pc:docMk/>
          <pc:sldMk cId="4113991310" sldId="258"/>
        </pc:sldMkLst>
        <pc:spChg chg="mod">
          <ac:chgData name="남 자명" userId="d21a01a6b7a44be3" providerId="LiveId" clId="{1002F1E9-DF99-4852-A775-D2890D886E77}" dt="2022-05-02T06:49:03.650" v="555" actId="1076"/>
          <ac:spMkLst>
            <pc:docMk/>
            <pc:sldMk cId="4113991310" sldId="258"/>
            <ac:spMk id="2" creationId="{8A0FA4A0-10F9-443E-B086-C73CE23ABA12}"/>
          </ac:spMkLst>
        </pc:spChg>
        <pc:spChg chg="add del mod">
          <ac:chgData name="남 자명" userId="d21a01a6b7a44be3" providerId="LiveId" clId="{1002F1E9-DF99-4852-A775-D2890D886E77}" dt="2022-05-02T06:31:06.395" v="37" actId="22"/>
          <ac:spMkLst>
            <pc:docMk/>
            <pc:sldMk cId="4113991310" sldId="258"/>
            <ac:spMk id="4" creationId="{EB4B6898-1C5F-E612-241F-4C24B3234B1A}"/>
          </ac:spMkLst>
        </pc:spChg>
        <pc:picChg chg="add mod ord modCrop">
          <ac:chgData name="남 자명" userId="d21a01a6b7a44be3" providerId="LiveId" clId="{1002F1E9-DF99-4852-A775-D2890D886E77}" dt="2022-05-02T06:48:51.626" v="554" actId="1076"/>
          <ac:picMkLst>
            <pc:docMk/>
            <pc:sldMk cId="4113991310" sldId="258"/>
            <ac:picMk id="6" creationId="{6EFC1A74-A724-9B83-6EA0-4966DBDB2D3F}"/>
          </ac:picMkLst>
        </pc:picChg>
        <pc:picChg chg="del">
          <ac:chgData name="남 자명" userId="d21a01a6b7a44be3" providerId="LiveId" clId="{1002F1E9-DF99-4852-A775-D2890D886E77}" dt="2022-05-02T06:30:18.676" v="36" actId="478"/>
          <ac:picMkLst>
            <pc:docMk/>
            <pc:sldMk cId="4113991310" sldId="258"/>
            <ac:picMk id="13" creationId="{36E2CF0C-FC30-4690-80B8-1A74026EAAC5}"/>
          </ac:picMkLst>
        </pc:picChg>
      </pc:sldChg>
      <pc:sldChg chg="addSp delSp modSp mod modNotesTx">
        <pc:chgData name="남 자명" userId="d21a01a6b7a44be3" providerId="LiveId" clId="{1002F1E9-DF99-4852-A775-D2890D886E77}" dt="2022-05-02T07:06:15.110" v="2063" actId="20577"/>
        <pc:sldMkLst>
          <pc:docMk/>
          <pc:sldMk cId="4273050901" sldId="259"/>
        </pc:sldMkLst>
        <pc:spChg chg="add del mod">
          <ac:chgData name="남 자명" userId="d21a01a6b7a44be3" providerId="LiveId" clId="{1002F1E9-DF99-4852-A775-D2890D886E77}" dt="2022-05-02T06:32:58.188" v="46" actId="478"/>
          <ac:spMkLst>
            <pc:docMk/>
            <pc:sldMk cId="4273050901" sldId="259"/>
            <ac:spMk id="3" creationId="{EBDC4625-A931-3AEF-4BF4-1BE7455D08D4}"/>
          </ac:spMkLst>
        </pc:spChg>
        <pc:spChg chg="mod">
          <ac:chgData name="남 자명" userId="d21a01a6b7a44be3" providerId="LiveId" clId="{1002F1E9-DF99-4852-A775-D2890D886E77}" dt="2022-05-02T06:36:27.988" v="81" actId="1076"/>
          <ac:spMkLst>
            <pc:docMk/>
            <pc:sldMk cId="4273050901" sldId="259"/>
            <ac:spMk id="6" creationId="{03F3FDCD-76C6-4705-85C7-9B9C5286A22B}"/>
          </ac:spMkLst>
        </pc:spChg>
        <pc:spChg chg="add del mod">
          <ac:chgData name="남 자명" userId="d21a01a6b7a44be3" providerId="LiveId" clId="{1002F1E9-DF99-4852-A775-D2890D886E77}" dt="2022-05-02T06:38:27.573" v="91" actId="478"/>
          <ac:spMkLst>
            <pc:docMk/>
            <pc:sldMk cId="4273050901" sldId="259"/>
            <ac:spMk id="8" creationId="{7E924CF9-DBF5-0C1C-EF0A-0FBC994E3CB5}"/>
          </ac:spMkLst>
        </pc:spChg>
        <pc:spChg chg="del">
          <ac:chgData name="남 자명" userId="d21a01a6b7a44be3" providerId="LiveId" clId="{1002F1E9-DF99-4852-A775-D2890D886E77}" dt="2022-05-02T06:32:59.885" v="48" actId="478"/>
          <ac:spMkLst>
            <pc:docMk/>
            <pc:sldMk cId="4273050901" sldId="259"/>
            <ac:spMk id="13" creationId="{A73CD21F-5671-4967-94F1-E9C139AF736C}"/>
          </ac:spMkLst>
        </pc:spChg>
        <pc:spChg chg="mod">
          <ac:chgData name="남 자명" userId="d21a01a6b7a44be3" providerId="LiveId" clId="{1002F1E9-DF99-4852-A775-D2890D886E77}" dt="2022-05-02T06:36:27.988" v="81" actId="1076"/>
          <ac:spMkLst>
            <pc:docMk/>
            <pc:sldMk cId="4273050901" sldId="259"/>
            <ac:spMk id="14" creationId="{96EBB0EE-DA20-4577-B4A0-70438F48E24F}"/>
          </ac:spMkLst>
        </pc:spChg>
        <pc:spChg chg="mod">
          <ac:chgData name="남 자명" userId="d21a01a6b7a44be3" providerId="LiveId" clId="{1002F1E9-DF99-4852-A775-D2890D886E77}" dt="2022-05-02T06:36:40.844" v="86" actId="1076"/>
          <ac:spMkLst>
            <pc:docMk/>
            <pc:sldMk cId="4273050901" sldId="259"/>
            <ac:spMk id="15" creationId="{572FBD99-32B1-455E-B380-FABCADD709F9}"/>
          </ac:spMkLst>
        </pc:spChg>
        <pc:spChg chg="del">
          <ac:chgData name="남 자명" userId="d21a01a6b7a44be3" providerId="LiveId" clId="{1002F1E9-DF99-4852-A775-D2890D886E77}" dt="2022-05-02T06:33:00.635" v="49" actId="478"/>
          <ac:spMkLst>
            <pc:docMk/>
            <pc:sldMk cId="4273050901" sldId="259"/>
            <ac:spMk id="16" creationId="{665AA530-82A2-449A-8AA2-8CB3BFE08FF7}"/>
          </ac:spMkLst>
        </pc:spChg>
        <pc:spChg chg="add mod">
          <ac:chgData name="남 자명" userId="d21a01a6b7a44be3" providerId="LiveId" clId="{1002F1E9-DF99-4852-A775-D2890D886E77}" dt="2022-05-02T06:36:36.297" v="84" actId="1076"/>
          <ac:spMkLst>
            <pc:docMk/>
            <pc:sldMk cId="4273050901" sldId="259"/>
            <ac:spMk id="17" creationId="{37E9C744-F3C9-9B4B-6AC5-D31E37987E4B}"/>
          </ac:spMkLst>
        </pc:spChg>
        <pc:picChg chg="add mod">
          <ac:chgData name="남 자명" userId="d21a01a6b7a44be3" providerId="LiveId" clId="{1002F1E9-DF99-4852-A775-D2890D886E77}" dt="2022-05-02T06:36:27.988" v="81" actId="1076"/>
          <ac:picMkLst>
            <pc:docMk/>
            <pc:sldMk cId="4273050901" sldId="259"/>
            <ac:picMk id="4" creationId="{BCC1712F-DAB3-E237-C2CA-2FDF6018242E}"/>
          </ac:picMkLst>
        </pc:picChg>
        <pc:picChg chg="del mod">
          <ac:chgData name="남 자명" userId="d21a01a6b7a44be3" providerId="LiveId" clId="{1002F1E9-DF99-4852-A775-D2890D886E77}" dt="2022-05-02T06:36:06.117" v="73" actId="478"/>
          <ac:picMkLst>
            <pc:docMk/>
            <pc:sldMk cId="4273050901" sldId="259"/>
            <ac:picMk id="5" creationId="{67D4A1CC-4721-40DB-8E56-A80F10846B55}"/>
          </ac:picMkLst>
        </pc:picChg>
        <pc:picChg chg="add mod">
          <ac:chgData name="남 자명" userId="d21a01a6b7a44be3" providerId="LiveId" clId="{1002F1E9-DF99-4852-A775-D2890D886E77}" dt="2022-05-02T06:36:42.833" v="87" actId="1076"/>
          <ac:picMkLst>
            <pc:docMk/>
            <pc:sldMk cId="4273050901" sldId="259"/>
            <ac:picMk id="7" creationId="{AF4C1B21-C5CF-8523-397E-6B2910B805EE}"/>
          </ac:picMkLst>
        </pc:picChg>
        <pc:picChg chg="add mod">
          <ac:chgData name="남 자명" userId="d21a01a6b7a44be3" providerId="LiveId" clId="{1002F1E9-DF99-4852-A775-D2890D886E77}" dt="2022-05-02T06:36:27.988" v="81" actId="1076"/>
          <ac:picMkLst>
            <pc:docMk/>
            <pc:sldMk cId="4273050901" sldId="259"/>
            <ac:picMk id="1026" creationId="{7D333A01-BEEF-5628-1F71-9B0D0BC52F75}"/>
          </ac:picMkLst>
        </pc:picChg>
        <pc:picChg chg="del">
          <ac:chgData name="남 자명" userId="d21a01a6b7a44be3" providerId="LiveId" clId="{1002F1E9-DF99-4852-A775-D2890D886E77}" dt="2022-05-02T06:31:17.471" v="38" actId="478"/>
          <ac:picMkLst>
            <pc:docMk/>
            <pc:sldMk cId="4273050901" sldId="259"/>
            <ac:picMk id="1028" creationId="{E64668B6-E064-4916-924B-2F3109649AD0}"/>
          </ac:picMkLst>
        </pc:picChg>
        <pc:picChg chg="del">
          <ac:chgData name="남 자명" userId="d21a01a6b7a44be3" providerId="LiveId" clId="{1002F1E9-DF99-4852-A775-D2890D886E77}" dt="2022-05-02T06:32:07.140" v="42" actId="478"/>
          <ac:picMkLst>
            <pc:docMk/>
            <pc:sldMk cId="4273050901" sldId="259"/>
            <ac:picMk id="1030" creationId="{3AFC7EEA-4201-4D8E-911D-EBCCCE2DA83A}"/>
          </ac:picMkLst>
        </pc:picChg>
        <pc:picChg chg="mod">
          <ac:chgData name="남 자명" userId="d21a01a6b7a44be3" providerId="LiveId" clId="{1002F1E9-DF99-4852-A775-D2890D886E77}" dt="2022-05-02T06:36:27.988" v="81" actId="1076"/>
          <ac:picMkLst>
            <pc:docMk/>
            <pc:sldMk cId="4273050901" sldId="259"/>
            <ac:picMk id="1032" creationId="{0DF48417-6623-4D53-AAF8-84B0DDEBD101}"/>
          </ac:picMkLst>
        </pc:picChg>
        <pc:picChg chg="del">
          <ac:chgData name="남 자명" userId="d21a01a6b7a44be3" providerId="LiveId" clId="{1002F1E9-DF99-4852-A775-D2890D886E77}" dt="2022-05-02T06:32:59.171" v="47" actId="478"/>
          <ac:picMkLst>
            <pc:docMk/>
            <pc:sldMk cId="4273050901" sldId="259"/>
            <ac:picMk id="1034" creationId="{890A6813-0C1A-4B27-B1A0-A85CF5C26766}"/>
          </ac:picMkLst>
        </pc:picChg>
        <pc:cxnChg chg="add mod">
          <ac:chgData name="남 자명" userId="d21a01a6b7a44be3" providerId="LiveId" clId="{1002F1E9-DF99-4852-A775-D2890D886E77}" dt="2022-05-02T06:39:57.186" v="107" actId="1076"/>
          <ac:cxnSpMkLst>
            <pc:docMk/>
            <pc:sldMk cId="4273050901" sldId="259"/>
            <ac:cxnSpMk id="10" creationId="{4DA9E64E-2333-A34E-F8AF-E4EA214D8E33}"/>
          </ac:cxnSpMkLst>
        </pc:cxnChg>
        <pc:cxnChg chg="add mod">
          <ac:chgData name="남 자명" userId="d21a01a6b7a44be3" providerId="LiveId" clId="{1002F1E9-DF99-4852-A775-D2890D886E77}" dt="2022-05-02T06:40:00.921" v="109" actId="1076"/>
          <ac:cxnSpMkLst>
            <pc:docMk/>
            <pc:sldMk cId="4273050901" sldId="259"/>
            <ac:cxnSpMk id="21" creationId="{0B330874-F7D5-6C43-9AED-63879E68F983}"/>
          </ac:cxnSpMkLst>
        </pc:cxnChg>
      </pc:sldChg>
      <pc:sldChg chg="delSp modSp mod modNotesTx">
        <pc:chgData name="남 자명" userId="d21a01a6b7a44be3" providerId="LiveId" clId="{1002F1E9-DF99-4852-A775-D2890D886E77}" dt="2022-05-02T07:17:31.812" v="2463" actId="1076"/>
        <pc:sldMkLst>
          <pc:docMk/>
          <pc:sldMk cId="2033772799" sldId="260"/>
        </pc:sldMkLst>
        <pc:spChg chg="mod">
          <ac:chgData name="남 자명" userId="d21a01a6b7a44be3" providerId="LiveId" clId="{1002F1E9-DF99-4852-A775-D2890D886E77}" dt="2022-05-02T07:17:31.812" v="2463" actId="1076"/>
          <ac:spMkLst>
            <pc:docMk/>
            <pc:sldMk cId="2033772799" sldId="260"/>
            <ac:spMk id="2" creationId="{9A3BD65A-AB35-48D3-82C6-D7D2FC524295}"/>
          </ac:spMkLst>
        </pc:spChg>
        <pc:spChg chg="del mod">
          <ac:chgData name="남 자명" userId="d21a01a6b7a44be3" providerId="LiveId" clId="{1002F1E9-DF99-4852-A775-D2890D886E77}" dt="2022-05-02T06:40:35.868" v="112" actId="478"/>
          <ac:spMkLst>
            <pc:docMk/>
            <pc:sldMk cId="2033772799" sldId="260"/>
            <ac:spMk id="3" creationId="{CDA6A4B4-D809-44E6-9E40-37416AF48EA0}"/>
          </ac:spMkLst>
        </pc:spChg>
      </pc:sldChg>
      <pc:sldChg chg="addSp delSp modSp mod modNotesTx">
        <pc:chgData name="남 자명" userId="d21a01a6b7a44be3" providerId="LiveId" clId="{1002F1E9-DF99-4852-A775-D2890D886E77}" dt="2022-05-02T07:29:18.218" v="4174" actId="6549"/>
        <pc:sldMkLst>
          <pc:docMk/>
          <pc:sldMk cId="2524148288" sldId="261"/>
        </pc:sldMkLst>
        <pc:spChg chg="mod">
          <ac:chgData name="남 자명" userId="d21a01a6b7a44be3" providerId="LiveId" clId="{1002F1E9-DF99-4852-A775-D2890D886E77}" dt="2022-05-02T07:09:31.395" v="2207" actId="1076"/>
          <ac:spMkLst>
            <pc:docMk/>
            <pc:sldMk cId="2524148288" sldId="261"/>
            <ac:spMk id="2" creationId="{CEE4B721-A9EF-42F4-BA26-509D9B8AC8A5}"/>
          </ac:spMkLst>
        </pc:spChg>
        <pc:spChg chg="add del mod">
          <ac:chgData name="남 자명" userId="d21a01a6b7a44be3" providerId="LiveId" clId="{1002F1E9-DF99-4852-A775-D2890D886E77}" dt="2022-05-02T07:09:46.348" v="2210"/>
          <ac:spMkLst>
            <pc:docMk/>
            <pc:sldMk cId="2524148288" sldId="261"/>
            <ac:spMk id="3" creationId="{E9EA2119-A4A6-EF30-4ECE-72B869B9F715}"/>
          </ac:spMkLst>
        </pc:spChg>
        <pc:spChg chg="add del mod">
          <ac:chgData name="남 자명" userId="d21a01a6b7a44be3" providerId="LiveId" clId="{1002F1E9-DF99-4852-A775-D2890D886E77}" dt="2022-05-02T07:10:57.148" v="2221" actId="478"/>
          <ac:spMkLst>
            <pc:docMk/>
            <pc:sldMk cId="2524148288" sldId="261"/>
            <ac:spMk id="4" creationId="{77644878-C478-2D16-DB01-8B440BA7DF7A}"/>
          </ac:spMkLst>
        </pc:spChg>
        <pc:spChg chg="add mod">
          <ac:chgData name="남 자명" userId="d21a01a6b7a44be3" providerId="LiveId" clId="{1002F1E9-DF99-4852-A775-D2890D886E77}" dt="2022-05-02T07:15:27.410" v="2458" actId="403"/>
          <ac:spMkLst>
            <pc:docMk/>
            <pc:sldMk cId="2524148288" sldId="261"/>
            <ac:spMk id="5" creationId="{96C38764-C060-A7D2-91BB-B74A83E12B0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A6B0B-7C0B-4414-8A53-C3520476F2DD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84886-CECA-454F-8EAA-B6A4CE64D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802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endParaRPr lang="en-US" altLang="ko-KR" dirty="0"/>
          </a:p>
          <a:p>
            <a:r>
              <a:rPr lang="en-US" altLang="ko-KR" dirty="0"/>
              <a:t>AI10</a:t>
            </a:r>
            <a:r>
              <a:rPr lang="ko-KR" altLang="en-US" dirty="0"/>
              <a:t>기 </a:t>
            </a:r>
            <a:r>
              <a:rPr lang="ko-KR" altLang="en-US" dirty="0" err="1"/>
              <a:t>남자명입니다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이번 </a:t>
            </a:r>
            <a:r>
              <a:rPr lang="ko-KR" altLang="en-US" dirty="0" err="1"/>
              <a:t>코드스테이트</a:t>
            </a:r>
            <a:r>
              <a:rPr lang="ko-KR" altLang="en-US" dirty="0"/>
              <a:t> 프로젝트</a:t>
            </a:r>
            <a:r>
              <a:rPr lang="en-US" altLang="ko-KR" dirty="0"/>
              <a:t>1</a:t>
            </a:r>
            <a:r>
              <a:rPr lang="ko-KR" altLang="en-US" dirty="0"/>
              <a:t>에서 차량 번호 인식을 해보았습니다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4886-CECA-454F-8EAA-B6A4CE64D11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00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서비스 소개</a:t>
            </a:r>
            <a:r>
              <a:rPr lang="en-US" altLang="ko-KR" dirty="0"/>
              <a:t>, </a:t>
            </a:r>
            <a:r>
              <a:rPr lang="ko-KR" altLang="en-US" dirty="0"/>
              <a:t>파이프라인</a:t>
            </a:r>
            <a:r>
              <a:rPr lang="en-US" altLang="ko-KR" dirty="0"/>
              <a:t>, </a:t>
            </a:r>
            <a:r>
              <a:rPr lang="ko-KR" altLang="en-US" dirty="0"/>
              <a:t>서비스 시연</a:t>
            </a:r>
            <a:r>
              <a:rPr lang="en-US" altLang="ko-KR" dirty="0"/>
              <a:t>, </a:t>
            </a:r>
            <a:r>
              <a:rPr lang="ko-KR" altLang="en-US" dirty="0"/>
              <a:t>회고 순서대로 진행해보도록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4886-CECA-454F-8EAA-B6A4CE64D1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3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차량 사진을 업로드 하여</a:t>
            </a:r>
            <a:endParaRPr lang="en-US" altLang="ko-KR" dirty="0"/>
          </a:p>
          <a:p>
            <a:r>
              <a:rPr lang="ko-KR" altLang="en-US" dirty="0"/>
              <a:t>업로드한 이미지에서 번호판을 인식하고 이를 텍스트로 변환해서 알려주는 서비스입니다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비록 사진을 입력 받아 단편적으로 번호인식을 할 수 </a:t>
            </a:r>
            <a:r>
              <a:rPr lang="ko-KR" altLang="en-US" dirty="0" err="1"/>
              <a:t>있는정도까지만</a:t>
            </a:r>
            <a:r>
              <a:rPr lang="ko-KR" altLang="en-US" dirty="0"/>
              <a:t> 구현을 하였지만</a:t>
            </a:r>
            <a:endParaRPr lang="en-US" altLang="ko-KR" dirty="0"/>
          </a:p>
          <a:p>
            <a:r>
              <a:rPr lang="ko-KR" altLang="en-US" dirty="0"/>
              <a:t>입력소스를 카메라를 쓰고</a:t>
            </a:r>
            <a:r>
              <a:rPr lang="en-US" altLang="ko-KR" dirty="0"/>
              <a:t> </a:t>
            </a:r>
            <a:r>
              <a:rPr lang="ko-KR" altLang="en-US" dirty="0"/>
              <a:t>또한 데이터베이스를 연동하면 주차차단기를 구현할 수 있을 것이라는 생각에</a:t>
            </a:r>
            <a:endParaRPr lang="en-US" altLang="ko-KR" dirty="0"/>
          </a:p>
          <a:p>
            <a:r>
              <a:rPr lang="ko-KR" altLang="en-US" dirty="0"/>
              <a:t>차근차근 해보자는 생각으로 프로젝트를 진행해보았습니다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4886-CECA-454F-8EAA-B6A4CE64D1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99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파이프라인에 대해 설명해드리겠습니다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OpenCV</a:t>
            </a:r>
            <a:r>
              <a:rPr lang="ko-KR" altLang="en-US" dirty="0"/>
              <a:t>에서는 이미지 흑백화</a:t>
            </a:r>
            <a:r>
              <a:rPr lang="en-US" altLang="ko-KR" dirty="0"/>
              <a:t>, </a:t>
            </a:r>
            <a:r>
              <a:rPr lang="ko-KR" altLang="en-US" dirty="0" err="1"/>
              <a:t>가우시안</a:t>
            </a:r>
            <a:r>
              <a:rPr lang="ko-KR" altLang="en-US" dirty="0"/>
              <a:t> </a:t>
            </a:r>
            <a:r>
              <a:rPr lang="ko-KR" altLang="en-US" dirty="0" err="1"/>
              <a:t>블러를</a:t>
            </a:r>
            <a:r>
              <a:rPr lang="ko-KR" altLang="en-US" dirty="0"/>
              <a:t> 이용한 노이즈 제거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쓰레쓰홀드를</a:t>
            </a:r>
            <a:r>
              <a:rPr lang="ko-KR" altLang="en-US" dirty="0"/>
              <a:t> 이용하여 </a:t>
            </a:r>
            <a:r>
              <a:rPr lang="en-US" altLang="ko-KR" dirty="0"/>
              <a:t>Black, White </a:t>
            </a:r>
            <a:r>
              <a:rPr lang="ko-KR" altLang="en-US" dirty="0"/>
              <a:t>두가지 색상으로 변환</a:t>
            </a:r>
            <a:endParaRPr lang="en-US" altLang="ko-KR" dirty="0"/>
          </a:p>
          <a:p>
            <a:r>
              <a:rPr lang="ko-KR" altLang="en-US" dirty="0" err="1"/>
              <a:t>컨투어스를</a:t>
            </a:r>
            <a:r>
              <a:rPr lang="ko-KR" altLang="en-US" dirty="0"/>
              <a:t> 사용해서 윤곽선을 찾아 번호판을 찾는 과정을 거쳤습니다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다음으로 찾은 번호판을 </a:t>
            </a:r>
            <a:r>
              <a:rPr lang="en-US" altLang="ko-KR" dirty="0"/>
              <a:t>Tesseract OCR</a:t>
            </a:r>
            <a:r>
              <a:rPr lang="ko-KR" altLang="en-US" dirty="0"/>
              <a:t>를 사용하여 이미지에서 글자를 읽는 과정을 구현하였고</a:t>
            </a:r>
            <a:endParaRPr lang="en-US" altLang="ko-KR" dirty="0"/>
          </a:p>
          <a:p>
            <a:r>
              <a:rPr lang="ko-KR" altLang="en-US" dirty="0"/>
              <a:t>플라스크를 이용해서 업로드 받은 이미지를 분석하는 과정을 </a:t>
            </a:r>
            <a:r>
              <a:rPr lang="ko-KR" altLang="en-US" dirty="0" err="1"/>
              <a:t>거칠것입니다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데이터베이스를 이용하여 등록된 번호인지 </a:t>
            </a:r>
            <a:r>
              <a:rPr lang="ko-KR" altLang="en-US" dirty="0" err="1"/>
              <a:t>아닌지까지</a:t>
            </a:r>
            <a:r>
              <a:rPr lang="ko-KR" altLang="en-US" dirty="0"/>
              <a:t> 체크하는 과정까지 구현하려고 하였으나</a:t>
            </a:r>
            <a:endParaRPr lang="en-US" altLang="ko-KR" dirty="0"/>
          </a:p>
          <a:p>
            <a:r>
              <a:rPr lang="ko-KR" altLang="en-US" dirty="0"/>
              <a:t>시간부족으로 불가피하게 제외하였습니다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4886-CECA-454F-8EAA-B6A4CE64D11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038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이미지를 업로드해서 번호를 잘 인식하는지를 살펴보도록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4886-CECA-454F-8EAA-B6A4CE64D1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3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회고를 진행해보도록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아직 이해가 부족해서인지 코드를 작성하면서 벽에 막힌 기분이었습니다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레퍼런스만으로는 해결이 어려웠고 여러 사람이 작성한 코드를 보면서</a:t>
            </a:r>
            <a:endParaRPr lang="en-US" altLang="ko-KR" dirty="0"/>
          </a:p>
          <a:p>
            <a:r>
              <a:rPr lang="ko-KR" altLang="en-US" dirty="0"/>
              <a:t>이해를 하는데 긴 시간을 보냈습니다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과거 초록색 번호판</a:t>
            </a:r>
            <a:r>
              <a:rPr lang="en-US" altLang="ko-KR" dirty="0"/>
              <a:t>, </a:t>
            </a:r>
            <a:r>
              <a:rPr lang="ko-KR" altLang="en-US" dirty="0"/>
              <a:t>영업용 노란색 번호판</a:t>
            </a:r>
            <a:r>
              <a:rPr lang="en-US" altLang="ko-KR" dirty="0"/>
              <a:t>, </a:t>
            </a:r>
            <a:r>
              <a:rPr lang="ko-KR" altLang="en-US" dirty="0"/>
              <a:t>전기차용 파란색 번호판은 인식을 하지 못하였습니다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평소에 전기차를 운행하면서 무인 정산기에서 번호인식을 못할 때가 많아 직접 번호를 눌러야 하는 상황이</a:t>
            </a:r>
            <a:endParaRPr lang="en-US" altLang="ko-KR" dirty="0"/>
          </a:p>
          <a:p>
            <a:r>
              <a:rPr lang="ko-KR" altLang="en-US" dirty="0"/>
              <a:t>왜 발생을 했는지 조금이나마 이해가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OpenCV</a:t>
            </a:r>
            <a:r>
              <a:rPr lang="ko-KR" altLang="en-US" dirty="0"/>
              <a:t>를 이용한 이미지 처리과정을 바꿔야 인식률을 올릴 수 있을 것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아파트 입구 차단기를 </a:t>
            </a:r>
            <a:r>
              <a:rPr lang="ko-KR" altLang="en-US" dirty="0" err="1"/>
              <a:t>비슷하게나마</a:t>
            </a:r>
            <a:r>
              <a:rPr lang="ko-KR" altLang="en-US" dirty="0"/>
              <a:t> 만들어 보려는 목표를 가지고 있었지만</a:t>
            </a:r>
            <a:endParaRPr lang="en-US" altLang="ko-KR" dirty="0"/>
          </a:p>
          <a:p>
            <a:r>
              <a:rPr lang="ko-KR" altLang="en-US" dirty="0"/>
              <a:t>실시간 동영상 처리</a:t>
            </a:r>
            <a:r>
              <a:rPr lang="en-US" altLang="ko-KR" dirty="0"/>
              <a:t>, </a:t>
            </a:r>
            <a:r>
              <a:rPr lang="ko-KR" altLang="en-US" dirty="0"/>
              <a:t>데이터베이스에 관련된 사항은 손도 대지 못한만큼 아쉬운 결과로 남은 것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좀 더 나은 이해도를 바탕으로 색상이 들어간 번호판 인식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그리고 이번에 하지 못하였던 실시간 동영상</a:t>
            </a:r>
            <a:r>
              <a:rPr lang="en-US" altLang="ko-KR" dirty="0"/>
              <a:t>, </a:t>
            </a:r>
            <a:r>
              <a:rPr lang="ko-KR" altLang="en-US" dirty="0"/>
              <a:t>동영상을 처리하기 위한 적절한 리사이징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데이터베이스 연동을 통해 차단기 시스템을 구현해보는 </a:t>
            </a:r>
            <a:r>
              <a:rPr lang="ko-KR" altLang="en-US" dirty="0" err="1"/>
              <a:t>것까지를</a:t>
            </a:r>
            <a:r>
              <a:rPr lang="ko-KR" altLang="en-US" dirty="0"/>
              <a:t> 목표로 삼아야 할 것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 발표를 마치겠습니다</a:t>
            </a:r>
            <a:r>
              <a:rPr lang="en-US" altLang="ko-KR" dirty="0"/>
              <a:t>.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4886-CECA-454F-8EAA-B6A4CE64D11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310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F204173-888B-4A20-A744-BBCD71F464CB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196DB75-7757-4748-9225-ED4D27882B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9839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4173-888B-4A20-A744-BBCD71F464CB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B75-7757-4748-9225-ED4D27882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4173-888B-4A20-A744-BBCD71F464CB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B75-7757-4748-9225-ED4D27882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4173-888B-4A20-A744-BBCD71F464CB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B75-7757-4748-9225-ED4D27882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2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4173-888B-4A20-A744-BBCD71F464CB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B75-7757-4748-9225-ED4D27882B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819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4173-888B-4A20-A744-BBCD71F464CB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B75-7757-4748-9225-ED4D27882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82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4173-888B-4A20-A744-BBCD71F464CB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B75-7757-4748-9225-ED4D27882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97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4173-888B-4A20-A744-BBCD71F464CB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B75-7757-4748-9225-ED4D27882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7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4173-888B-4A20-A744-BBCD71F464CB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B75-7757-4748-9225-ED4D27882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91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4173-888B-4A20-A744-BBCD71F464CB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B75-7757-4748-9225-ED4D27882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58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4173-888B-4A20-A744-BBCD71F464CB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B75-7757-4748-9225-ED4D27882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8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F204173-888B-4A20-A744-BBCD71F464CB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196DB75-7757-4748-9225-ED4D27882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98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80.229.221.25:5432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C3066-48AB-440D-8AA5-A739133EA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Code states Project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ADFE0A-1D36-417B-8171-2B5C7F795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차량 번호 인식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AF768-A9E2-474E-917D-8B7E8EF69536}"/>
              </a:ext>
            </a:extLst>
          </p:cNvPr>
          <p:cNvSpPr txBox="1"/>
          <p:nvPr/>
        </p:nvSpPr>
        <p:spPr>
          <a:xfrm>
            <a:off x="10680192" y="6429188"/>
            <a:ext cx="151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AI10 </a:t>
            </a:r>
            <a:r>
              <a:rPr lang="ko-KR" altLang="en-US" dirty="0"/>
              <a:t>남자명</a:t>
            </a:r>
          </a:p>
        </p:txBody>
      </p:sp>
    </p:spTree>
    <p:extLst>
      <p:ext uri="{BB962C8B-B14F-4D97-AF65-F5344CB8AC3E}">
        <p14:creationId xmlns:p14="http://schemas.microsoft.com/office/powerpoint/2010/main" val="164785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FFA11-2101-4C80-A5A6-F25A5230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FB18C-EB0D-43AD-BB5F-894D7485E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서비스 소개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파이프라인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서비스 시연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회고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21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FA4A0-10F9-443E-B086-C73CE23A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71932"/>
            <a:ext cx="9692640" cy="1325562"/>
          </a:xfrm>
        </p:spPr>
        <p:txBody>
          <a:bodyPr/>
          <a:lstStyle/>
          <a:p>
            <a:r>
              <a:rPr lang="ko-KR" altLang="en-US" dirty="0"/>
              <a:t>서비스 소개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EFC1A74-A724-9B83-6EA0-4966DBDB2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218" t="11204" r="59023" b="17128"/>
          <a:stretch/>
        </p:blipFill>
        <p:spPr>
          <a:xfrm>
            <a:off x="3133617" y="1691322"/>
            <a:ext cx="4729537" cy="4994746"/>
          </a:xfrm>
        </p:spPr>
      </p:pic>
    </p:spTree>
    <p:extLst>
      <p:ext uri="{BB962C8B-B14F-4D97-AF65-F5344CB8AC3E}">
        <p14:creationId xmlns:p14="http://schemas.microsoft.com/office/powerpoint/2010/main" val="411399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72A32-F2EF-44F8-9806-2F8C9F36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</a:t>
            </a:r>
          </a:p>
        </p:txBody>
      </p:sp>
      <p:pic>
        <p:nvPicPr>
          <p:cNvPr id="1032" name="Picture 8" descr="Flask] #1 Flask 시작하기 with MAC">
            <a:extLst>
              <a:ext uri="{FF2B5EF4-FFF2-40B4-BE49-F238E27FC236}">
                <a16:creationId xmlns:a16="http://schemas.microsoft.com/office/drawing/2014/main" id="{0DF48417-6623-4D53-AAF8-84B0DDEBD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391" y="3161084"/>
            <a:ext cx="2178297" cy="121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3F3FDCD-76C6-4705-85C7-9B9C5286A22B}"/>
              </a:ext>
            </a:extLst>
          </p:cNvPr>
          <p:cNvSpPr/>
          <p:nvPr/>
        </p:nvSpPr>
        <p:spPr>
          <a:xfrm>
            <a:off x="2081603" y="3576597"/>
            <a:ext cx="542693" cy="4172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6EBB0EE-DA20-4577-B4A0-70438F48E24F}"/>
              </a:ext>
            </a:extLst>
          </p:cNvPr>
          <p:cNvSpPr/>
          <p:nvPr/>
        </p:nvSpPr>
        <p:spPr>
          <a:xfrm>
            <a:off x="4500457" y="3576597"/>
            <a:ext cx="542693" cy="4172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72FBD99-32B1-455E-B380-FABCADD709F9}"/>
              </a:ext>
            </a:extLst>
          </p:cNvPr>
          <p:cNvSpPr/>
          <p:nvPr/>
        </p:nvSpPr>
        <p:spPr>
          <a:xfrm rot="10800000">
            <a:off x="8125928" y="3820201"/>
            <a:ext cx="542693" cy="4172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OpenCV가 무엇인가요? What is OpenCV?">
            <a:extLst>
              <a:ext uri="{FF2B5EF4-FFF2-40B4-BE49-F238E27FC236}">
                <a16:creationId xmlns:a16="http://schemas.microsoft.com/office/drawing/2014/main" id="{7D333A01-BEEF-5628-1F71-9B0D0BC52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46" y="3123522"/>
            <a:ext cx="1497466" cy="132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CC1712F-DAB3-E237-C2CA-2FDF60182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501" y="3479142"/>
            <a:ext cx="1712313" cy="75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QL 최적화의 원리]옵티마이저(Optimizer)">
            <a:extLst>
              <a:ext uri="{FF2B5EF4-FFF2-40B4-BE49-F238E27FC236}">
                <a16:creationId xmlns:a16="http://schemas.microsoft.com/office/drawing/2014/main" id="{AF4C1B21-C5CF-8523-397E-6B2910B8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80" y="2832150"/>
            <a:ext cx="2835987" cy="148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7E9C744-F3C9-9B4B-6AC5-D31E37987E4B}"/>
              </a:ext>
            </a:extLst>
          </p:cNvPr>
          <p:cNvSpPr/>
          <p:nvPr/>
        </p:nvSpPr>
        <p:spPr>
          <a:xfrm>
            <a:off x="8125928" y="3253012"/>
            <a:ext cx="542693" cy="4172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A9E64E-2333-A34E-F8AF-E4EA214D8E33}"/>
              </a:ext>
            </a:extLst>
          </p:cNvPr>
          <p:cNvCxnSpPr>
            <a:cxnSpLocks/>
          </p:cNvCxnSpPr>
          <p:nvPr/>
        </p:nvCxnSpPr>
        <p:spPr>
          <a:xfrm>
            <a:off x="9040725" y="2821338"/>
            <a:ext cx="1473221" cy="14638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B330874-F7D5-6C43-9AED-63879E68F983}"/>
              </a:ext>
            </a:extLst>
          </p:cNvPr>
          <p:cNvCxnSpPr>
            <a:cxnSpLocks/>
          </p:cNvCxnSpPr>
          <p:nvPr/>
        </p:nvCxnSpPr>
        <p:spPr>
          <a:xfrm flipH="1">
            <a:off x="9040725" y="2821338"/>
            <a:ext cx="1553357" cy="145974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05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BD65A-AB35-48D3-82C6-D7D2FC52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863" y="2103438"/>
            <a:ext cx="3166291" cy="1325562"/>
          </a:xfrm>
        </p:spPr>
        <p:txBody>
          <a:bodyPr/>
          <a:lstStyle/>
          <a:p>
            <a:r>
              <a:rPr lang="ko-KR" altLang="en-US" dirty="0">
                <a:hlinkClick r:id="rId3"/>
              </a:rPr>
              <a:t>서비스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77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4B721-A9EF-42F4-BA26-509D9B8AC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229" y="256854"/>
            <a:ext cx="1520153" cy="1325562"/>
          </a:xfrm>
        </p:spPr>
        <p:txBody>
          <a:bodyPr/>
          <a:lstStyle/>
          <a:p>
            <a:r>
              <a:rPr lang="ko-KR" altLang="en-US" dirty="0"/>
              <a:t>회고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6C38764-C060-A7D2-91BB-B74A83E12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직접 코드를 작성하기보다는 이해를 위한 시간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색상이 들어간 번호판 인식 불가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목표했던 것보다 아쉬운 결과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다음 발전 방향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14828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보기</Template>
  <TotalTime>138</TotalTime>
  <Words>338</Words>
  <Application>Microsoft Office PowerPoint</Application>
  <PresentationFormat>와이드스크린</PresentationFormat>
  <Paragraphs>54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Century Schoolbook</vt:lpstr>
      <vt:lpstr>Wingdings 2</vt:lpstr>
      <vt:lpstr>보기</vt:lpstr>
      <vt:lpstr>Code states Project</vt:lpstr>
      <vt:lpstr>목차</vt:lpstr>
      <vt:lpstr>서비스 소개</vt:lpstr>
      <vt:lpstr>파이프라인</vt:lpstr>
      <vt:lpstr>서비스 시연</vt:lpstr>
      <vt:lpstr>회고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Project</dc:title>
  <dc:creator>남 자명</dc:creator>
  <cp:lastModifiedBy>남 자명</cp:lastModifiedBy>
  <cp:revision>11</cp:revision>
  <dcterms:created xsi:type="dcterms:W3CDTF">2022-02-16T07:00:55Z</dcterms:created>
  <dcterms:modified xsi:type="dcterms:W3CDTF">2022-05-02T07:29:32Z</dcterms:modified>
</cp:coreProperties>
</file>