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8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자명" userId="d21a01a6b7a44be3" providerId="LiveId" clId="{5FB265F2-8DEA-424B-8FBB-7F34A023B359}"/>
    <pc:docChg chg="modSld">
      <pc:chgData name="남 자명" userId="d21a01a6b7a44be3" providerId="LiveId" clId="{5FB265F2-8DEA-424B-8FBB-7F34A023B359}" dt="2022-01-12T08:41:18.434" v="4534" actId="20577"/>
      <pc:docMkLst>
        <pc:docMk/>
      </pc:docMkLst>
      <pc:sldChg chg="addSp modSp mod modNotesTx">
        <pc:chgData name="남 자명" userId="d21a01a6b7a44be3" providerId="LiveId" clId="{5FB265F2-8DEA-424B-8FBB-7F34A023B359}" dt="2022-01-12T08:15:02.905" v="115" actId="20577"/>
        <pc:sldMkLst>
          <pc:docMk/>
          <pc:sldMk cId="788191552" sldId="256"/>
        </pc:sldMkLst>
        <pc:spChg chg="mod">
          <ac:chgData name="남 자명" userId="d21a01a6b7a44be3" providerId="LiveId" clId="{5FB265F2-8DEA-424B-8FBB-7F34A023B359}" dt="2022-01-12T07:51:51.108" v="21" actId="1076"/>
          <ac:spMkLst>
            <pc:docMk/>
            <pc:sldMk cId="788191552" sldId="256"/>
            <ac:spMk id="3" creationId="{6940F1E2-EED4-4F90-9719-A7CE9C78B26F}"/>
          </ac:spMkLst>
        </pc:spChg>
        <pc:spChg chg="add mod">
          <ac:chgData name="남 자명" userId="d21a01a6b7a44be3" providerId="LiveId" clId="{5FB265F2-8DEA-424B-8FBB-7F34A023B359}" dt="2022-01-12T07:51:41.541" v="20" actId="1076"/>
          <ac:spMkLst>
            <pc:docMk/>
            <pc:sldMk cId="788191552" sldId="256"/>
            <ac:spMk id="4" creationId="{35160834-4DE9-42D4-92A6-5D3B6E1879E4}"/>
          </ac:spMkLst>
        </pc:spChg>
      </pc:sldChg>
      <pc:sldChg chg="modNotesTx">
        <pc:chgData name="남 자명" userId="d21a01a6b7a44be3" providerId="LiveId" clId="{5FB265F2-8DEA-424B-8FBB-7F34A023B359}" dt="2022-01-12T08:18:18.412" v="590" actId="6549"/>
        <pc:sldMkLst>
          <pc:docMk/>
          <pc:sldMk cId="573067260" sldId="257"/>
        </pc:sldMkLst>
      </pc:sldChg>
      <pc:sldChg chg="modSp mod modNotesTx">
        <pc:chgData name="남 자명" userId="d21a01a6b7a44be3" providerId="LiveId" clId="{5FB265F2-8DEA-424B-8FBB-7F34A023B359}" dt="2022-01-12T08:19:50.255" v="901" actId="20577"/>
        <pc:sldMkLst>
          <pc:docMk/>
          <pc:sldMk cId="3551346448" sldId="258"/>
        </pc:sldMkLst>
        <pc:spChg chg="mod">
          <ac:chgData name="남 자명" userId="d21a01a6b7a44be3" providerId="LiveId" clId="{5FB265F2-8DEA-424B-8FBB-7F34A023B359}" dt="2022-01-12T08:17:56.168" v="583" actId="6549"/>
          <ac:spMkLst>
            <pc:docMk/>
            <pc:sldMk cId="3551346448" sldId="258"/>
            <ac:spMk id="3" creationId="{F2883078-034C-4733-B099-A5F87047E68A}"/>
          </ac:spMkLst>
        </pc:spChg>
      </pc:sldChg>
      <pc:sldChg chg="modNotesTx">
        <pc:chgData name="남 자명" userId="d21a01a6b7a44be3" providerId="LiveId" clId="{5FB265F2-8DEA-424B-8FBB-7F34A023B359}" dt="2022-01-12T08:20:53.262" v="1167" actId="20577"/>
        <pc:sldMkLst>
          <pc:docMk/>
          <pc:sldMk cId="2288165028" sldId="259"/>
        </pc:sldMkLst>
      </pc:sldChg>
      <pc:sldChg chg="modNotesTx">
        <pc:chgData name="남 자명" userId="d21a01a6b7a44be3" providerId="LiveId" clId="{5FB265F2-8DEA-424B-8FBB-7F34A023B359}" dt="2022-01-12T08:21:32.912" v="1313" actId="20577"/>
        <pc:sldMkLst>
          <pc:docMk/>
          <pc:sldMk cId="1531207380" sldId="260"/>
        </pc:sldMkLst>
      </pc:sldChg>
      <pc:sldChg chg="modSp mod modNotesTx">
        <pc:chgData name="남 자명" userId="d21a01a6b7a44be3" providerId="LiveId" clId="{5FB265F2-8DEA-424B-8FBB-7F34A023B359}" dt="2022-01-12T08:22:46.622" v="1660" actId="20577"/>
        <pc:sldMkLst>
          <pc:docMk/>
          <pc:sldMk cId="2518423693" sldId="261"/>
        </pc:sldMkLst>
        <pc:spChg chg="mod">
          <ac:chgData name="남 자명" userId="d21a01a6b7a44be3" providerId="LiveId" clId="{5FB265F2-8DEA-424B-8FBB-7F34A023B359}" dt="2022-01-12T07:58:25.028" v="31"/>
          <ac:spMkLst>
            <pc:docMk/>
            <pc:sldMk cId="2518423693" sldId="261"/>
            <ac:spMk id="3" creationId="{10A5118B-2FD4-4EE0-8B83-BB51A637AA1A}"/>
          </ac:spMkLst>
        </pc:spChg>
      </pc:sldChg>
      <pc:sldChg chg="modNotesTx">
        <pc:chgData name="남 자명" userId="d21a01a6b7a44be3" providerId="LiveId" clId="{5FB265F2-8DEA-424B-8FBB-7F34A023B359}" dt="2022-01-12T08:24:32.246" v="2032" actId="6549"/>
        <pc:sldMkLst>
          <pc:docMk/>
          <pc:sldMk cId="2180846973" sldId="262"/>
        </pc:sldMkLst>
      </pc:sldChg>
      <pc:sldChg chg="modNotesTx">
        <pc:chgData name="남 자명" userId="d21a01a6b7a44be3" providerId="LiveId" clId="{5FB265F2-8DEA-424B-8FBB-7F34A023B359}" dt="2022-01-12T08:27:20.334" v="2349" actId="20577"/>
        <pc:sldMkLst>
          <pc:docMk/>
          <pc:sldMk cId="3266074265" sldId="263"/>
        </pc:sldMkLst>
      </pc:sldChg>
      <pc:sldChg chg="modNotesTx">
        <pc:chgData name="남 자명" userId="d21a01a6b7a44be3" providerId="LiveId" clId="{5FB265F2-8DEA-424B-8FBB-7F34A023B359}" dt="2022-01-12T08:28:51.978" v="2597" actId="20577"/>
        <pc:sldMkLst>
          <pc:docMk/>
          <pc:sldMk cId="3194880551" sldId="264"/>
        </pc:sldMkLst>
      </pc:sldChg>
      <pc:sldChg chg="modNotesTx">
        <pc:chgData name="남 자명" userId="d21a01a6b7a44be3" providerId="LiveId" clId="{5FB265F2-8DEA-424B-8FBB-7F34A023B359}" dt="2022-01-12T08:32:28.450" v="3015" actId="20577"/>
        <pc:sldMkLst>
          <pc:docMk/>
          <pc:sldMk cId="3706477462" sldId="265"/>
        </pc:sldMkLst>
      </pc:sldChg>
      <pc:sldChg chg="modNotesTx">
        <pc:chgData name="남 자명" userId="d21a01a6b7a44be3" providerId="LiveId" clId="{5FB265F2-8DEA-424B-8FBB-7F34A023B359}" dt="2022-01-12T08:33:22.517" v="3206" actId="20577"/>
        <pc:sldMkLst>
          <pc:docMk/>
          <pc:sldMk cId="1221224967" sldId="266"/>
        </pc:sldMkLst>
      </pc:sldChg>
      <pc:sldChg chg="modNotesTx">
        <pc:chgData name="남 자명" userId="d21a01a6b7a44be3" providerId="LiveId" clId="{5FB265F2-8DEA-424B-8FBB-7F34A023B359}" dt="2022-01-12T08:37:36.736" v="3939" actId="20577"/>
        <pc:sldMkLst>
          <pc:docMk/>
          <pc:sldMk cId="4219841546" sldId="267"/>
        </pc:sldMkLst>
      </pc:sldChg>
      <pc:sldChg chg="modNotesTx">
        <pc:chgData name="남 자명" userId="d21a01a6b7a44be3" providerId="LiveId" clId="{5FB265F2-8DEA-424B-8FBB-7F34A023B359}" dt="2022-01-12T08:37:24.057" v="3938" actId="20577"/>
        <pc:sldMkLst>
          <pc:docMk/>
          <pc:sldMk cId="3499516979" sldId="268"/>
        </pc:sldMkLst>
      </pc:sldChg>
      <pc:sldChg chg="modNotesTx">
        <pc:chgData name="남 자명" userId="d21a01a6b7a44be3" providerId="LiveId" clId="{5FB265F2-8DEA-424B-8FBB-7F34A023B359}" dt="2022-01-12T08:41:18.434" v="4534" actId="20577"/>
        <pc:sldMkLst>
          <pc:docMk/>
          <pc:sldMk cId="72500053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1C6AE-C3F8-40F5-9DDD-A3B79215DAC6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A5C0E-5EE4-4041-84D8-BEA1EA09C5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4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AI10</a:t>
            </a:r>
            <a:r>
              <a:rPr lang="ko-KR" altLang="en-US" dirty="0"/>
              <a:t>기 </a:t>
            </a:r>
            <a:r>
              <a:rPr lang="ko-KR" altLang="en-US" dirty="0" err="1"/>
              <a:t>남자명입니다</a:t>
            </a:r>
            <a:endParaRPr lang="en-US" altLang="ko-KR" dirty="0"/>
          </a:p>
          <a:p>
            <a:r>
              <a:rPr lang="ko-KR" altLang="en-US" dirty="0"/>
              <a:t>저는 </a:t>
            </a:r>
            <a:r>
              <a:rPr lang="en-US" altLang="ko-KR" dirty="0"/>
              <a:t>MLB Pitch Data</a:t>
            </a:r>
            <a:r>
              <a:rPr lang="ko-KR" altLang="en-US" dirty="0"/>
              <a:t>에 대해 분석을 해보았습니다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96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ROC</a:t>
            </a:r>
            <a:r>
              <a:rPr lang="ko-KR" altLang="en-US" dirty="0"/>
              <a:t> 커브는 왼쪽 상단으로 그래프가 그려져야 좋은 모델인데</a:t>
            </a:r>
            <a:endParaRPr lang="en-US" altLang="ko-KR" dirty="0"/>
          </a:p>
          <a:p>
            <a:r>
              <a:rPr lang="ko-KR" altLang="en-US" dirty="0"/>
              <a:t>해당 모델에서는 그렇지 않은 것을 확인 할 수 있습니다</a:t>
            </a:r>
            <a:endParaRPr lang="en-US" altLang="ko-KR" dirty="0"/>
          </a:p>
          <a:p>
            <a:r>
              <a:rPr lang="ko-KR" altLang="en-US" dirty="0"/>
              <a:t>성능이 가장 나쁜 모델에 가깝습니다</a:t>
            </a:r>
            <a:endParaRPr lang="en-US" altLang="ko-KR" dirty="0"/>
          </a:p>
          <a:p>
            <a:r>
              <a:rPr lang="ko-KR" altLang="en-US" dirty="0"/>
              <a:t>따라서 튜닝을 통해 변화하는지 살펴보겠습니다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32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Randomized search CV</a:t>
            </a:r>
            <a:r>
              <a:rPr lang="ko-KR" altLang="en-US" dirty="0"/>
              <a:t>를 통해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튜닝해보았지만</a:t>
            </a:r>
            <a:endParaRPr lang="en-US" altLang="ko-KR" dirty="0"/>
          </a:p>
          <a:p>
            <a:r>
              <a:rPr lang="en-US" altLang="ko-KR" dirty="0"/>
              <a:t>ROC Curve</a:t>
            </a:r>
            <a:r>
              <a:rPr lang="ko-KR" altLang="en-US" dirty="0"/>
              <a:t>는 변화가 없습니다</a:t>
            </a:r>
            <a:endParaRPr lang="en-US" altLang="ko-KR" dirty="0"/>
          </a:p>
          <a:p>
            <a:r>
              <a:rPr lang="ko-KR" altLang="en-US" dirty="0"/>
              <a:t>성능이 </a:t>
            </a:r>
            <a:r>
              <a:rPr lang="ko-KR" altLang="en-US" dirty="0" err="1"/>
              <a:t>안나오는</a:t>
            </a:r>
            <a:r>
              <a:rPr lang="ko-KR" altLang="en-US" dirty="0"/>
              <a:t> 것을 확인할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54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그래도 테스트 세트에 한번 적용해 보았습니다</a:t>
            </a:r>
            <a:endParaRPr lang="en-US" altLang="ko-KR" dirty="0"/>
          </a:p>
          <a:p>
            <a:r>
              <a:rPr lang="ko-KR" altLang="en-US" dirty="0"/>
              <a:t>검증 점수가 다 좋지 않게 나온 것을 확인 할 수 있습니다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퍼뮤테이션</a:t>
            </a:r>
            <a:r>
              <a:rPr lang="ko-KR" altLang="en-US" dirty="0"/>
              <a:t> </a:t>
            </a:r>
            <a:r>
              <a:rPr lang="ko-KR" altLang="en-US" dirty="0" err="1"/>
              <a:t>임포턴스에</a:t>
            </a:r>
            <a:r>
              <a:rPr lang="ko-KR" altLang="en-US" dirty="0"/>
              <a:t> 대해서 확인을 해보면 변수 중요도가 높은 특성이</a:t>
            </a:r>
            <a:endParaRPr lang="en-US" altLang="ko-KR" dirty="0"/>
          </a:p>
          <a:p>
            <a:r>
              <a:rPr lang="ko-KR" altLang="en-US" dirty="0"/>
              <a:t>없는 것을 확인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20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오히려 </a:t>
            </a:r>
            <a:r>
              <a:rPr lang="ko-KR" altLang="en-US" dirty="0" err="1"/>
              <a:t>가설검증하지</a:t>
            </a:r>
            <a:r>
              <a:rPr lang="ko-KR" altLang="en-US" dirty="0"/>
              <a:t> 않았던 타자</a:t>
            </a:r>
            <a:r>
              <a:rPr lang="en-US" altLang="ko-KR" dirty="0"/>
              <a:t>, </a:t>
            </a:r>
            <a:r>
              <a:rPr lang="ko-KR" altLang="en-US" dirty="0"/>
              <a:t>투수에 따른 영향력이 큰 것을</a:t>
            </a:r>
            <a:endParaRPr lang="en-US" altLang="ko-KR" dirty="0"/>
          </a:p>
          <a:p>
            <a:r>
              <a:rPr lang="ko-KR" altLang="en-US" dirty="0"/>
              <a:t>확인 가능합니다</a:t>
            </a:r>
            <a:endParaRPr lang="en-US" altLang="ko-KR" dirty="0"/>
          </a:p>
          <a:p>
            <a:r>
              <a:rPr lang="ko-KR" altLang="en-US" dirty="0"/>
              <a:t>한가지 케이스를 확인해보면 타자때문에 스트라이크를 던진 확률이 높아진 것을 볼 수 있고</a:t>
            </a:r>
            <a:endParaRPr lang="en-US" altLang="ko-KR" dirty="0"/>
          </a:p>
          <a:p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ko-KR" altLang="en-US" dirty="0" err="1"/>
              <a:t>구종</a:t>
            </a:r>
            <a:r>
              <a:rPr lang="ko-KR" altLang="en-US" dirty="0"/>
              <a:t> 영향력이 </a:t>
            </a:r>
            <a:r>
              <a:rPr lang="ko-KR" altLang="en-US" dirty="0" err="1"/>
              <a:t>큰것을</a:t>
            </a:r>
            <a:r>
              <a:rPr lang="ko-KR" altLang="en-US" dirty="0"/>
              <a:t> 확인 할 수 있습니다</a:t>
            </a:r>
            <a:endParaRPr lang="en-US" altLang="ko-KR" dirty="0"/>
          </a:p>
          <a:p>
            <a:r>
              <a:rPr lang="ko-KR" altLang="en-US" dirty="0"/>
              <a:t>해당 경우에는 </a:t>
            </a:r>
            <a:r>
              <a:rPr lang="en-US" altLang="ko-KR" dirty="0"/>
              <a:t>0.71</a:t>
            </a:r>
            <a:r>
              <a:rPr lang="ko-KR" altLang="en-US" dirty="0"/>
              <a:t>로 스트라이크를 던질 것이라고 모델이 예측했다고 확인 할 수 있겠습니다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5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타겟과 연관성이 있는 특성이 부족했기에 타겟 선정을 잘못하였고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특성들보다 타자</a:t>
            </a:r>
            <a:r>
              <a:rPr lang="en-US" altLang="ko-KR" dirty="0"/>
              <a:t>, </a:t>
            </a:r>
            <a:r>
              <a:rPr lang="ko-KR" altLang="en-US" dirty="0"/>
              <a:t>투수에 따라 스트라이크 볼 비율이 달라지는 것을 확인 할 수 있었습니다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테스트 세트 점수에서 볼 수 있듯이 차라리 찍는게 나을 정도로 모델이 최악의 성능을 보였습니다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투수나 타자에 따라서 스트라이크를 던질 확률을 회귀모델로 적용해 보는 것이 더 좋았을 것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 발표를 마치겠습니다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2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순서로 진행을 할지 미리 말씀드리겠습니다</a:t>
            </a:r>
            <a:endParaRPr lang="en-US" altLang="ko-KR" dirty="0"/>
          </a:p>
          <a:p>
            <a:r>
              <a:rPr lang="ko-KR" altLang="en-US" dirty="0"/>
              <a:t>먼저 프로젝트 개요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모델링</a:t>
            </a:r>
            <a:r>
              <a:rPr lang="en-US" altLang="ko-KR" dirty="0"/>
              <a:t>, </a:t>
            </a:r>
            <a:r>
              <a:rPr lang="ko-KR" altLang="en-US" dirty="0"/>
              <a:t>최종 모델 해석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이에 대한 결론을 말씀드리겠습니다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0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선정 이유는 야구는 </a:t>
            </a:r>
            <a:r>
              <a:rPr lang="ko-KR" altLang="en-US" dirty="0" err="1"/>
              <a:t>세세한것마저도</a:t>
            </a:r>
            <a:r>
              <a:rPr lang="ko-KR" altLang="en-US" dirty="0"/>
              <a:t> 통계로 </a:t>
            </a:r>
            <a:r>
              <a:rPr lang="ko-KR" altLang="en-US" dirty="0" err="1"/>
              <a:t>기록하는만큼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통계의 스포츠라고 불리고 있고 통계치가 잘 정리되어 있어</a:t>
            </a:r>
            <a:endParaRPr lang="en-US" altLang="ko-KR" dirty="0"/>
          </a:p>
          <a:p>
            <a:r>
              <a:rPr lang="ko-KR" altLang="en-US" dirty="0"/>
              <a:t>이를 통해 예측하기 쉽다고 예상하였습니다</a:t>
            </a:r>
            <a:endParaRPr lang="en-US" altLang="ko-KR" dirty="0"/>
          </a:p>
          <a:p>
            <a:r>
              <a:rPr lang="en-US" altLang="ko-KR" dirty="0"/>
              <a:t>MLB</a:t>
            </a:r>
            <a:r>
              <a:rPr lang="ko-KR" altLang="en-US" dirty="0"/>
              <a:t> </a:t>
            </a:r>
            <a:r>
              <a:rPr lang="en-US" altLang="ko-KR" dirty="0"/>
              <a:t>Pitch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/>
              <a:t>2015</a:t>
            </a:r>
            <a:r>
              <a:rPr lang="ko-KR" altLang="en-US" dirty="0"/>
              <a:t>년부터 </a:t>
            </a:r>
            <a:r>
              <a:rPr lang="en-US" altLang="ko-KR" dirty="0"/>
              <a:t>2019</a:t>
            </a:r>
            <a:r>
              <a:rPr lang="ko-KR" altLang="en-US" dirty="0"/>
              <a:t>년도까지 데이터가 존재하고</a:t>
            </a:r>
            <a:endParaRPr lang="en-US" altLang="ko-KR" dirty="0"/>
          </a:p>
          <a:p>
            <a:r>
              <a:rPr lang="en-US" altLang="ko-KR" dirty="0"/>
              <a:t>2018</a:t>
            </a:r>
            <a:r>
              <a:rPr lang="ko-KR" altLang="en-US" dirty="0"/>
              <a:t>년까지는 훈련데이터</a:t>
            </a:r>
            <a:r>
              <a:rPr lang="en-US" altLang="ko-KR" dirty="0"/>
              <a:t>, 2019</a:t>
            </a:r>
            <a:r>
              <a:rPr lang="ko-KR" altLang="en-US" dirty="0"/>
              <a:t>년 데이터는 테스트 데이터로 활용하였습니다</a:t>
            </a:r>
            <a:endParaRPr lang="en-US" altLang="ko-KR" dirty="0"/>
          </a:p>
          <a:p>
            <a:r>
              <a:rPr lang="ko-KR" altLang="en-US" dirty="0"/>
              <a:t>데이터 특성으로는 이닝</a:t>
            </a:r>
            <a:r>
              <a:rPr lang="en-US" altLang="ko-KR" dirty="0"/>
              <a:t>, </a:t>
            </a:r>
            <a:r>
              <a:rPr lang="ko-KR" altLang="en-US" dirty="0"/>
              <a:t>스코어</a:t>
            </a:r>
            <a:r>
              <a:rPr lang="en-US" altLang="ko-KR" dirty="0"/>
              <a:t>, </a:t>
            </a:r>
            <a:r>
              <a:rPr lang="ko-KR" altLang="en-US" dirty="0"/>
              <a:t>구질</a:t>
            </a:r>
            <a:r>
              <a:rPr lang="en-US" altLang="ko-KR" dirty="0"/>
              <a:t>, </a:t>
            </a:r>
            <a:r>
              <a:rPr lang="ko-KR" altLang="en-US" dirty="0"/>
              <a:t>아웃카운트</a:t>
            </a:r>
            <a:r>
              <a:rPr lang="en-US" altLang="ko-KR" dirty="0"/>
              <a:t>, </a:t>
            </a:r>
            <a:r>
              <a:rPr lang="ko-KR" altLang="en-US" dirty="0"/>
              <a:t>주자 등이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3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타겟 데이터는 스트라이크와 볼로 이루어져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스트라이크는 </a:t>
            </a:r>
            <a:r>
              <a:rPr lang="en-US" altLang="ko-KR" dirty="0"/>
              <a:t>1, </a:t>
            </a:r>
            <a:r>
              <a:rPr lang="ko-KR" altLang="en-US" dirty="0"/>
              <a:t>볼은 </a:t>
            </a:r>
            <a:r>
              <a:rPr lang="en-US" altLang="ko-KR" dirty="0"/>
              <a:t>0</a:t>
            </a:r>
            <a:r>
              <a:rPr lang="ko-KR" altLang="en-US" dirty="0"/>
              <a:t>으로 표기하였습니다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목표로는 풀카운트 상황에서 투수가 스트라이크를 던질지</a:t>
            </a:r>
            <a:endParaRPr lang="en-US" altLang="ko-KR" dirty="0"/>
          </a:p>
          <a:p>
            <a:r>
              <a:rPr lang="ko-KR" altLang="en-US" dirty="0"/>
              <a:t>볼을 던질지를 예측하는 문제입니다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8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Baseline model</a:t>
            </a:r>
            <a:r>
              <a:rPr lang="ko-KR" altLang="en-US" dirty="0"/>
              <a:t>은 모델의 성능을 비교하기 위한 초기모델로</a:t>
            </a:r>
            <a:endParaRPr lang="en-US" altLang="ko-KR" dirty="0"/>
          </a:p>
          <a:p>
            <a:r>
              <a:rPr lang="ko-KR" altLang="en-US" dirty="0"/>
              <a:t>스트라이크를 던진 확률이 </a:t>
            </a:r>
            <a:r>
              <a:rPr lang="en-US" altLang="ko-KR" dirty="0"/>
              <a:t>68%</a:t>
            </a:r>
            <a:r>
              <a:rPr lang="ko-KR" altLang="en-US" dirty="0"/>
              <a:t>인 것을 볼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12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평가지표는 스트라이크인지 볼인지 구분하는 이진분류모델로서</a:t>
            </a:r>
            <a:endParaRPr lang="en-US" altLang="ko-KR" dirty="0"/>
          </a:p>
          <a:p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ko-KR" altLang="en-US" dirty="0"/>
              <a:t> 점수를 통해 모델을 평가해보겠습니다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타겟을 선정한 이유로는 풀카운트에서 투수가 던질 공을 알면</a:t>
            </a:r>
            <a:endParaRPr lang="en-US" altLang="ko-KR" dirty="0"/>
          </a:p>
          <a:p>
            <a:r>
              <a:rPr lang="ko-KR" altLang="en-US" dirty="0"/>
              <a:t>타자가 많이 유리해지기 때문에 유의미하다고 생각하였습니다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가설을 한번 검증해보겠습니다</a:t>
            </a:r>
            <a:endParaRPr lang="en-US" altLang="ko-KR" dirty="0"/>
          </a:p>
          <a:p>
            <a:r>
              <a:rPr lang="ko-KR" altLang="en-US" dirty="0"/>
              <a:t>경기 후반으로 갈수록 스트라이크 비율이 떨어진다고 예측을 해보았는데</a:t>
            </a:r>
            <a:endParaRPr lang="en-US" altLang="ko-KR" dirty="0"/>
          </a:p>
          <a:p>
            <a:r>
              <a:rPr lang="ko-KR" altLang="en-US" dirty="0" err="1"/>
              <a:t>이닝별</a:t>
            </a:r>
            <a:r>
              <a:rPr lang="ko-KR" altLang="en-US" dirty="0"/>
              <a:t> 스트라이크 비율은 거의 변화가 없는 것을 확인할 수 있습니다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회부터는 연장이기 때문에 데이터의 부족으로</a:t>
            </a:r>
            <a:endParaRPr lang="en-US" altLang="ko-KR" dirty="0"/>
          </a:p>
          <a:p>
            <a:r>
              <a:rPr lang="ko-KR" altLang="en-US" dirty="0"/>
              <a:t>타겟 비율이 많이 튀는 것을 확인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11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가설에 대해서 검증해보겠습니다</a:t>
            </a:r>
            <a:endParaRPr lang="en-US" altLang="ko-KR" dirty="0"/>
          </a:p>
          <a:p>
            <a:r>
              <a:rPr lang="ko-KR" altLang="en-US" dirty="0" err="1"/>
              <a:t>구종에</a:t>
            </a:r>
            <a:r>
              <a:rPr lang="ko-KR" altLang="en-US" dirty="0"/>
              <a:t> 따라서 스트라이크 비율이 </a:t>
            </a:r>
            <a:r>
              <a:rPr lang="ko-KR" altLang="en-US" dirty="0" err="1"/>
              <a:t>차이난다고</a:t>
            </a:r>
            <a:r>
              <a:rPr lang="ko-KR" altLang="en-US" dirty="0"/>
              <a:t> 가정을 해보았습니다</a:t>
            </a:r>
            <a:endParaRPr lang="en-US" altLang="ko-KR" dirty="0"/>
          </a:p>
          <a:p>
            <a:r>
              <a:rPr lang="ko-KR" altLang="en-US" dirty="0"/>
              <a:t>하지만 데이터가 부족하지 않은 구질은 대부분 </a:t>
            </a:r>
            <a:r>
              <a:rPr lang="en-US" altLang="ko-KR" dirty="0"/>
              <a:t>0.6~0.7 </a:t>
            </a:r>
            <a:r>
              <a:rPr lang="ko-KR" altLang="en-US" dirty="0"/>
              <a:t>사이의</a:t>
            </a:r>
            <a:endParaRPr lang="en-US" altLang="ko-KR" dirty="0"/>
          </a:p>
          <a:p>
            <a:r>
              <a:rPr lang="ko-KR" altLang="en-US" dirty="0"/>
              <a:t>스트라이크율을 보이는 것을 확인 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3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모델링은 </a:t>
            </a:r>
            <a:r>
              <a:rPr lang="ko-KR" altLang="en-US" dirty="0" err="1"/>
              <a:t>랜덤포레스트와</a:t>
            </a:r>
            <a:r>
              <a:rPr lang="ko-KR" altLang="en-US" dirty="0"/>
              <a:t> </a:t>
            </a:r>
            <a:r>
              <a:rPr lang="en-US" altLang="ko-KR" dirty="0"/>
              <a:t>XG</a:t>
            </a:r>
            <a:r>
              <a:rPr lang="ko-KR" altLang="en-US" dirty="0" err="1"/>
              <a:t>부스트로</a:t>
            </a:r>
            <a:r>
              <a:rPr lang="ko-KR" altLang="en-US" dirty="0"/>
              <a:t> 예측을 해보았고</a:t>
            </a:r>
            <a:endParaRPr lang="en-US" altLang="ko-KR" dirty="0"/>
          </a:p>
          <a:p>
            <a:r>
              <a:rPr lang="ko-KR" altLang="en-US" dirty="0"/>
              <a:t>검증세트에서 </a:t>
            </a:r>
            <a:r>
              <a:rPr lang="en-US" altLang="ko-KR" dirty="0"/>
              <a:t>XG</a:t>
            </a:r>
            <a:r>
              <a:rPr lang="ko-KR" altLang="en-US" dirty="0" err="1"/>
              <a:t>부스트가</a:t>
            </a:r>
            <a:r>
              <a:rPr lang="ko-KR" altLang="en-US" dirty="0"/>
              <a:t> 평가지표에서 더 좋았기에 이 모델을</a:t>
            </a:r>
            <a:endParaRPr lang="en-US" altLang="ko-KR" dirty="0"/>
          </a:p>
          <a:p>
            <a:r>
              <a:rPr lang="ko-KR" altLang="en-US" dirty="0"/>
              <a:t>튜닝해서 사용해보도록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A5C0E-5EE4-4041-84D8-BEA1EA09C5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6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2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0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9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56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9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3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13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16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6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24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63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7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6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E9859-F615-4D68-A782-69E62A487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02"/>
            <a:ext cx="9144000" cy="2387600"/>
          </a:xfrm>
        </p:spPr>
        <p:txBody>
          <a:bodyPr/>
          <a:lstStyle/>
          <a:p>
            <a:r>
              <a:rPr lang="en-US" altLang="ko-KR" dirty="0"/>
              <a:t>MLB Pitch Data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40F1E2-EED4-4F90-9719-A7CE9C78B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575" y="4534195"/>
            <a:ext cx="9144000" cy="1655762"/>
          </a:xfrm>
        </p:spPr>
        <p:txBody>
          <a:bodyPr/>
          <a:lstStyle/>
          <a:p>
            <a:r>
              <a:rPr lang="ko-KR" altLang="en-US" dirty="0"/>
              <a:t>풀카운트에서 투수가 던지는 공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5160834-4DE9-42D4-92A6-5D3B6E1879E4}"/>
              </a:ext>
            </a:extLst>
          </p:cNvPr>
          <p:cNvSpPr txBox="1">
            <a:spLocks/>
          </p:cNvSpPr>
          <p:nvPr/>
        </p:nvSpPr>
        <p:spPr>
          <a:xfrm>
            <a:off x="10770094" y="6373352"/>
            <a:ext cx="1421906" cy="484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AI10 </a:t>
            </a:r>
            <a:r>
              <a:rPr lang="ko-KR" altLang="en-US" dirty="0"/>
              <a:t>남자명</a:t>
            </a:r>
          </a:p>
        </p:txBody>
      </p:sp>
    </p:spTree>
    <p:extLst>
      <p:ext uri="{BB962C8B-B14F-4D97-AF65-F5344CB8AC3E}">
        <p14:creationId xmlns:p14="http://schemas.microsoft.com/office/powerpoint/2010/main" val="78819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2A2D9-B7A5-40F3-A47C-90A03C6C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4E4F7-2FAC-4EB2-8185-6ECB657D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XGBClassifier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ROC Curve: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223A34-F7DD-4ABD-8735-8B4D885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51197"/>
            <a:ext cx="3427302" cy="246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47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DC745-1237-4732-B2A8-0FA3FD32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678AF-3B98-495F-A159-0B4AA35B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RandomSearchCV</a:t>
            </a:r>
            <a:r>
              <a:rPr lang="en-US" altLang="ko-KR" dirty="0"/>
              <a:t>: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ROC Curve: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C21249-5B91-41A0-8267-F66AF1B1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77" y="2771308"/>
            <a:ext cx="3000794" cy="69542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C7BEF55-6BBA-4A62-8933-66AA39BD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51" y="4022411"/>
            <a:ext cx="3239220" cy="23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2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FE3D-4ADD-4811-9704-B56D8A8D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모델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FBD21-5871-46CA-BD1B-798207D1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XGBClassifier</a:t>
            </a:r>
            <a:r>
              <a:rPr lang="en-US" altLang="ko-KR" dirty="0"/>
              <a:t> – </a:t>
            </a:r>
            <a:r>
              <a:rPr lang="en-US" altLang="ko-KR" dirty="0" err="1"/>
              <a:t>RandomSearchCV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Permutation Importance: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27561F-E95B-43B8-B7B4-597F41C1D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1" y="2685946"/>
            <a:ext cx="3324689" cy="743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840596-BA94-4894-A800-DF28F5529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62671"/>
            <a:ext cx="1796249" cy="21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40B38-B84B-41B4-B449-7E124707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모델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D890A-0119-405C-93F8-58CE51D34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Shap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91FD49-A97A-4A06-83B5-E196D54E0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62" y="1460960"/>
            <a:ext cx="3648676" cy="33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C0C859-FEEB-49E6-920D-3D0D4AF8C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5164802"/>
            <a:ext cx="8911687" cy="9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1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3EA68-216E-4C92-A99E-B86C96A5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D2F23-563D-4376-903A-1215E7B9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타겟 선정 잘못함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현재 특성만으로는 타겟과 연관성이 크게 없음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사람의 심리는 알기 어렵다</a:t>
            </a:r>
          </a:p>
        </p:txBody>
      </p:sp>
    </p:spTree>
    <p:extLst>
      <p:ext uri="{BB962C8B-B14F-4D97-AF65-F5344CB8AC3E}">
        <p14:creationId xmlns:p14="http://schemas.microsoft.com/office/powerpoint/2010/main" val="72500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2403E-059E-46C5-8633-044F4B29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1DCA6-3AF7-4544-9B51-28DA3F2E0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</a:t>
            </a:r>
            <a:r>
              <a:rPr lang="ko-KR" altLang="en-US" dirty="0"/>
              <a:t> 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 모델 해석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306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6AA67-CBB3-4D39-A8B3-1C8A7EBE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83078-034C-4733-B099-A5F87047E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512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데이터 선정 이유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야구는 통계의 스포츠라고 불리고 있는 만큼 통계치가 잘 정리 되어 있음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데이터 특성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이닝</a:t>
            </a:r>
            <a:r>
              <a:rPr lang="en-US" altLang="ko-KR" dirty="0"/>
              <a:t>, </a:t>
            </a:r>
            <a:r>
              <a:rPr lang="ko-KR" altLang="en-US" dirty="0"/>
              <a:t>스코어</a:t>
            </a:r>
            <a:r>
              <a:rPr lang="en-US" altLang="ko-KR" dirty="0"/>
              <a:t>, </a:t>
            </a:r>
            <a:r>
              <a:rPr lang="ko-KR" altLang="en-US" dirty="0"/>
              <a:t>구질</a:t>
            </a:r>
            <a:r>
              <a:rPr lang="en-US" altLang="ko-KR" dirty="0"/>
              <a:t>, </a:t>
            </a:r>
            <a:r>
              <a:rPr lang="ko-KR" altLang="en-US" dirty="0"/>
              <a:t>아웃카운트</a:t>
            </a:r>
            <a:r>
              <a:rPr lang="en-US" altLang="ko-KR" dirty="0"/>
              <a:t>, </a:t>
            </a:r>
            <a:r>
              <a:rPr lang="ko-KR" altLang="en-US" dirty="0"/>
              <a:t>주자 등으로 이루어짐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134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38784-278B-46B7-A82A-DC37A1D4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7764A-A001-4C83-AD60-36DD23A1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타겟 데이터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스트라이크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볼</a:t>
            </a:r>
            <a:r>
              <a:rPr lang="en-US" altLang="ko-KR" dirty="0"/>
              <a:t>(0)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프로젝트 목표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풀카운트 상황에서 투수가 스트라이크를 던질지 볼을 던질지 예측해본다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816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D11B6-FCB8-44CC-9735-8EEBA83E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2F9D2-BA89-487B-8418-5F755625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Baseline Model:</a:t>
            </a:r>
            <a:br>
              <a:rPr lang="en-US" altLang="ko-KR" dirty="0"/>
            </a:br>
            <a:r>
              <a:rPr lang="ko-KR" altLang="en-US" dirty="0"/>
              <a:t>모델의 성능을 비교하기 위한 초기모델</a:t>
            </a:r>
            <a:br>
              <a:rPr lang="en-US" altLang="ko-KR" dirty="0"/>
            </a:br>
            <a:r>
              <a:rPr lang="ko-KR" altLang="en-US" dirty="0"/>
              <a:t>스트라이크를 던질 확률</a:t>
            </a:r>
            <a:r>
              <a:rPr lang="en-US" altLang="ko-KR" dirty="0"/>
              <a:t>(68%)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AAD20-C1D4-41E1-8D68-31E9BA983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97" y="3019406"/>
            <a:ext cx="4347201" cy="3006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841995-8255-4803-9C2E-265865905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455" y="4022411"/>
            <a:ext cx="340090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0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F4DBD-0AA4-46CD-93A9-64FF4812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5118B-2FD4-4EE0-8B83-BB51A637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평가지표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이진분류모델로 스트라이크인지 볼인지 구분</a:t>
            </a:r>
            <a:br>
              <a:rPr lang="en-US" altLang="ko-KR" dirty="0"/>
            </a:br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ko-KR" altLang="en-US" dirty="0"/>
              <a:t> 점수를 통해 평가해본다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타겟 선정 이유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풀카운트에서 투수가 던질 공을 알면 타자로써 많이 유리해진다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842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154A-924B-4ABB-9415-24F2652C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0B37B-0C03-4A61-A4B7-7914575A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가설검증</a:t>
            </a:r>
            <a:r>
              <a:rPr lang="en-US" altLang="ko-KR" dirty="0"/>
              <a:t>1:</a:t>
            </a:r>
            <a:br>
              <a:rPr lang="en-US" altLang="ko-KR" dirty="0"/>
            </a:br>
            <a:r>
              <a:rPr lang="ko-KR" altLang="en-US" dirty="0"/>
              <a:t>경기 후반으로 갈수록 스트라이크 비율이 떨어진다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7F7531-47A4-4F03-8D4D-C377E031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2" y="3585940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84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38D50-E1C9-43FC-9DA3-648F78E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4BA31-1808-45AF-9268-F11F3F54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가설검증</a:t>
            </a:r>
            <a:r>
              <a:rPr lang="en-US" altLang="ko-KR" dirty="0"/>
              <a:t>2:</a:t>
            </a:r>
            <a:br>
              <a:rPr lang="en-US" altLang="ko-KR" dirty="0"/>
            </a:br>
            <a:r>
              <a:rPr lang="ko-KR" altLang="en-US" dirty="0" err="1"/>
              <a:t>구종에</a:t>
            </a:r>
            <a:r>
              <a:rPr lang="ko-KR" altLang="en-US" dirty="0"/>
              <a:t> 따라 스트라이크 비율이 </a:t>
            </a:r>
            <a:r>
              <a:rPr lang="ko-KR" altLang="en-US" dirty="0" err="1"/>
              <a:t>차이난다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F0AF83-0B84-46B3-93F3-8928529F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576415"/>
            <a:ext cx="36766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F17684-8B92-4F13-BCF5-E35E768D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28815"/>
            <a:ext cx="3829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07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63A8E-63FD-443A-A238-49589115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60E4F-3306-467B-B27B-E78E7351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RandomForestClassifier</a:t>
            </a:r>
            <a:r>
              <a:rPr lang="en-US" altLang="ko-KR" dirty="0"/>
              <a:t>: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 err="1"/>
              <a:t>XGBClassifier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33819B-7D9E-4EC4-9526-6BF566DB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364" y="3062236"/>
            <a:ext cx="3124636" cy="733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78BE2D-7292-4939-B821-D6BEDE666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695" y="4936944"/>
            <a:ext cx="316274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05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643</Words>
  <Application>Microsoft Office PowerPoint</Application>
  <PresentationFormat>와이드스크린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줄기</vt:lpstr>
      <vt:lpstr>MLB Pitch Data</vt:lpstr>
      <vt:lpstr>목차</vt:lpstr>
      <vt:lpstr>프로젝트 개요</vt:lpstr>
      <vt:lpstr>프로젝트 개요</vt:lpstr>
      <vt:lpstr>데이터 전처리</vt:lpstr>
      <vt:lpstr>데이터 전처리</vt:lpstr>
      <vt:lpstr>데이터 전처리</vt:lpstr>
      <vt:lpstr>데이터 전처리</vt:lpstr>
      <vt:lpstr>머신러닝 모델링</vt:lpstr>
      <vt:lpstr>머신러닝 모델링</vt:lpstr>
      <vt:lpstr>머신러닝 모델링</vt:lpstr>
      <vt:lpstr>최종 모델 해석</vt:lpstr>
      <vt:lpstr>최종 모델 해석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Pitch Data</dc:title>
  <dc:creator>남 자명</dc:creator>
  <cp:lastModifiedBy>남 자명</cp:lastModifiedBy>
  <cp:revision>14</cp:revision>
  <dcterms:created xsi:type="dcterms:W3CDTF">2022-01-12T06:29:35Z</dcterms:created>
  <dcterms:modified xsi:type="dcterms:W3CDTF">2022-01-12T08:48:42Z</dcterms:modified>
</cp:coreProperties>
</file>