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8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70" r:id="rId8"/>
    <p:sldId id="261" r:id="rId9"/>
    <p:sldId id="264" r:id="rId10"/>
    <p:sldId id="267" r:id="rId11"/>
    <p:sldId id="271" r:id="rId12"/>
    <p:sldId id="272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18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자명" userId="d21a01a6b7a44be3" providerId="LiveId" clId="{365A89E8-4F5F-4127-B938-8217A43936A7}"/>
    <pc:docChg chg="undo custSel addSld delSld modSld">
      <pc:chgData name="남 자명" userId="d21a01a6b7a44be3" providerId="LiveId" clId="{365A89E8-4F5F-4127-B938-8217A43936A7}" dt="2022-03-24T14:41:26.928" v="5721" actId="20577"/>
      <pc:docMkLst>
        <pc:docMk/>
      </pc:docMkLst>
      <pc:sldChg chg="modSp mod modNotesTx">
        <pc:chgData name="남 자명" userId="d21a01a6b7a44be3" providerId="LiveId" clId="{365A89E8-4F5F-4127-B938-8217A43936A7}" dt="2022-03-24T14:05:41.499" v="1155" actId="6549"/>
        <pc:sldMkLst>
          <pc:docMk/>
          <pc:sldMk cId="788191552" sldId="256"/>
        </pc:sldMkLst>
        <pc:spChg chg="mod">
          <ac:chgData name="남 자명" userId="d21a01a6b7a44be3" providerId="LiveId" clId="{365A89E8-4F5F-4127-B938-8217A43936A7}" dt="2022-03-24T14:02:31.314" v="1017" actId="20577"/>
          <ac:spMkLst>
            <pc:docMk/>
            <pc:sldMk cId="788191552" sldId="256"/>
            <ac:spMk id="3" creationId="{6940F1E2-EED4-4F90-9719-A7CE9C78B26F}"/>
          </ac:spMkLst>
        </pc:spChg>
      </pc:sldChg>
      <pc:sldChg chg="modSp mod modNotesTx">
        <pc:chgData name="남 자명" userId="d21a01a6b7a44be3" providerId="LiveId" clId="{365A89E8-4F5F-4127-B938-8217A43936A7}" dt="2022-03-24T14:06:09.316" v="1198" actId="20577"/>
        <pc:sldMkLst>
          <pc:docMk/>
          <pc:sldMk cId="573067260" sldId="257"/>
        </pc:sldMkLst>
        <pc:spChg chg="mod">
          <ac:chgData name="남 자명" userId="d21a01a6b7a44be3" providerId="LiveId" clId="{365A89E8-4F5F-4127-B938-8217A43936A7}" dt="2022-03-24T13:22:14.338" v="7"/>
          <ac:spMkLst>
            <pc:docMk/>
            <pc:sldMk cId="573067260" sldId="257"/>
            <ac:spMk id="3" creationId="{E721DCA6-3AF7-4544-9B51-28DA3F2E0940}"/>
          </ac:spMkLst>
        </pc:spChg>
      </pc:sldChg>
      <pc:sldChg chg="addSp delSp modSp mod modNotesTx">
        <pc:chgData name="남 자명" userId="d21a01a6b7a44be3" providerId="LiveId" clId="{365A89E8-4F5F-4127-B938-8217A43936A7}" dt="2022-03-24T14:09:17.705" v="1620" actId="20577"/>
        <pc:sldMkLst>
          <pc:docMk/>
          <pc:sldMk cId="3551346448" sldId="258"/>
        </pc:sldMkLst>
        <pc:spChg chg="mod">
          <ac:chgData name="남 자명" userId="d21a01a6b7a44be3" providerId="LiveId" clId="{365A89E8-4F5F-4127-B938-8217A43936A7}" dt="2022-03-24T13:33:37.223" v="298" actId="1076"/>
          <ac:spMkLst>
            <pc:docMk/>
            <pc:sldMk cId="3551346448" sldId="258"/>
            <ac:spMk id="3" creationId="{F2883078-034C-4733-B099-A5F87047E68A}"/>
          </ac:spMkLst>
        </pc:spChg>
        <pc:spChg chg="add del mod">
          <ac:chgData name="남 자명" userId="d21a01a6b7a44be3" providerId="LiveId" clId="{365A89E8-4F5F-4127-B938-8217A43936A7}" dt="2022-03-24T13:24:42.962" v="13" actId="478"/>
          <ac:spMkLst>
            <pc:docMk/>
            <pc:sldMk cId="3551346448" sldId="258"/>
            <ac:spMk id="4" creationId="{E07CF962-C8B0-419C-A459-BF3F518C9D6E}"/>
          </ac:spMkLst>
        </pc:spChg>
        <pc:picChg chg="add mod">
          <ac:chgData name="남 자명" userId="d21a01a6b7a44be3" providerId="LiveId" clId="{365A89E8-4F5F-4127-B938-8217A43936A7}" dt="2022-03-24T13:33:41.938" v="299" actId="1076"/>
          <ac:picMkLst>
            <pc:docMk/>
            <pc:sldMk cId="3551346448" sldId="258"/>
            <ac:picMk id="6" creationId="{CB6AC643-A975-4157-97EC-F1EBA92B48FE}"/>
          </ac:picMkLst>
        </pc:picChg>
      </pc:sldChg>
      <pc:sldChg chg="modSp mod modNotesTx">
        <pc:chgData name="남 자명" userId="d21a01a6b7a44be3" providerId="LiveId" clId="{365A89E8-4F5F-4127-B938-8217A43936A7}" dt="2022-03-24T14:10:30.766" v="1849" actId="20577"/>
        <pc:sldMkLst>
          <pc:docMk/>
          <pc:sldMk cId="2288165028" sldId="259"/>
        </pc:sldMkLst>
        <pc:spChg chg="mod">
          <ac:chgData name="남 자명" userId="d21a01a6b7a44be3" providerId="LiveId" clId="{365A89E8-4F5F-4127-B938-8217A43936A7}" dt="2022-03-24T13:42:39.498" v="492" actId="20577"/>
          <ac:spMkLst>
            <pc:docMk/>
            <pc:sldMk cId="2288165028" sldId="259"/>
            <ac:spMk id="3" creationId="{7747764A-A001-4C83-AD60-36DD23A1B90D}"/>
          </ac:spMkLst>
        </pc:spChg>
      </pc:sldChg>
      <pc:sldChg chg="addSp delSp modSp mod modNotesTx">
        <pc:chgData name="남 자명" userId="d21a01a6b7a44be3" providerId="LiveId" clId="{365A89E8-4F5F-4127-B938-8217A43936A7}" dt="2022-03-24T14:11:24.137" v="2000" actId="20577"/>
        <pc:sldMkLst>
          <pc:docMk/>
          <pc:sldMk cId="1531207380" sldId="260"/>
        </pc:sldMkLst>
        <pc:spChg chg="mod">
          <ac:chgData name="남 자명" userId="d21a01a6b7a44be3" providerId="LiveId" clId="{365A89E8-4F5F-4127-B938-8217A43936A7}" dt="2022-03-24T13:42:52.677" v="511"/>
          <ac:spMkLst>
            <pc:docMk/>
            <pc:sldMk cId="1531207380" sldId="260"/>
            <ac:spMk id="2" creationId="{F8CD11B6-FCB8-44CC-9735-8EEBA83EBB4F}"/>
          </ac:spMkLst>
        </pc:spChg>
        <pc:spChg chg="mod">
          <ac:chgData name="남 자명" userId="d21a01a6b7a44be3" providerId="LiveId" clId="{365A89E8-4F5F-4127-B938-8217A43936A7}" dt="2022-03-24T13:33:19.351" v="296" actId="1076"/>
          <ac:spMkLst>
            <pc:docMk/>
            <pc:sldMk cId="1531207380" sldId="260"/>
            <ac:spMk id="3" creationId="{2EB2F9D2-BA89-487B-8418-5F7556255631}"/>
          </ac:spMkLst>
        </pc:spChg>
        <pc:picChg chg="add mod">
          <ac:chgData name="남 자명" userId="d21a01a6b7a44be3" providerId="LiveId" clId="{365A89E8-4F5F-4127-B938-8217A43936A7}" dt="2022-03-24T13:33:23.290" v="297" actId="1076"/>
          <ac:picMkLst>
            <pc:docMk/>
            <pc:sldMk cId="1531207380" sldId="260"/>
            <ac:picMk id="4" creationId="{3873603D-6DA5-48AF-B888-1BBF386D638E}"/>
          </ac:picMkLst>
        </pc:picChg>
        <pc:picChg chg="del">
          <ac:chgData name="남 자명" userId="d21a01a6b7a44be3" providerId="LiveId" clId="{365A89E8-4F5F-4127-B938-8217A43936A7}" dt="2022-03-24T13:30:27.176" v="268" actId="478"/>
          <ac:picMkLst>
            <pc:docMk/>
            <pc:sldMk cId="1531207380" sldId="260"/>
            <ac:picMk id="5" creationId="{AFCAAD20-C1D4-41E1-8D68-31E9BA98325B}"/>
          </ac:picMkLst>
        </pc:picChg>
        <pc:picChg chg="del">
          <ac:chgData name="남 자명" userId="d21a01a6b7a44be3" providerId="LiveId" clId="{365A89E8-4F5F-4127-B938-8217A43936A7}" dt="2022-03-24T13:30:28.445" v="269" actId="478"/>
          <ac:picMkLst>
            <pc:docMk/>
            <pc:sldMk cId="1531207380" sldId="260"/>
            <ac:picMk id="7" creationId="{CC841995-8255-4803-9C2E-265865905F71}"/>
          </ac:picMkLst>
        </pc:picChg>
      </pc:sldChg>
      <pc:sldChg chg="addSp modSp mod modNotesTx">
        <pc:chgData name="남 자명" userId="d21a01a6b7a44be3" providerId="LiveId" clId="{365A89E8-4F5F-4127-B938-8217A43936A7}" dt="2022-03-24T14:15:04.555" v="2611" actId="20577"/>
        <pc:sldMkLst>
          <pc:docMk/>
          <pc:sldMk cId="2518423693" sldId="261"/>
        </pc:sldMkLst>
        <pc:spChg chg="mod">
          <ac:chgData name="남 자명" userId="d21a01a6b7a44be3" providerId="LiveId" clId="{365A89E8-4F5F-4127-B938-8217A43936A7}" dt="2022-03-24T13:37:23.451" v="418"/>
          <ac:spMkLst>
            <pc:docMk/>
            <pc:sldMk cId="2518423693" sldId="261"/>
            <ac:spMk id="3" creationId="{10A5118B-2FD4-4EE0-8B83-BB51A637AA1A}"/>
          </ac:spMkLst>
        </pc:spChg>
        <pc:picChg chg="add mod">
          <ac:chgData name="남 자명" userId="d21a01a6b7a44be3" providerId="LiveId" clId="{365A89E8-4F5F-4127-B938-8217A43936A7}" dt="2022-03-24T13:36:12.725" v="330" actId="14100"/>
          <ac:picMkLst>
            <pc:docMk/>
            <pc:sldMk cId="2518423693" sldId="261"/>
            <ac:picMk id="5" creationId="{DA024FAB-5EE3-40E7-805B-C62CD56E13AA}"/>
          </ac:picMkLst>
        </pc:picChg>
      </pc:sldChg>
      <pc:sldChg chg="del">
        <pc:chgData name="남 자명" userId="d21a01a6b7a44be3" providerId="LiveId" clId="{365A89E8-4F5F-4127-B938-8217A43936A7}" dt="2022-03-24T13:34:39.739" v="300" actId="47"/>
        <pc:sldMkLst>
          <pc:docMk/>
          <pc:sldMk cId="2180846973" sldId="262"/>
        </pc:sldMkLst>
      </pc:sldChg>
      <pc:sldChg chg="del">
        <pc:chgData name="남 자명" userId="d21a01a6b7a44be3" providerId="LiveId" clId="{365A89E8-4F5F-4127-B938-8217A43936A7}" dt="2022-03-24T13:34:41.729" v="301" actId="47"/>
        <pc:sldMkLst>
          <pc:docMk/>
          <pc:sldMk cId="3266074265" sldId="263"/>
        </pc:sldMkLst>
      </pc:sldChg>
      <pc:sldChg chg="addSp delSp modSp mod modNotesTx">
        <pc:chgData name="남 자명" userId="d21a01a6b7a44be3" providerId="LiveId" clId="{365A89E8-4F5F-4127-B938-8217A43936A7}" dt="2022-03-24T14:41:26.928" v="5721" actId="20577"/>
        <pc:sldMkLst>
          <pc:docMk/>
          <pc:sldMk cId="3194880551" sldId="264"/>
        </pc:sldMkLst>
        <pc:spChg chg="mod">
          <ac:chgData name="남 자명" userId="d21a01a6b7a44be3" providerId="LiveId" clId="{365A89E8-4F5F-4127-B938-8217A43936A7}" dt="2022-03-24T13:37:30.992" v="419" actId="6549"/>
          <ac:spMkLst>
            <pc:docMk/>
            <pc:sldMk cId="3194880551" sldId="264"/>
            <ac:spMk id="2" creationId="{66F63A8E-63FD-443A-A238-49589115055A}"/>
          </ac:spMkLst>
        </pc:spChg>
        <pc:spChg chg="mod">
          <ac:chgData name="남 자명" userId="d21a01a6b7a44be3" providerId="LiveId" clId="{365A89E8-4F5F-4127-B938-8217A43936A7}" dt="2022-03-24T13:45:50.890" v="771" actId="6549"/>
          <ac:spMkLst>
            <pc:docMk/>
            <pc:sldMk cId="3194880551" sldId="264"/>
            <ac:spMk id="3" creationId="{14160E4F-3306-467B-B27B-E78E735115C6}"/>
          </ac:spMkLst>
        </pc:spChg>
        <pc:picChg chg="del">
          <ac:chgData name="남 자명" userId="d21a01a6b7a44be3" providerId="LiveId" clId="{365A89E8-4F5F-4127-B938-8217A43936A7}" dt="2022-03-24T13:37:47.060" v="448" actId="478"/>
          <ac:picMkLst>
            <pc:docMk/>
            <pc:sldMk cId="3194880551" sldId="264"/>
            <ac:picMk id="5" creationId="{6833819B-7D9E-4EC4-9526-6BF566DB86DA}"/>
          </ac:picMkLst>
        </pc:picChg>
        <pc:picChg chg="add mod">
          <ac:chgData name="남 자명" userId="d21a01a6b7a44be3" providerId="LiveId" clId="{365A89E8-4F5F-4127-B938-8217A43936A7}" dt="2022-03-24T13:46:10.187" v="775" actId="1076"/>
          <ac:picMkLst>
            <pc:docMk/>
            <pc:sldMk cId="3194880551" sldId="264"/>
            <ac:picMk id="6" creationId="{5F5474D1-9D3A-4E29-86B0-643910475F15}"/>
          </ac:picMkLst>
        </pc:picChg>
        <pc:picChg chg="del">
          <ac:chgData name="남 자명" userId="d21a01a6b7a44be3" providerId="LiveId" clId="{365A89E8-4F5F-4127-B938-8217A43936A7}" dt="2022-03-24T13:37:47.579" v="449" actId="478"/>
          <ac:picMkLst>
            <pc:docMk/>
            <pc:sldMk cId="3194880551" sldId="264"/>
            <ac:picMk id="7" creationId="{4478BE2D-7292-4939-B821-D6BEDE666B1D}"/>
          </ac:picMkLst>
        </pc:picChg>
        <pc:picChg chg="add mod">
          <ac:chgData name="남 자명" userId="d21a01a6b7a44be3" providerId="LiveId" clId="{365A89E8-4F5F-4127-B938-8217A43936A7}" dt="2022-03-24T13:46:12.477" v="776" actId="1076"/>
          <ac:picMkLst>
            <pc:docMk/>
            <pc:sldMk cId="3194880551" sldId="264"/>
            <ac:picMk id="9" creationId="{5FC270EF-BD15-4F7C-AF43-90C692ECA379}"/>
          </ac:picMkLst>
        </pc:picChg>
      </pc:sldChg>
      <pc:sldChg chg="add del">
        <pc:chgData name="남 자명" userId="d21a01a6b7a44be3" providerId="LiveId" clId="{365A89E8-4F5F-4127-B938-8217A43936A7}" dt="2022-03-24T13:45:18.534" v="749" actId="47"/>
        <pc:sldMkLst>
          <pc:docMk/>
          <pc:sldMk cId="3706477462" sldId="265"/>
        </pc:sldMkLst>
      </pc:sldChg>
      <pc:sldChg chg="add del">
        <pc:chgData name="남 자명" userId="d21a01a6b7a44be3" providerId="LiveId" clId="{365A89E8-4F5F-4127-B938-8217A43936A7}" dt="2022-03-24T13:45:19.595" v="750" actId="47"/>
        <pc:sldMkLst>
          <pc:docMk/>
          <pc:sldMk cId="1221224967" sldId="266"/>
        </pc:sldMkLst>
      </pc:sldChg>
      <pc:sldChg chg="addSp delSp modSp mod modNotesTx">
        <pc:chgData name="남 자명" userId="d21a01a6b7a44be3" providerId="LiveId" clId="{365A89E8-4F5F-4127-B938-8217A43936A7}" dt="2022-03-24T14:22:54.782" v="3609" actId="20577"/>
        <pc:sldMkLst>
          <pc:docMk/>
          <pc:sldMk cId="4219841546" sldId="267"/>
        </pc:sldMkLst>
        <pc:spChg chg="del mod">
          <ac:chgData name="남 자명" userId="d21a01a6b7a44be3" providerId="LiveId" clId="{365A89E8-4F5F-4127-B938-8217A43936A7}" dt="2022-03-24T13:47:15.491" v="777" actId="931"/>
          <ac:spMkLst>
            <pc:docMk/>
            <pc:sldMk cId="4219841546" sldId="267"/>
            <ac:spMk id="3" creationId="{820FBD21-5871-46CA-BD1B-798207D1CA9A}"/>
          </ac:spMkLst>
        </pc:spChg>
        <pc:picChg chg="del">
          <ac:chgData name="남 자명" userId="d21a01a6b7a44be3" providerId="LiveId" clId="{365A89E8-4F5F-4127-B938-8217A43936A7}" dt="2022-03-24T13:45:24.626" v="752" actId="478"/>
          <ac:picMkLst>
            <pc:docMk/>
            <pc:sldMk cId="4219841546" sldId="267"/>
            <ac:picMk id="5" creationId="{4627561F-E95B-43B8-B7B4-597F41C1DE4D}"/>
          </ac:picMkLst>
        </pc:picChg>
        <pc:picChg chg="add mod">
          <ac:chgData name="남 자명" userId="d21a01a6b7a44be3" providerId="LiveId" clId="{365A89E8-4F5F-4127-B938-8217A43936A7}" dt="2022-03-24T14:01:01.580" v="988" actId="1076"/>
          <ac:picMkLst>
            <pc:docMk/>
            <pc:sldMk cId="4219841546" sldId="267"/>
            <ac:picMk id="6" creationId="{686A6E8E-8E89-4FA0-942A-21AFB4BFFEE6}"/>
          </ac:picMkLst>
        </pc:picChg>
        <pc:picChg chg="del">
          <ac:chgData name="남 자명" userId="d21a01a6b7a44be3" providerId="LiveId" clId="{365A89E8-4F5F-4127-B938-8217A43936A7}" dt="2022-03-24T13:45:28.036" v="760" actId="478"/>
          <ac:picMkLst>
            <pc:docMk/>
            <pc:sldMk cId="4219841546" sldId="267"/>
            <ac:picMk id="7" creationId="{22840596-BA94-4894-A800-DF28F5529A2B}"/>
          </ac:picMkLst>
        </pc:picChg>
        <pc:picChg chg="add del mod">
          <ac:chgData name="남 자명" userId="d21a01a6b7a44be3" providerId="LiveId" clId="{365A89E8-4F5F-4127-B938-8217A43936A7}" dt="2022-03-24T13:49:39.272" v="809" actId="478"/>
          <ac:picMkLst>
            <pc:docMk/>
            <pc:sldMk cId="4219841546" sldId="267"/>
            <ac:picMk id="9" creationId="{62E3912B-DAE2-4632-91C8-0BBEEA1AFDE3}"/>
          </ac:picMkLst>
        </pc:picChg>
        <pc:picChg chg="add del mod">
          <ac:chgData name="남 자명" userId="d21a01a6b7a44be3" providerId="LiveId" clId="{365A89E8-4F5F-4127-B938-8217A43936A7}" dt="2022-03-24T13:49:39.669" v="810" actId="478"/>
          <ac:picMkLst>
            <pc:docMk/>
            <pc:sldMk cId="4219841546" sldId="267"/>
            <ac:picMk id="11" creationId="{42DAE025-D68A-439A-A199-D88910D38028}"/>
          </ac:picMkLst>
        </pc:picChg>
        <pc:picChg chg="add del mod">
          <ac:chgData name="남 자명" userId="d21a01a6b7a44be3" providerId="LiveId" clId="{365A89E8-4F5F-4127-B938-8217A43936A7}" dt="2022-03-24T13:49:40.048" v="811" actId="478"/>
          <ac:picMkLst>
            <pc:docMk/>
            <pc:sldMk cId="4219841546" sldId="267"/>
            <ac:picMk id="13" creationId="{0820D964-779B-4565-8667-BB422FAE6E78}"/>
          </ac:picMkLst>
        </pc:picChg>
        <pc:picChg chg="add del mod">
          <ac:chgData name="남 자명" userId="d21a01a6b7a44be3" providerId="LiveId" clId="{365A89E8-4F5F-4127-B938-8217A43936A7}" dt="2022-03-24T13:49:40.397" v="812" actId="478"/>
          <ac:picMkLst>
            <pc:docMk/>
            <pc:sldMk cId="4219841546" sldId="267"/>
            <ac:picMk id="15" creationId="{321CCE11-C0C9-43C5-B9F1-9D51159A1305}"/>
          </ac:picMkLst>
        </pc:picChg>
        <pc:picChg chg="add mod">
          <ac:chgData name="남 자명" userId="d21a01a6b7a44be3" providerId="LiveId" clId="{365A89E8-4F5F-4127-B938-8217A43936A7}" dt="2022-03-24T14:00:55.844" v="985" actId="1076"/>
          <ac:picMkLst>
            <pc:docMk/>
            <pc:sldMk cId="4219841546" sldId="267"/>
            <ac:picMk id="17" creationId="{CCCD86E1-9D4C-454D-AD2D-4AA0A4AC8717}"/>
          </ac:picMkLst>
        </pc:picChg>
        <pc:picChg chg="add del mod">
          <ac:chgData name="남 자명" userId="d21a01a6b7a44be3" providerId="LiveId" clId="{365A89E8-4F5F-4127-B938-8217A43936A7}" dt="2022-03-24T13:49:38.182" v="807" actId="478"/>
          <ac:picMkLst>
            <pc:docMk/>
            <pc:sldMk cId="4219841546" sldId="267"/>
            <ac:picMk id="19" creationId="{FCC8FC73-1BAD-4353-BC66-1AD6A9F3A023}"/>
          </ac:picMkLst>
        </pc:picChg>
        <pc:picChg chg="add del mod">
          <ac:chgData name="남 자명" userId="d21a01a6b7a44be3" providerId="LiveId" clId="{365A89E8-4F5F-4127-B938-8217A43936A7}" dt="2022-03-24T13:49:37.744" v="806" actId="478"/>
          <ac:picMkLst>
            <pc:docMk/>
            <pc:sldMk cId="4219841546" sldId="267"/>
            <ac:picMk id="21" creationId="{36D37324-D0B0-4B4E-8056-0A4DA82BBCAC}"/>
          </ac:picMkLst>
        </pc:picChg>
        <pc:picChg chg="add del mod">
          <ac:chgData name="남 자명" userId="d21a01a6b7a44be3" providerId="LiveId" clId="{365A89E8-4F5F-4127-B938-8217A43936A7}" dt="2022-03-24T13:49:37.268" v="805" actId="478"/>
          <ac:picMkLst>
            <pc:docMk/>
            <pc:sldMk cId="4219841546" sldId="267"/>
            <ac:picMk id="23" creationId="{4FA9AAAF-C28D-48F4-8739-581E9E9E6CA6}"/>
          </ac:picMkLst>
        </pc:picChg>
        <pc:picChg chg="add del mod">
          <ac:chgData name="남 자명" userId="d21a01a6b7a44be3" providerId="LiveId" clId="{365A89E8-4F5F-4127-B938-8217A43936A7}" dt="2022-03-24T13:49:38.692" v="808" actId="478"/>
          <ac:picMkLst>
            <pc:docMk/>
            <pc:sldMk cId="4219841546" sldId="267"/>
            <ac:picMk id="25" creationId="{125D9AC5-98CF-4EB6-81A5-32B84F8E1E58}"/>
          </ac:picMkLst>
        </pc:picChg>
        <pc:picChg chg="add mod">
          <ac:chgData name="남 자명" userId="d21a01a6b7a44be3" providerId="LiveId" clId="{365A89E8-4F5F-4127-B938-8217A43936A7}" dt="2022-03-24T14:00:57.383" v="986" actId="1076"/>
          <ac:picMkLst>
            <pc:docMk/>
            <pc:sldMk cId="4219841546" sldId="267"/>
            <ac:picMk id="27" creationId="{17C7D1FA-BC2A-446B-97F4-A4D8D109EE99}"/>
          </ac:picMkLst>
        </pc:picChg>
        <pc:picChg chg="add mod">
          <ac:chgData name="남 자명" userId="d21a01a6b7a44be3" providerId="LiveId" clId="{365A89E8-4F5F-4127-B938-8217A43936A7}" dt="2022-03-24T14:00:58.953" v="987" actId="1076"/>
          <ac:picMkLst>
            <pc:docMk/>
            <pc:sldMk cId="4219841546" sldId="267"/>
            <ac:picMk id="29" creationId="{A6F940A0-9234-401E-B7E9-91C16AD5D498}"/>
          </ac:picMkLst>
        </pc:picChg>
        <pc:picChg chg="add del mod">
          <ac:chgData name="남 자명" userId="d21a01a6b7a44be3" providerId="LiveId" clId="{365A89E8-4F5F-4127-B938-8217A43936A7}" dt="2022-03-24T13:55:21.652" v="905" actId="478"/>
          <ac:picMkLst>
            <pc:docMk/>
            <pc:sldMk cId="4219841546" sldId="267"/>
            <ac:picMk id="30" creationId="{87D3AE70-6BB2-43FB-9E85-82F6577B3870}"/>
          </ac:picMkLst>
        </pc:picChg>
      </pc:sldChg>
      <pc:sldChg chg="del">
        <pc:chgData name="남 자명" userId="d21a01a6b7a44be3" providerId="LiveId" clId="{365A89E8-4F5F-4127-B938-8217A43936A7}" dt="2022-03-24T13:48:34.631" v="795" actId="47"/>
        <pc:sldMkLst>
          <pc:docMk/>
          <pc:sldMk cId="3499516979" sldId="268"/>
        </pc:sldMkLst>
      </pc:sldChg>
      <pc:sldChg chg="modSp mod modNotesTx">
        <pc:chgData name="남 자명" userId="d21a01a6b7a44be3" providerId="LiveId" clId="{365A89E8-4F5F-4127-B938-8217A43936A7}" dt="2022-03-24T14:36:12.803" v="5634" actId="20577"/>
        <pc:sldMkLst>
          <pc:docMk/>
          <pc:sldMk cId="725000534" sldId="269"/>
        </pc:sldMkLst>
        <pc:spChg chg="mod">
          <ac:chgData name="남 자명" userId="d21a01a6b7a44be3" providerId="LiveId" clId="{365A89E8-4F5F-4127-B938-8217A43936A7}" dt="2022-03-24T14:00:28.930" v="981"/>
          <ac:spMkLst>
            <pc:docMk/>
            <pc:sldMk cId="725000534" sldId="269"/>
            <ac:spMk id="2" creationId="{A283EA68-216E-4C92-A99E-B86C96A5C49B}"/>
          </ac:spMkLst>
        </pc:spChg>
        <pc:spChg chg="mod">
          <ac:chgData name="남 자명" userId="d21a01a6b7a44be3" providerId="LiveId" clId="{365A89E8-4F5F-4127-B938-8217A43936A7}" dt="2022-03-24T14:03:40.782" v="1076"/>
          <ac:spMkLst>
            <pc:docMk/>
            <pc:sldMk cId="725000534" sldId="269"/>
            <ac:spMk id="3" creationId="{195D2F23-563D-4376-903A-1215E7B9B270}"/>
          </ac:spMkLst>
        </pc:spChg>
      </pc:sldChg>
      <pc:sldChg chg="delSp modSp add mod modNotesTx">
        <pc:chgData name="남 자명" userId="d21a01a6b7a44be3" providerId="LiveId" clId="{365A89E8-4F5F-4127-B938-8217A43936A7}" dt="2022-03-24T14:13:18.097" v="2345" actId="20577"/>
        <pc:sldMkLst>
          <pc:docMk/>
          <pc:sldMk cId="622084196" sldId="270"/>
        </pc:sldMkLst>
        <pc:spChg chg="mod">
          <ac:chgData name="남 자명" userId="d21a01a6b7a44be3" providerId="LiveId" clId="{365A89E8-4F5F-4127-B938-8217A43936A7}" dt="2022-03-24T14:12:45.998" v="2202" actId="6549"/>
          <ac:spMkLst>
            <pc:docMk/>
            <pc:sldMk cId="622084196" sldId="270"/>
            <ac:spMk id="3" creationId="{2EB2F9D2-BA89-487B-8418-5F7556255631}"/>
          </ac:spMkLst>
        </pc:spChg>
        <pc:picChg chg="del">
          <ac:chgData name="남 자명" userId="d21a01a6b7a44be3" providerId="LiveId" clId="{365A89E8-4F5F-4127-B938-8217A43936A7}" dt="2022-03-24T13:43:29.720" v="528" actId="478"/>
          <ac:picMkLst>
            <pc:docMk/>
            <pc:sldMk cId="622084196" sldId="270"/>
            <ac:picMk id="4" creationId="{3873603D-6DA5-48AF-B888-1BBF386D638E}"/>
          </ac:picMkLst>
        </pc:picChg>
      </pc:sldChg>
      <pc:sldChg chg="addSp delSp modSp add mod modNotesTx">
        <pc:chgData name="남 자명" userId="d21a01a6b7a44be3" providerId="LiveId" clId="{365A89E8-4F5F-4127-B938-8217A43936A7}" dt="2022-03-24T14:23:15.101" v="3666" actId="20577"/>
        <pc:sldMkLst>
          <pc:docMk/>
          <pc:sldMk cId="2259042233" sldId="271"/>
        </pc:sldMkLst>
        <pc:spChg chg="add del mod">
          <ac:chgData name="남 자명" userId="d21a01a6b7a44be3" providerId="LiveId" clId="{365A89E8-4F5F-4127-B938-8217A43936A7}" dt="2022-03-24T13:51:51.201" v="833" actId="478"/>
          <ac:spMkLst>
            <pc:docMk/>
            <pc:sldMk cId="2259042233" sldId="271"/>
            <ac:spMk id="4" creationId="{DC7F3051-2A95-4D01-89E4-2479F6CA94EB}"/>
          </ac:spMkLst>
        </pc:spChg>
        <pc:picChg chg="del">
          <ac:chgData name="남 자명" userId="d21a01a6b7a44be3" providerId="LiveId" clId="{365A89E8-4F5F-4127-B938-8217A43936A7}" dt="2022-03-24T13:51:47.507" v="831" actId="478"/>
          <ac:picMkLst>
            <pc:docMk/>
            <pc:sldMk cId="2259042233" sldId="271"/>
            <ac:picMk id="6" creationId="{686A6E8E-8E89-4FA0-942A-21AFB4BFFEE6}"/>
          </ac:picMkLst>
        </pc:picChg>
        <pc:picChg chg="add mod">
          <ac:chgData name="남 자명" userId="d21a01a6b7a44be3" providerId="LiveId" clId="{365A89E8-4F5F-4127-B938-8217A43936A7}" dt="2022-03-24T13:54:33.094" v="895" actId="14100"/>
          <ac:picMkLst>
            <pc:docMk/>
            <pc:sldMk cId="2259042233" sldId="271"/>
            <ac:picMk id="7" creationId="{4B9F1C45-826F-4B7C-8E4A-F2A17933CACB}"/>
          </ac:picMkLst>
        </pc:picChg>
        <pc:picChg chg="mod">
          <ac:chgData name="남 자명" userId="d21a01a6b7a44be3" providerId="LiveId" clId="{365A89E8-4F5F-4127-B938-8217A43936A7}" dt="2022-03-24T13:54:29.154" v="894" actId="14100"/>
          <ac:picMkLst>
            <pc:docMk/>
            <pc:sldMk cId="2259042233" sldId="271"/>
            <ac:picMk id="9" creationId="{62E3912B-DAE2-4632-91C8-0BBEEA1AFDE3}"/>
          </ac:picMkLst>
        </pc:picChg>
        <pc:picChg chg="add mod">
          <ac:chgData name="남 자명" userId="d21a01a6b7a44be3" providerId="LiveId" clId="{365A89E8-4F5F-4127-B938-8217A43936A7}" dt="2022-03-24T13:54:15.315" v="890" actId="1076"/>
          <ac:picMkLst>
            <pc:docMk/>
            <pc:sldMk cId="2259042233" sldId="271"/>
            <ac:picMk id="10" creationId="{2897DB8A-08ED-4E5B-B93A-6D5210949125}"/>
          </ac:picMkLst>
        </pc:picChg>
        <pc:picChg chg="del">
          <ac:chgData name="남 자명" userId="d21a01a6b7a44be3" providerId="LiveId" clId="{365A89E8-4F5F-4127-B938-8217A43936A7}" dt="2022-03-24T13:51:52.566" v="834" actId="478"/>
          <ac:picMkLst>
            <pc:docMk/>
            <pc:sldMk cId="2259042233" sldId="271"/>
            <ac:picMk id="11" creationId="{42DAE025-D68A-439A-A199-D88910D38028}"/>
          </ac:picMkLst>
        </pc:picChg>
        <pc:picChg chg="del">
          <ac:chgData name="남 자명" userId="d21a01a6b7a44be3" providerId="LiveId" clId="{365A89E8-4F5F-4127-B938-8217A43936A7}" dt="2022-03-24T13:51:53.021" v="835" actId="478"/>
          <ac:picMkLst>
            <pc:docMk/>
            <pc:sldMk cId="2259042233" sldId="271"/>
            <ac:picMk id="13" creationId="{0820D964-779B-4565-8667-BB422FAE6E78}"/>
          </ac:picMkLst>
        </pc:picChg>
        <pc:picChg chg="del">
          <ac:chgData name="남 자명" userId="d21a01a6b7a44be3" providerId="LiveId" clId="{365A89E8-4F5F-4127-B938-8217A43936A7}" dt="2022-03-24T13:51:53.478" v="836" actId="478"/>
          <ac:picMkLst>
            <pc:docMk/>
            <pc:sldMk cId="2259042233" sldId="271"/>
            <ac:picMk id="15" creationId="{321CCE11-C0C9-43C5-B9F1-9D51159A1305}"/>
          </ac:picMkLst>
        </pc:picChg>
        <pc:picChg chg="del">
          <ac:chgData name="남 자명" userId="d21a01a6b7a44be3" providerId="LiveId" clId="{365A89E8-4F5F-4127-B938-8217A43936A7}" dt="2022-03-24T13:51:49.420" v="832" actId="478"/>
          <ac:picMkLst>
            <pc:docMk/>
            <pc:sldMk cId="2259042233" sldId="271"/>
            <ac:picMk id="17" creationId="{CCCD86E1-9D4C-454D-AD2D-4AA0A4AC8717}"/>
          </ac:picMkLst>
        </pc:picChg>
        <pc:picChg chg="mod">
          <ac:chgData name="남 자명" userId="d21a01a6b7a44be3" providerId="LiveId" clId="{365A89E8-4F5F-4127-B938-8217A43936A7}" dt="2022-03-24T13:54:22.176" v="892" actId="14100"/>
          <ac:picMkLst>
            <pc:docMk/>
            <pc:sldMk cId="2259042233" sldId="271"/>
            <ac:picMk id="19" creationId="{FCC8FC73-1BAD-4353-BC66-1AD6A9F3A023}"/>
          </ac:picMkLst>
        </pc:picChg>
        <pc:picChg chg="del">
          <ac:chgData name="남 자명" userId="d21a01a6b7a44be3" providerId="LiveId" clId="{365A89E8-4F5F-4127-B938-8217A43936A7}" dt="2022-03-24T13:51:57.830" v="840" actId="478"/>
          <ac:picMkLst>
            <pc:docMk/>
            <pc:sldMk cId="2259042233" sldId="271"/>
            <ac:picMk id="21" creationId="{36D37324-D0B0-4B4E-8056-0A4DA82BBCAC}"/>
          </ac:picMkLst>
        </pc:picChg>
        <pc:picChg chg="del mod">
          <ac:chgData name="남 자명" userId="d21a01a6b7a44be3" providerId="LiveId" clId="{365A89E8-4F5F-4127-B938-8217A43936A7}" dt="2022-03-24T13:51:57.200" v="839" actId="478"/>
          <ac:picMkLst>
            <pc:docMk/>
            <pc:sldMk cId="2259042233" sldId="271"/>
            <ac:picMk id="23" creationId="{4FA9AAAF-C28D-48F4-8739-581E9E9E6CA6}"/>
          </ac:picMkLst>
        </pc:picChg>
        <pc:picChg chg="del">
          <ac:chgData name="남 자명" userId="d21a01a6b7a44be3" providerId="LiveId" clId="{365A89E8-4F5F-4127-B938-8217A43936A7}" dt="2022-03-24T13:51:55.755" v="837" actId="478"/>
          <ac:picMkLst>
            <pc:docMk/>
            <pc:sldMk cId="2259042233" sldId="271"/>
            <ac:picMk id="25" creationId="{125D9AC5-98CF-4EB6-81A5-32B84F8E1E58}"/>
          </ac:picMkLst>
        </pc:picChg>
      </pc:sldChg>
      <pc:sldChg chg="addSp delSp modSp add mod modNotesTx">
        <pc:chgData name="남 자명" userId="d21a01a6b7a44be3" providerId="LiveId" clId="{365A89E8-4F5F-4127-B938-8217A43936A7}" dt="2022-03-24T14:23:48.201" v="3794" actId="20577"/>
        <pc:sldMkLst>
          <pc:docMk/>
          <pc:sldMk cId="2011985271" sldId="272"/>
        </pc:sldMkLst>
        <pc:spChg chg="add del mod">
          <ac:chgData name="남 자명" userId="d21a01a6b7a44be3" providerId="LiveId" clId="{365A89E8-4F5F-4127-B938-8217A43936A7}" dt="2022-03-24T13:52:24.445" v="847" actId="478"/>
          <ac:spMkLst>
            <pc:docMk/>
            <pc:sldMk cId="2011985271" sldId="272"/>
            <ac:spMk id="4" creationId="{6C557AA7-7989-4A73-AD72-972E72CDFB2A}"/>
          </ac:spMkLst>
        </pc:spChg>
        <pc:picChg chg="del">
          <ac:chgData name="남 자명" userId="d21a01a6b7a44be3" providerId="LiveId" clId="{365A89E8-4F5F-4127-B938-8217A43936A7}" dt="2022-03-24T13:52:21.944" v="845" actId="478"/>
          <ac:picMkLst>
            <pc:docMk/>
            <pc:sldMk cId="2011985271" sldId="272"/>
            <ac:picMk id="6" creationId="{686A6E8E-8E89-4FA0-942A-21AFB4BFFEE6}"/>
          </ac:picMkLst>
        </pc:picChg>
        <pc:picChg chg="add mod">
          <ac:chgData name="남 자명" userId="d21a01a6b7a44be3" providerId="LiveId" clId="{365A89E8-4F5F-4127-B938-8217A43936A7}" dt="2022-03-24T13:57:14.603" v="941" actId="1076"/>
          <ac:picMkLst>
            <pc:docMk/>
            <pc:sldMk cId="2011985271" sldId="272"/>
            <ac:picMk id="7" creationId="{8F9EACD5-086E-4229-81F1-CE8B6DABC8F2}"/>
          </ac:picMkLst>
        </pc:picChg>
        <pc:picChg chg="del">
          <ac:chgData name="남 자명" userId="d21a01a6b7a44be3" providerId="LiveId" clId="{365A89E8-4F5F-4127-B938-8217A43936A7}" dt="2022-03-24T13:52:23.191" v="846" actId="478"/>
          <ac:picMkLst>
            <pc:docMk/>
            <pc:sldMk cId="2011985271" sldId="272"/>
            <ac:picMk id="9" creationId="{62E3912B-DAE2-4632-91C8-0BBEEA1AFDE3}"/>
          </ac:picMkLst>
        </pc:picChg>
        <pc:picChg chg="add mod">
          <ac:chgData name="남 자명" userId="d21a01a6b7a44be3" providerId="LiveId" clId="{365A89E8-4F5F-4127-B938-8217A43936A7}" dt="2022-03-24T13:57:17.322" v="942" actId="1076"/>
          <ac:picMkLst>
            <pc:docMk/>
            <pc:sldMk cId="2011985271" sldId="272"/>
            <ac:picMk id="10" creationId="{B7FA66E5-A8DA-408B-A4E9-2807586C00F3}"/>
          </ac:picMkLst>
        </pc:picChg>
        <pc:picChg chg="mod">
          <ac:chgData name="남 자명" userId="d21a01a6b7a44be3" providerId="LiveId" clId="{365A89E8-4F5F-4127-B938-8217A43936A7}" dt="2022-03-24T13:57:25.295" v="945" actId="14100"/>
          <ac:picMkLst>
            <pc:docMk/>
            <pc:sldMk cId="2011985271" sldId="272"/>
            <ac:picMk id="11" creationId="{42DAE025-D68A-439A-A199-D88910D38028}"/>
          </ac:picMkLst>
        </pc:picChg>
        <pc:picChg chg="del">
          <ac:chgData name="남 자명" userId="d21a01a6b7a44be3" providerId="LiveId" clId="{365A89E8-4F5F-4127-B938-8217A43936A7}" dt="2022-03-24T13:52:25.241" v="848" actId="478"/>
          <ac:picMkLst>
            <pc:docMk/>
            <pc:sldMk cId="2011985271" sldId="272"/>
            <ac:picMk id="13" creationId="{0820D964-779B-4565-8667-BB422FAE6E78}"/>
          </ac:picMkLst>
        </pc:picChg>
        <pc:picChg chg="del">
          <ac:chgData name="남 자명" userId="d21a01a6b7a44be3" providerId="LiveId" clId="{365A89E8-4F5F-4127-B938-8217A43936A7}" dt="2022-03-24T13:52:25.777" v="849" actId="478"/>
          <ac:picMkLst>
            <pc:docMk/>
            <pc:sldMk cId="2011985271" sldId="272"/>
            <ac:picMk id="15" creationId="{321CCE11-C0C9-43C5-B9F1-9D51159A1305}"/>
          </ac:picMkLst>
        </pc:picChg>
        <pc:picChg chg="del">
          <ac:chgData name="남 자명" userId="d21a01a6b7a44be3" providerId="LiveId" clId="{365A89E8-4F5F-4127-B938-8217A43936A7}" dt="2022-03-24T13:52:31.622" v="854" actId="478"/>
          <ac:picMkLst>
            <pc:docMk/>
            <pc:sldMk cId="2011985271" sldId="272"/>
            <ac:picMk id="17" creationId="{CCCD86E1-9D4C-454D-AD2D-4AA0A4AC8717}"/>
          </ac:picMkLst>
        </pc:picChg>
        <pc:picChg chg="del">
          <ac:chgData name="남 자명" userId="d21a01a6b7a44be3" providerId="LiveId" clId="{365A89E8-4F5F-4127-B938-8217A43936A7}" dt="2022-03-24T13:52:30.884" v="853" actId="478"/>
          <ac:picMkLst>
            <pc:docMk/>
            <pc:sldMk cId="2011985271" sldId="272"/>
            <ac:picMk id="19" creationId="{FCC8FC73-1BAD-4353-BC66-1AD6A9F3A023}"/>
          </ac:picMkLst>
        </pc:picChg>
        <pc:picChg chg="add del mod">
          <ac:chgData name="남 자명" userId="d21a01a6b7a44be3" providerId="LiveId" clId="{365A89E8-4F5F-4127-B938-8217A43936A7}" dt="2022-03-24T13:56:33.033" v="934" actId="478"/>
          <ac:picMkLst>
            <pc:docMk/>
            <pc:sldMk cId="2011985271" sldId="272"/>
            <ac:picMk id="20" creationId="{57766959-8A31-4C41-A069-731D7FAAF6D8}"/>
          </ac:picMkLst>
        </pc:picChg>
        <pc:picChg chg="mod">
          <ac:chgData name="남 자명" userId="d21a01a6b7a44be3" providerId="LiveId" clId="{365A89E8-4F5F-4127-B938-8217A43936A7}" dt="2022-03-24T13:57:18.782" v="943" actId="1076"/>
          <ac:picMkLst>
            <pc:docMk/>
            <pc:sldMk cId="2011985271" sldId="272"/>
            <ac:picMk id="21" creationId="{36D37324-D0B0-4B4E-8056-0A4DA82BBCAC}"/>
          </ac:picMkLst>
        </pc:picChg>
        <pc:picChg chg="del mod">
          <ac:chgData name="남 자명" userId="d21a01a6b7a44be3" providerId="LiveId" clId="{365A89E8-4F5F-4127-B938-8217A43936A7}" dt="2022-03-24T13:52:29.215" v="852" actId="478"/>
          <ac:picMkLst>
            <pc:docMk/>
            <pc:sldMk cId="2011985271" sldId="272"/>
            <ac:picMk id="23" creationId="{4FA9AAAF-C28D-48F4-8739-581E9E9E6CA6}"/>
          </ac:picMkLst>
        </pc:picChg>
        <pc:picChg chg="del">
          <ac:chgData name="남 자명" userId="d21a01a6b7a44be3" providerId="LiveId" clId="{365A89E8-4F5F-4127-B938-8217A43936A7}" dt="2022-03-24T13:52:27.025" v="850" actId="478"/>
          <ac:picMkLst>
            <pc:docMk/>
            <pc:sldMk cId="2011985271" sldId="272"/>
            <ac:picMk id="25" creationId="{125D9AC5-98CF-4EB6-81A5-32B84F8E1E58}"/>
          </ac:picMkLst>
        </pc:picChg>
      </pc:sldChg>
      <pc:sldChg chg="addSp delSp modSp add mod modNotesTx">
        <pc:chgData name="남 자명" userId="d21a01a6b7a44be3" providerId="LiveId" clId="{365A89E8-4F5F-4127-B938-8217A43936A7}" dt="2022-03-24T14:23:58.867" v="3826" actId="20577"/>
        <pc:sldMkLst>
          <pc:docMk/>
          <pc:sldMk cId="1488485295" sldId="273"/>
        </pc:sldMkLst>
        <pc:spChg chg="add del mod">
          <ac:chgData name="남 자명" userId="d21a01a6b7a44be3" providerId="LiveId" clId="{365A89E8-4F5F-4127-B938-8217A43936A7}" dt="2022-03-24T13:52:53.648" v="859" actId="478"/>
          <ac:spMkLst>
            <pc:docMk/>
            <pc:sldMk cId="1488485295" sldId="273"/>
            <ac:spMk id="4" creationId="{A4E61098-DF90-4E5F-AFAC-094370FB5DE3}"/>
          </ac:spMkLst>
        </pc:spChg>
        <pc:picChg chg="del">
          <ac:chgData name="남 자명" userId="d21a01a6b7a44be3" providerId="LiveId" clId="{365A89E8-4F5F-4127-B938-8217A43936A7}" dt="2022-03-24T13:52:51.963" v="858" actId="478"/>
          <ac:picMkLst>
            <pc:docMk/>
            <pc:sldMk cId="1488485295" sldId="273"/>
            <ac:picMk id="6" creationId="{686A6E8E-8E89-4FA0-942A-21AFB4BFFEE6}"/>
          </ac:picMkLst>
        </pc:picChg>
        <pc:picChg chg="add mod">
          <ac:chgData name="남 자명" userId="d21a01a6b7a44be3" providerId="LiveId" clId="{365A89E8-4F5F-4127-B938-8217A43936A7}" dt="2022-03-24T13:58:15.958" v="953" actId="14100"/>
          <ac:picMkLst>
            <pc:docMk/>
            <pc:sldMk cId="1488485295" sldId="273"/>
            <ac:picMk id="7" creationId="{BA239C31-1683-40E2-81E1-F03D4D58FB68}"/>
          </ac:picMkLst>
        </pc:picChg>
        <pc:picChg chg="del">
          <ac:chgData name="남 자명" userId="d21a01a6b7a44be3" providerId="LiveId" clId="{365A89E8-4F5F-4127-B938-8217A43936A7}" dt="2022-03-24T13:52:54.756" v="860" actId="478"/>
          <ac:picMkLst>
            <pc:docMk/>
            <pc:sldMk cId="1488485295" sldId="273"/>
            <ac:picMk id="9" creationId="{62E3912B-DAE2-4632-91C8-0BBEEA1AFDE3}"/>
          </ac:picMkLst>
        </pc:picChg>
        <pc:picChg chg="add mod">
          <ac:chgData name="남 자명" userId="d21a01a6b7a44be3" providerId="LiveId" clId="{365A89E8-4F5F-4127-B938-8217A43936A7}" dt="2022-03-24T13:58:34.126" v="956" actId="14100"/>
          <ac:picMkLst>
            <pc:docMk/>
            <pc:sldMk cId="1488485295" sldId="273"/>
            <ac:picMk id="10" creationId="{B9FB060A-1AD7-4228-AAC6-B6C0B6A8D2FC}"/>
          </ac:picMkLst>
        </pc:picChg>
        <pc:picChg chg="del">
          <ac:chgData name="남 자명" userId="d21a01a6b7a44be3" providerId="LiveId" clId="{365A89E8-4F5F-4127-B938-8217A43936A7}" dt="2022-03-24T13:52:55.376" v="861" actId="478"/>
          <ac:picMkLst>
            <pc:docMk/>
            <pc:sldMk cId="1488485295" sldId="273"/>
            <ac:picMk id="11" creationId="{42DAE025-D68A-439A-A199-D88910D38028}"/>
          </ac:picMkLst>
        </pc:picChg>
        <pc:picChg chg="mod">
          <ac:chgData name="남 자명" userId="d21a01a6b7a44be3" providerId="LiveId" clId="{365A89E8-4F5F-4127-B938-8217A43936A7}" dt="2022-03-24T13:58:21.179" v="955" actId="14100"/>
          <ac:picMkLst>
            <pc:docMk/>
            <pc:sldMk cId="1488485295" sldId="273"/>
            <ac:picMk id="13" creationId="{0820D964-779B-4565-8667-BB422FAE6E78}"/>
          </ac:picMkLst>
        </pc:picChg>
        <pc:picChg chg="del">
          <ac:chgData name="남 자명" userId="d21a01a6b7a44be3" providerId="LiveId" clId="{365A89E8-4F5F-4127-B938-8217A43936A7}" dt="2022-03-24T13:53:01.132" v="868" actId="478"/>
          <ac:picMkLst>
            <pc:docMk/>
            <pc:sldMk cId="1488485295" sldId="273"/>
            <ac:picMk id="15" creationId="{321CCE11-C0C9-43C5-B9F1-9D51159A1305}"/>
          </ac:picMkLst>
        </pc:picChg>
        <pc:picChg chg="del">
          <ac:chgData name="남 자명" userId="d21a01a6b7a44be3" providerId="LiveId" clId="{365A89E8-4F5F-4127-B938-8217A43936A7}" dt="2022-03-24T13:52:59.357" v="866" actId="478"/>
          <ac:picMkLst>
            <pc:docMk/>
            <pc:sldMk cId="1488485295" sldId="273"/>
            <ac:picMk id="17" creationId="{CCCD86E1-9D4C-454D-AD2D-4AA0A4AC8717}"/>
          </ac:picMkLst>
        </pc:picChg>
        <pc:picChg chg="del">
          <ac:chgData name="남 자명" userId="d21a01a6b7a44be3" providerId="LiveId" clId="{365A89E8-4F5F-4127-B938-8217A43936A7}" dt="2022-03-24T13:52:58.234" v="864" actId="478"/>
          <ac:picMkLst>
            <pc:docMk/>
            <pc:sldMk cId="1488485295" sldId="273"/>
            <ac:picMk id="19" creationId="{FCC8FC73-1BAD-4353-BC66-1AD6A9F3A023}"/>
          </ac:picMkLst>
        </pc:picChg>
        <pc:picChg chg="add del">
          <ac:chgData name="남 자명" userId="d21a01a6b7a44be3" providerId="LiveId" clId="{365A89E8-4F5F-4127-B938-8217A43936A7}" dt="2022-03-24T13:57:59.027" v="949" actId="478"/>
          <ac:picMkLst>
            <pc:docMk/>
            <pc:sldMk cId="1488485295" sldId="273"/>
            <ac:picMk id="20" creationId="{8AE525BB-B2C1-4AD9-A4D4-7624CBCCCE2E}"/>
          </ac:picMkLst>
        </pc:picChg>
        <pc:picChg chg="del">
          <ac:chgData name="남 자명" userId="d21a01a6b7a44be3" providerId="LiveId" clId="{365A89E8-4F5F-4127-B938-8217A43936A7}" dt="2022-03-24T13:52:57.776" v="863" actId="478"/>
          <ac:picMkLst>
            <pc:docMk/>
            <pc:sldMk cId="1488485295" sldId="273"/>
            <ac:picMk id="21" creationId="{36D37324-D0B0-4B4E-8056-0A4DA82BBCAC}"/>
          </ac:picMkLst>
        </pc:picChg>
        <pc:picChg chg="mod">
          <ac:chgData name="남 자명" userId="d21a01a6b7a44be3" providerId="LiveId" clId="{365A89E8-4F5F-4127-B938-8217A43936A7}" dt="2022-03-24T13:58:08.096" v="951" actId="1076"/>
          <ac:picMkLst>
            <pc:docMk/>
            <pc:sldMk cId="1488485295" sldId="273"/>
            <ac:picMk id="23" creationId="{4FA9AAAF-C28D-48F4-8739-581E9E9E6CA6}"/>
          </ac:picMkLst>
        </pc:picChg>
        <pc:picChg chg="del">
          <ac:chgData name="남 자명" userId="d21a01a6b7a44be3" providerId="LiveId" clId="{365A89E8-4F5F-4127-B938-8217A43936A7}" dt="2022-03-24T13:52:58.720" v="865" actId="478"/>
          <ac:picMkLst>
            <pc:docMk/>
            <pc:sldMk cId="1488485295" sldId="273"/>
            <ac:picMk id="25" creationId="{125D9AC5-98CF-4EB6-81A5-32B84F8E1E58}"/>
          </ac:picMkLst>
        </pc:picChg>
      </pc:sldChg>
      <pc:sldChg chg="addSp delSp modSp add mod modNotesTx">
        <pc:chgData name="남 자명" userId="d21a01a6b7a44be3" providerId="LiveId" clId="{365A89E8-4F5F-4127-B938-8217A43936A7}" dt="2022-03-24T14:28:19.505" v="4615" actId="20577"/>
        <pc:sldMkLst>
          <pc:docMk/>
          <pc:sldMk cId="1811127053" sldId="274"/>
        </pc:sldMkLst>
        <pc:spChg chg="add del mod">
          <ac:chgData name="남 자명" userId="d21a01a6b7a44be3" providerId="LiveId" clId="{365A89E8-4F5F-4127-B938-8217A43936A7}" dt="2022-03-24T13:53:18.315" v="874" actId="478"/>
          <ac:spMkLst>
            <pc:docMk/>
            <pc:sldMk cId="1811127053" sldId="274"/>
            <ac:spMk id="4" creationId="{8AD19012-4B2E-4265-B957-E5D0F75D220F}"/>
          </ac:spMkLst>
        </pc:spChg>
        <pc:picChg chg="del">
          <ac:chgData name="남 자명" userId="d21a01a6b7a44be3" providerId="LiveId" clId="{365A89E8-4F5F-4127-B938-8217A43936A7}" dt="2022-03-24T13:53:17.194" v="873" actId="478"/>
          <ac:picMkLst>
            <pc:docMk/>
            <pc:sldMk cId="1811127053" sldId="274"/>
            <ac:picMk id="6" creationId="{686A6E8E-8E89-4FA0-942A-21AFB4BFFEE6}"/>
          </ac:picMkLst>
        </pc:picChg>
        <pc:picChg chg="add mod">
          <ac:chgData name="남 자명" userId="d21a01a6b7a44be3" providerId="LiveId" clId="{365A89E8-4F5F-4127-B938-8217A43936A7}" dt="2022-03-24T13:59:31.013" v="969" actId="1076"/>
          <ac:picMkLst>
            <pc:docMk/>
            <pc:sldMk cId="1811127053" sldId="274"/>
            <ac:picMk id="7" creationId="{D3B56778-26D9-445C-85DA-B74E2B4AB371}"/>
          </ac:picMkLst>
        </pc:picChg>
        <pc:picChg chg="del">
          <ac:chgData name="남 자명" userId="d21a01a6b7a44be3" providerId="LiveId" clId="{365A89E8-4F5F-4127-B938-8217A43936A7}" dt="2022-03-24T13:53:18.751" v="875" actId="478"/>
          <ac:picMkLst>
            <pc:docMk/>
            <pc:sldMk cId="1811127053" sldId="274"/>
            <ac:picMk id="9" creationId="{62E3912B-DAE2-4632-91C8-0BBEEA1AFDE3}"/>
          </ac:picMkLst>
        </pc:picChg>
        <pc:picChg chg="add mod">
          <ac:chgData name="남 자명" userId="d21a01a6b7a44be3" providerId="LiveId" clId="{365A89E8-4F5F-4127-B938-8217A43936A7}" dt="2022-03-24T13:59:09.391" v="961" actId="1076"/>
          <ac:picMkLst>
            <pc:docMk/>
            <pc:sldMk cId="1811127053" sldId="274"/>
            <ac:picMk id="10" creationId="{E9BB4931-F204-4A2D-A384-F456C527B7B5}"/>
          </ac:picMkLst>
        </pc:picChg>
        <pc:picChg chg="del">
          <ac:chgData name="남 자명" userId="d21a01a6b7a44be3" providerId="LiveId" clId="{365A89E8-4F5F-4127-B938-8217A43936A7}" dt="2022-03-24T13:53:19.477" v="876" actId="478"/>
          <ac:picMkLst>
            <pc:docMk/>
            <pc:sldMk cId="1811127053" sldId="274"/>
            <ac:picMk id="11" creationId="{42DAE025-D68A-439A-A199-D88910D38028}"/>
          </ac:picMkLst>
        </pc:picChg>
        <pc:picChg chg="del">
          <ac:chgData name="남 자명" userId="d21a01a6b7a44be3" providerId="LiveId" clId="{365A89E8-4F5F-4127-B938-8217A43936A7}" dt="2022-03-24T13:53:19.844" v="877" actId="478"/>
          <ac:picMkLst>
            <pc:docMk/>
            <pc:sldMk cId="1811127053" sldId="274"/>
            <ac:picMk id="13" creationId="{0820D964-779B-4565-8667-BB422FAE6E78}"/>
          </ac:picMkLst>
        </pc:picChg>
        <pc:picChg chg="mod">
          <ac:chgData name="남 자명" userId="d21a01a6b7a44be3" providerId="LiveId" clId="{365A89E8-4F5F-4127-B938-8217A43936A7}" dt="2022-03-24T13:59:38.311" v="971" actId="14100"/>
          <ac:picMkLst>
            <pc:docMk/>
            <pc:sldMk cId="1811127053" sldId="274"/>
            <ac:picMk id="15" creationId="{321CCE11-C0C9-43C5-B9F1-9D51159A1305}"/>
          </ac:picMkLst>
        </pc:picChg>
        <pc:picChg chg="del">
          <ac:chgData name="남 자명" userId="d21a01a6b7a44be3" providerId="LiveId" clId="{365A89E8-4F5F-4127-B938-8217A43936A7}" dt="2022-03-24T13:53:21.497" v="881" actId="478"/>
          <ac:picMkLst>
            <pc:docMk/>
            <pc:sldMk cId="1811127053" sldId="274"/>
            <ac:picMk id="17" creationId="{CCCD86E1-9D4C-454D-AD2D-4AA0A4AC8717}"/>
          </ac:picMkLst>
        </pc:picChg>
        <pc:picChg chg="del">
          <ac:chgData name="남 자명" userId="d21a01a6b7a44be3" providerId="LiveId" clId="{365A89E8-4F5F-4127-B938-8217A43936A7}" dt="2022-03-24T13:53:21.098" v="880" actId="478"/>
          <ac:picMkLst>
            <pc:docMk/>
            <pc:sldMk cId="1811127053" sldId="274"/>
            <ac:picMk id="19" creationId="{FCC8FC73-1BAD-4353-BC66-1AD6A9F3A023}"/>
          </ac:picMkLst>
        </pc:picChg>
        <pc:picChg chg="add del">
          <ac:chgData name="남 자명" userId="d21a01a6b7a44be3" providerId="LiveId" clId="{365A89E8-4F5F-4127-B938-8217A43936A7}" dt="2022-03-24T13:59:03.397" v="960" actId="478"/>
          <ac:picMkLst>
            <pc:docMk/>
            <pc:sldMk cId="1811127053" sldId="274"/>
            <ac:picMk id="20" creationId="{F89264D2-C8ED-45DB-A030-CFD6E763FDE8}"/>
          </ac:picMkLst>
        </pc:picChg>
        <pc:picChg chg="del">
          <ac:chgData name="남 자명" userId="d21a01a6b7a44be3" providerId="LiveId" clId="{365A89E8-4F5F-4127-B938-8217A43936A7}" dt="2022-03-24T13:53:20.676" v="879" actId="478"/>
          <ac:picMkLst>
            <pc:docMk/>
            <pc:sldMk cId="1811127053" sldId="274"/>
            <ac:picMk id="21" creationId="{36D37324-D0B0-4B4E-8056-0A4DA82BBCAC}"/>
          </ac:picMkLst>
        </pc:picChg>
        <pc:picChg chg="del">
          <ac:chgData name="남 자명" userId="d21a01a6b7a44be3" providerId="LiveId" clId="{365A89E8-4F5F-4127-B938-8217A43936A7}" dt="2022-03-24T13:53:20.233" v="878" actId="478"/>
          <ac:picMkLst>
            <pc:docMk/>
            <pc:sldMk cId="1811127053" sldId="274"/>
            <ac:picMk id="23" creationId="{4FA9AAAF-C28D-48F4-8739-581E9E9E6CA6}"/>
          </ac:picMkLst>
        </pc:picChg>
        <pc:picChg chg="mod">
          <ac:chgData name="남 자명" userId="d21a01a6b7a44be3" providerId="LiveId" clId="{365A89E8-4F5F-4127-B938-8217A43936A7}" dt="2022-03-24T13:59:48.167" v="972" actId="1076"/>
          <ac:picMkLst>
            <pc:docMk/>
            <pc:sldMk cId="1811127053" sldId="274"/>
            <ac:picMk id="25" creationId="{125D9AC5-98CF-4EB6-81A5-32B84F8E1E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1C6AE-C3F8-40F5-9DDD-A3B79215DAC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5C0E-5EE4-4041-84D8-BEA1EA09C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4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AI10</a:t>
            </a:r>
            <a:r>
              <a:rPr lang="ko-KR" altLang="en-US" dirty="0"/>
              <a:t>기 </a:t>
            </a:r>
            <a:r>
              <a:rPr lang="ko-KR" altLang="en-US" dirty="0" err="1"/>
              <a:t>남자명입니다</a:t>
            </a:r>
            <a:endParaRPr lang="en-US" altLang="ko-KR" dirty="0"/>
          </a:p>
          <a:p>
            <a:r>
              <a:rPr lang="ko-KR" altLang="en-US" dirty="0"/>
              <a:t>저는 미성년자와 성인으로 나이 분류를 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9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대 또한 같은 과정으로 진행해보았습니다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5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대도 같은 과정으로 진행해보았는데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대의 경우에는 동양인은 미성년자로 예측하였습니다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6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대 사진의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8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60</a:t>
            </a:r>
            <a:r>
              <a:rPr lang="ko-KR" altLang="en-US" dirty="0"/>
              <a:t>대 사진도 같은 형식으로 진행해보았습니다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동양인과 서양인 확률 자체는 차이나는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가설검증에 어느정도 신빙성을 얻을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확률을 봤을 때</a:t>
            </a:r>
            <a:r>
              <a:rPr lang="en-US" altLang="ko-KR" dirty="0"/>
              <a:t>, 10</a:t>
            </a:r>
            <a:r>
              <a:rPr lang="ko-KR" altLang="en-US" dirty="0"/>
              <a:t>대라도 노안인 경우</a:t>
            </a:r>
            <a:r>
              <a:rPr lang="en-US" altLang="ko-KR" dirty="0"/>
              <a:t>, 20</a:t>
            </a:r>
            <a:r>
              <a:rPr lang="ko-KR" altLang="en-US" dirty="0"/>
              <a:t>대라도 동안인 경우 구별하기 힘든 것은</a:t>
            </a:r>
            <a:endParaRPr lang="en-US" altLang="ko-KR" dirty="0"/>
          </a:p>
          <a:p>
            <a:r>
              <a:rPr lang="ko-KR" altLang="en-US" dirty="0"/>
              <a:t>컴퓨터 또한 마찬가지라는 것을 알 수 있었습니다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18</a:t>
            </a:r>
            <a:r>
              <a:rPr lang="ko-KR" altLang="en-US" dirty="0"/>
              <a:t>세를 기준으로 </a:t>
            </a:r>
            <a:r>
              <a:rPr lang="en-US" altLang="ko-KR" dirty="0"/>
              <a:t>18</a:t>
            </a:r>
            <a:r>
              <a:rPr lang="ko-KR" altLang="en-US" dirty="0"/>
              <a:t>세와 가까울수록 나이분류가 어려울 것이라는 것을 느꼈습니다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17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하면서 느꼈던 점에 대해서 회고를 해보려고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중요한 시기에 코로나에 걸려 프로젝트를 전혀 진행하지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따라서 원래 하려던 이미지</a:t>
            </a:r>
            <a:r>
              <a:rPr lang="en-US" altLang="ko-KR" dirty="0"/>
              <a:t> </a:t>
            </a:r>
            <a:r>
              <a:rPr lang="ko-KR" altLang="en-US" dirty="0"/>
              <a:t>번역 모델에서 방향을 선회하여</a:t>
            </a:r>
            <a:endParaRPr lang="en-US" altLang="ko-KR" dirty="0"/>
          </a:p>
          <a:p>
            <a:r>
              <a:rPr lang="ko-KR" altLang="en-US" dirty="0"/>
              <a:t>비교적 간단하게 할 수 있을 것이라고 여겼던 나이 분류로 방향을 틀었습니다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할 수 있을 것이라는 것도 단지 제 생각이었고</a:t>
            </a:r>
            <a:endParaRPr lang="en-US" altLang="ko-KR" dirty="0"/>
          </a:p>
          <a:p>
            <a:r>
              <a:rPr lang="ko-KR" altLang="en-US" dirty="0"/>
              <a:t>진행하다 보니 점점 가지가 뻗어 나가 신분증 사진과 인물이 동일인물인지 확인하는 방식 등</a:t>
            </a:r>
            <a:endParaRPr lang="en-US" altLang="ko-KR" dirty="0"/>
          </a:p>
          <a:p>
            <a:r>
              <a:rPr lang="ko-KR" altLang="en-US" dirty="0"/>
              <a:t>여러가지를 생각해보게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프로젝트 완성이 우선이었기에 일단은 그냥 완성해 보는 방향으로 정해</a:t>
            </a:r>
            <a:endParaRPr lang="en-US" altLang="ko-KR" dirty="0"/>
          </a:p>
          <a:p>
            <a:r>
              <a:rPr lang="ko-KR" altLang="en-US" dirty="0"/>
              <a:t>비교적 간단한 모델을 완성시켰습니다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시간이 될 때마다 다양한 데이터에 대한 브레인스토밍을 해보고</a:t>
            </a:r>
            <a:endParaRPr lang="en-US" altLang="ko-KR" dirty="0"/>
          </a:p>
          <a:p>
            <a:r>
              <a:rPr lang="ko-KR" altLang="en-US" dirty="0"/>
              <a:t>나아갈 수 있는 방향을 찾아보고 싶습니다</a:t>
            </a:r>
            <a:r>
              <a:rPr lang="en-US" altLang="ko-KR" dirty="0"/>
              <a:t>. </a:t>
            </a:r>
            <a:r>
              <a:rPr lang="ko-KR" altLang="en-US" dirty="0"/>
              <a:t>더 발전된 모델을 한 번 제작해보고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 발표를 들어 주셔서 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2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순서로 진행을 할지 미리 말씀드리겠습니다</a:t>
            </a:r>
            <a:endParaRPr lang="en-US" altLang="ko-KR" dirty="0"/>
          </a:p>
          <a:p>
            <a:r>
              <a:rPr lang="ko-KR" altLang="en-US" dirty="0"/>
              <a:t>먼저 프로젝트 개요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최종 모델 해석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이에 대한 회고를 진행해보고자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선정 이유는 위조된 신분증이나 신분증 미확인으로 인해 가게들이</a:t>
            </a:r>
            <a:endParaRPr lang="en-US" altLang="ko-KR" dirty="0"/>
          </a:p>
          <a:p>
            <a:r>
              <a:rPr lang="ko-KR" altLang="en-US" dirty="0"/>
              <a:t>피해를 보는 케이스가 늘어나고 있고</a:t>
            </a:r>
            <a:r>
              <a:rPr lang="en-US" altLang="ko-KR" dirty="0"/>
              <a:t>, </a:t>
            </a:r>
            <a:r>
              <a:rPr lang="ko-KR" altLang="en-US" dirty="0"/>
              <a:t>이것은 단지 가게만의 문제가 아니기 때문에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통해 성인인지 아닌지 구분할 수 있으면 어떨지에 대한 의문으로 선정해보았습니다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3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데이터는 미성년자와 성인으로 구분되어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미성년자는 </a:t>
            </a:r>
            <a:r>
              <a:rPr lang="en-US" altLang="ko-KR" dirty="0"/>
              <a:t>0, </a:t>
            </a:r>
            <a:r>
              <a:rPr lang="ko-KR" altLang="en-US" dirty="0"/>
              <a:t>성인은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목표로는 학습 이후에 </a:t>
            </a:r>
            <a:r>
              <a:rPr lang="en-US" altLang="ko-KR" dirty="0"/>
              <a:t>18</a:t>
            </a:r>
            <a:r>
              <a:rPr lang="ko-KR" altLang="en-US" dirty="0"/>
              <a:t>세를 기준으로 미성년자와 성인을</a:t>
            </a:r>
            <a:endParaRPr lang="en-US" altLang="ko-KR" dirty="0"/>
          </a:p>
          <a:p>
            <a:r>
              <a:rPr lang="ko-KR" altLang="en-US" dirty="0"/>
              <a:t>구분할 수 있는지 확인하는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데이터셋으로는 </a:t>
            </a:r>
            <a:r>
              <a:rPr lang="en-US" altLang="ko-KR" dirty="0"/>
              <a:t>UTK Face Dataset</a:t>
            </a:r>
            <a:r>
              <a:rPr lang="ko-KR" altLang="en-US" dirty="0"/>
              <a:t>을 사용하였고</a:t>
            </a:r>
            <a:endParaRPr lang="en-US" altLang="ko-KR" dirty="0"/>
          </a:p>
          <a:p>
            <a:r>
              <a:rPr lang="ko-KR" altLang="en-US" dirty="0"/>
              <a:t>이 데이터셋은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24106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얼굴 이미지를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1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가설설정도 해보았는데</a:t>
            </a:r>
            <a:r>
              <a:rPr lang="en-US" altLang="ko-KR" dirty="0"/>
              <a:t>, </a:t>
            </a:r>
            <a:r>
              <a:rPr lang="ko-KR" altLang="en-US" dirty="0"/>
              <a:t>데이터셋의 이미지를 살펴본 결과</a:t>
            </a:r>
            <a:endParaRPr lang="en-US" altLang="ko-KR" dirty="0"/>
          </a:p>
          <a:p>
            <a:r>
              <a:rPr lang="ko-KR" altLang="en-US" dirty="0"/>
              <a:t>데이터셋이 동양인은 별로 없고 서양인 위주로 이루어져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학습 이후 동양인의 데이터를 넣었을 때 서양인에 비해 </a:t>
            </a:r>
            <a:endParaRPr lang="en-US" altLang="ko-KR" dirty="0"/>
          </a:p>
          <a:p>
            <a:r>
              <a:rPr lang="ko-KR" altLang="en-US" dirty="0"/>
              <a:t>정확도가 낮게 나올 것이라고 예측을 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6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세를 기준으로 </a:t>
            </a:r>
            <a:r>
              <a:rPr lang="en-US" altLang="ko-KR" dirty="0"/>
              <a:t>18</a:t>
            </a:r>
            <a:r>
              <a:rPr lang="ko-KR" altLang="en-US" dirty="0"/>
              <a:t>세 이하는 </a:t>
            </a:r>
            <a:r>
              <a:rPr lang="en-US" altLang="ko-KR" dirty="0"/>
              <a:t>0, </a:t>
            </a:r>
          </a:p>
          <a:p>
            <a:r>
              <a:rPr lang="en-US" altLang="ko-KR" dirty="0"/>
              <a:t>18</a:t>
            </a:r>
            <a:r>
              <a:rPr lang="ko-KR" altLang="en-US" dirty="0"/>
              <a:t>세 초과의 경우에는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개로만 분류하면 되는 이진 분류 모델로 </a:t>
            </a:r>
            <a:r>
              <a:rPr lang="en-US" altLang="ko-KR" dirty="0"/>
              <a:t>0.5 </a:t>
            </a:r>
            <a:r>
              <a:rPr lang="ko-KR" altLang="en-US" dirty="0"/>
              <a:t>이하는 미성년자</a:t>
            </a:r>
            <a:endParaRPr lang="en-US" altLang="ko-KR" dirty="0"/>
          </a:p>
          <a:p>
            <a:r>
              <a:rPr lang="ko-KR" altLang="en-US" dirty="0"/>
              <a:t>나머지는 성인으로 분류하게 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모델링은 </a:t>
            </a:r>
            <a:r>
              <a:rPr lang="en-US" altLang="ko-KR" dirty="0"/>
              <a:t>ResNet50</a:t>
            </a:r>
            <a:r>
              <a:rPr lang="ko-KR" altLang="en-US" dirty="0"/>
              <a:t>을 이용해서 진행하였습니다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짧은 프로젝트 기간 동안 빠른 학습</a:t>
            </a:r>
            <a:r>
              <a:rPr lang="en-US" altLang="ko-KR" dirty="0"/>
              <a:t>, </a:t>
            </a:r>
            <a:r>
              <a:rPr lang="ko-KR" altLang="en-US" dirty="0"/>
              <a:t>준수한 성능을 얻기 위해 </a:t>
            </a:r>
            <a:r>
              <a:rPr lang="en-US" altLang="ko-KR" dirty="0"/>
              <a:t>ResNet50</a:t>
            </a:r>
            <a:r>
              <a:rPr lang="ko-KR" altLang="en-US" dirty="0"/>
              <a:t>을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ResNet50</a:t>
            </a:r>
            <a:r>
              <a:rPr lang="ko-KR" altLang="en-US" dirty="0"/>
              <a:t>은 </a:t>
            </a:r>
            <a:r>
              <a:rPr lang="en-US" altLang="ko-KR" dirty="0"/>
              <a:t>50</a:t>
            </a:r>
            <a:r>
              <a:rPr lang="ko-KR" altLang="en-US" dirty="0"/>
              <a:t>개의 레이어로 구성된 신경망으로</a:t>
            </a:r>
            <a:endParaRPr lang="en-US" altLang="ko-KR" dirty="0"/>
          </a:p>
          <a:p>
            <a:r>
              <a:rPr lang="ko-KR" altLang="en-US" dirty="0"/>
              <a:t>많은 이미지에 대한 학습이 이미 이루어져 있는 전이학습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학습된 가중치를 이용하고 </a:t>
            </a:r>
            <a:r>
              <a:rPr lang="ko-KR" altLang="en-US" dirty="0" err="1"/>
              <a:t>출력층만을</a:t>
            </a:r>
            <a:r>
              <a:rPr lang="ko-KR" altLang="en-US" dirty="0"/>
              <a:t> 이진분류에 맞게 설계해서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학습이 이루어지는 동안 훈련</a:t>
            </a:r>
            <a:r>
              <a:rPr lang="en-US" altLang="ko-KR" dirty="0"/>
              <a:t>, </a:t>
            </a:r>
            <a:r>
              <a:rPr lang="ko-KR" altLang="en-US" dirty="0"/>
              <a:t>검증 데이터의 정확도와 손실을 확인하실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Chance Level</a:t>
            </a:r>
            <a:r>
              <a:rPr lang="ko-KR" altLang="en-US" dirty="0"/>
              <a:t>이 </a:t>
            </a:r>
            <a:r>
              <a:rPr lang="en-US" altLang="ko-KR" dirty="0"/>
              <a:t>0.5</a:t>
            </a:r>
            <a:r>
              <a:rPr lang="ko-KR" altLang="en-US" dirty="0"/>
              <a:t>이기에 괜찮은 결과를 얻은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가설을 검증해야 하기에 </a:t>
            </a:r>
            <a:r>
              <a:rPr lang="en-US" altLang="ko-KR" dirty="0"/>
              <a:t>10</a:t>
            </a:r>
            <a:r>
              <a:rPr lang="ko-KR" altLang="en-US" dirty="0"/>
              <a:t>세 이하의 아이를 동양인과 서양인으로 구분해서</a:t>
            </a:r>
            <a:endParaRPr lang="en-US" altLang="ko-KR" dirty="0"/>
          </a:p>
          <a:p>
            <a:r>
              <a:rPr lang="ko-KR" altLang="en-US" dirty="0"/>
              <a:t>학습된 모델에 넣어보았습니다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 다 미성년자로 예측하는 것을 확인하실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0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9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3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3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6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24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6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9859-F615-4D68-A782-69E62A487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02"/>
            <a:ext cx="9144000" cy="2387600"/>
          </a:xfrm>
        </p:spPr>
        <p:txBody>
          <a:bodyPr/>
          <a:lstStyle/>
          <a:p>
            <a:r>
              <a:rPr lang="en-US" altLang="ko-KR" dirty="0">
                <a:ea typeface="HY중고딕"/>
              </a:rPr>
              <a:t>Deep Learning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40F1E2-EED4-4F90-9719-A7CE9C78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575" y="4534195"/>
            <a:ext cx="9144000" cy="1655762"/>
          </a:xfrm>
        </p:spPr>
        <p:txBody>
          <a:bodyPr/>
          <a:lstStyle/>
          <a:p>
            <a:r>
              <a:rPr lang="ko-KR" altLang="en-US" dirty="0" err="1">
                <a:ea typeface="HY중고딕"/>
              </a:rPr>
              <a:t>Age</a:t>
            </a:r>
            <a:r>
              <a:rPr lang="ko-KR" altLang="en-US" dirty="0">
                <a:ea typeface="HY중고딕"/>
              </a:rPr>
              <a:t> </a:t>
            </a:r>
            <a:r>
              <a:rPr lang="en-US" altLang="ko-KR" dirty="0">
                <a:ea typeface="HY중고딕"/>
              </a:rPr>
              <a:t>Classifier</a:t>
            </a:r>
            <a:endParaRPr lang="ko-KR" altLang="en-US" dirty="0" err="1">
              <a:ea typeface="HY중고딕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5160834-4DE9-42D4-92A6-5D3B6E1879E4}"/>
              </a:ext>
            </a:extLst>
          </p:cNvPr>
          <p:cNvSpPr txBox="1">
            <a:spLocks/>
          </p:cNvSpPr>
          <p:nvPr/>
        </p:nvSpPr>
        <p:spPr>
          <a:xfrm>
            <a:off x="10770094" y="6373352"/>
            <a:ext cx="1421906" cy="48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AI10 </a:t>
            </a:r>
            <a:r>
              <a:rPr lang="ko-KR" altLang="en-US" dirty="0"/>
              <a:t>남자명</a:t>
            </a:r>
          </a:p>
        </p:txBody>
      </p:sp>
    </p:spTree>
    <p:extLst>
      <p:ext uri="{BB962C8B-B14F-4D97-AF65-F5344CB8AC3E}">
        <p14:creationId xmlns:p14="http://schemas.microsoft.com/office/powerpoint/2010/main" val="78819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FE3D-4ADD-4811-9704-B56D8A8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3912B-DAE2-4632-91C8-0BBEEA1A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71" y="1331719"/>
            <a:ext cx="1870226" cy="28097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C8FC73-1BAD-4353-BC66-1AD6A9F3A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33224"/>
            <a:ext cx="3099925" cy="2819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9F1C45-826F-4B7C-8E4A-F2A17933C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15" y="4152897"/>
            <a:ext cx="3137086" cy="2703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97DB8A-08ED-4E5B-B93A-6D5210949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6521"/>
            <a:ext cx="3099926" cy="27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FE3D-4ADD-4811-9704-B56D8A8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DAE025-D68A-439A-A199-D88910D3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26" y="1386162"/>
            <a:ext cx="2053571" cy="27380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D37324-D0B0-4B4E-8056-0A4DA82BB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73209"/>
            <a:ext cx="3099924" cy="2819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EACD5-086E-4229-81F1-CE8B6DABC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64" y="4140036"/>
            <a:ext cx="1956934" cy="2717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FA66E5-A8DA-408B-A4E9-2807586C0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159281"/>
            <a:ext cx="3099925" cy="2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8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FE3D-4ADD-4811-9704-B56D8A8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20D964-779B-4565-8667-BB422FAE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73" y="1373703"/>
            <a:ext cx="2331827" cy="27420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FA9AAAF-C28D-48F4-8739-581E9E9E6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4380"/>
            <a:ext cx="3048938" cy="2741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39C31-1683-40E2-81E1-F03D4D58F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8" y="4115942"/>
            <a:ext cx="1825841" cy="2742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FB060A-1AD7-4228-AAC6-B6C0B6A8D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5760"/>
            <a:ext cx="3100411" cy="2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FE3D-4ADD-4811-9704-B56D8A8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1CCE11-C0C9-43C5-B9F1-9D51159A1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1" y="1213944"/>
            <a:ext cx="5010200" cy="28220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5D9AC5-98CF-4EB6-81A5-32B84F8E1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82" y="1213944"/>
            <a:ext cx="3190619" cy="2822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B56778-26D9-445C-85DA-B74E2B4AB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94" y="4035972"/>
            <a:ext cx="4235688" cy="2822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B4931-F204-4A2D-A384-F456C527B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5973"/>
            <a:ext cx="3185601" cy="28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2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A68-216E-4C92-A99E-B86C96A5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D2F23-563D-4376-903A-1215E7B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코로나 이슈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데이터셋 선정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나아가야 할 방향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2403E-059E-46C5-8633-044F4B29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1DCA6-3AF7-4544-9B51-28DA3F2E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모델 해석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회고</a:t>
            </a:r>
          </a:p>
        </p:txBody>
      </p:sp>
    </p:spTree>
    <p:extLst>
      <p:ext uri="{BB962C8B-B14F-4D97-AF65-F5344CB8AC3E}">
        <p14:creationId xmlns:p14="http://schemas.microsoft.com/office/powerpoint/2010/main" val="57306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6AA67-CBB3-4D39-A8B3-1C8A7EB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83078-034C-4733-B099-A5F87047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512162"/>
            <a:ext cx="8915400" cy="45512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데이터 선정 이유</a:t>
            </a:r>
            <a:r>
              <a:rPr lang="en-US" altLang="ko-KR" dirty="0"/>
              <a:t>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AC643-A975-4157-97EC-F1EBA92B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25" y="1846902"/>
            <a:ext cx="4197098" cy="42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38784-278B-46B7-A82A-DC37A1D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7764A-A001-4C83-AD60-36DD23A1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타겟 데이터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미성년자</a:t>
            </a:r>
            <a:r>
              <a:rPr lang="en-US" altLang="ko-KR" dirty="0"/>
              <a:t>(0)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성인</a:t>
            </a:r>
            <a:r>
              <a:rPr lang="en-US" altLang="ko-KR" dirty="0"/>
              <a:t>(1)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프로젝트 목표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학습 이후 </a:t>
            </a:r>
            <a:r>
              <a:rPr lang="en-US" altLang="ko-KR" dirty="0"/>
              <a:t>18</a:t>
            </a:r>
            <a:r>
              <a:rPr lang="ko-KR" altLang="en-US" dirty="0"/>
              <a:t>세 기준으로 미성년자와 성인을 구분하는지 확인해본다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816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11B6-FCB8-44CC-9735-8EEBA83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2F9D2-BA89-487B-8418-5F755625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573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Dataset:</a:t>
            </a:r>
            <a:br>
              <a:rPr lang="en-US" altLang="ko-KR" dirty="0"/>
            </a:br>
            <a:r>
              <a:rPr lang="ko-KR" altLang="en-US" dirty="0"/>
              <a:t>학습하기 위한 이미지</a:t>
            </a:r>
            <a:r>
              <a:rPr lang="en-US" altLang="ko-KR" dirty="0"/>
              <a:t>(UTK</a:t>
            </a:r>
            <a:r>
              <a:rPr lang="ko-KR" altLang="en-US" dirty="0"/>
              <a:t> </a:t>
            </a:r>
            <a:r>
              <a:rPr lang="en-US" altLang="ko-KR" dirty="0"/>
              <a:t>Face</a:t>
            </a:r>
            <a:r>
              <a:rPr lang="ko-KR" altLang="en-US" dirty="0"/>
              <a:t> </a:t>
            </a:r>
            <a:r>
              <a:rPr lang="en-US" altLang="ko-KR" dirty="0"/>
              <a:t>Dataset)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73603D-6DA5-48AF-B888-1BBF386D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86" y="2748418"/>
            <a:ext cx="5992427" cy="32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11B6-FCB8-44CC-9735-8EEBA83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2F9D2-BA89-487B-8418-5F755625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573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가설설정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데이터셋에 동양인이 별로 없어</a:t>
            </a:r>
            <a:br>
              <a:rPr lang="en-US" altLang="ko-KR" dirty="0"/>
            </a:br>
            <a:r>
              <a:rPr lang="ko-KR" altLang="en-US" dirty="0"/>
              <a:t>서양인에 비해 정확도가 떨어질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08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F4DBD-0AA4-46CD-93A9-64FF4812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5118B-2FD4-4EE0-8B83-BB51A637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라벨링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이진 분류 모델로 </a:t>
            </a:r>
            <a:r>
              <a:rPr lang="en-US" altLang="ko-KR" dirty="0"/>
              <a:t>0.5 </a:t>
            </a:r>
            <a:r>
              <a:rPr lang="ko-KR" altLang="en-US" dirty="0"/>
              <a:t>이하는 미성년자</a:t>
            </a:r>
            <a:r>
              <a:rPr lang="en-US" altLang="ko-KR" dirty="0"/>
              <a:t>, </a:t>
            </a:r>
            <a:r>
              <a:rPr lang="ko-KR" altLang="en-US" dirty="0"/>
              <a:t>이상은 성인으로 분류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24FAB-5EE3-40E7-805B-C62CD56E1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77" y="2800535"/>
            <a:ext cx="1337814" cy="10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3A8E-63FD-443A-A238-49589115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60E4F-3306-467B-B27B-E78E7351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ResNet50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474D1-9D3A-4E29-86B0-64391047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91648"/>
            <a:ext cx="4171804" cy="2913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C270EF-BD15-4F7C-AF43-90C692ECA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6" y="3091648"/>
            <a:ext cx="4171806" cy="29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FE3D-4ADD-4811-9704-B56D8A8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6A6E8E-8E89-4FA0-942A-21AFB4BFF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96" y="1322047"/>
            <a:ext cx="2113902" cy="2819673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CD86E1-9D4C-454D-AD2D-4AA0A4AC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7251"/>
            <a:ext cx="3064614" cy="28196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7C7D1FA-BC2A-446B-97F4-A4D8D109E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46924"/>
            <a:ext cx="3064614" cy="27135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F940A0-9234-401E-B7E9-91C16AD5D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26" y="4152128"/>
            <a:ext cx="2705872" cy="2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15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608</Words>
  <Application>Microsoft Office PowerPoint</Application>
  <PresentationFormat>와이드스크린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줄기</vt:lpstr>
      <vt:lpstr>Deep Learning Project</vt:lpstr>
      <vt:lpstr>목차</vt:lpstr>
      <vt:lpstr>프로젝트 개요</vt:lpstr>
      <vt:lpstr>프로젝트 개요</vt:lpstr>
      <vt:lpstr>프로젝트 개요</vt:lpstr>
      <vt:lpstr>프로젝트 개요</vt:lpstr>
      <vt:lpstr>데이터 전처리</vt:lpstr>
      <vt:lpstr>모델링</vt:lpstr>
      <vt:lpstr>최종 모델 해석</vt:lpstr>
      <vt:lpstr>최종 모델 해석</vt:lpstr>
      <vt:lpstr>최종 모델 해석</vt:lpstr>
      <vt:lpstr>최종 모델 해석</vt:lpstr>
      <vt:lpstr>최종 모델 해석</vt:lpstr>
      <vt:lpstr>회고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Pitch Data</dc:title>
  <dc:creator>남 자명</dc:creator>
  <cp:lastModifiedBy>남 자명</cp:lastModifiedBy>
  <cp:revision>31</cp:revision>
  <dcterms:created xsi:type="dcterms:W3CDTF">2022-01-12T06:29:35Z</dcterms:created>
  <dcterms:modified xsi:type="dcterms:W3CDTF">2022-03-24T14:42:56Z</dcterms:modified>
</cp:coreProperties>
</file>