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E7F"/>
    <a:srgbClr val="D0D6B3"/>
    <a:srgbClr val="F7F7F7"/>
    <a:srgbClr val="EFEFEF"/>
    <a:srgbClr val="00005E"/>
    <a:srgbClr val="014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53D-8C98-4D3E-A5C7-C474D4A1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FE65B-89D6-418D-B335-A56A6CB0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3B45-37E7-46E1-94AE-5ABC674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7BFB-B487-432F-B650-C5009ABB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91B4-3AF0-4957-A356-48C411BA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28E2-4A2E-4608-9472-B9041C6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A7AC7-1FD8-40B4-99B8-26EAE2F7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5C7B-0D49-46B5-B35B-79AC06CD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B3D5-2C3C-46DB-94DE-598A131A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CDE5-40C8-4999-A88F-B6867387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0F77-1A41-4D13-9CBE-33B6B3AA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133D8-5E4A-4E9E-9338-D06D80A1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08EA-B8FE-48D3-93D5-D345737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3AB1E-9197-4336-BD1A-3F46E2A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7A74-314E-4E57-95F8-91733D2E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1F36-B300-4C4F-BDD8-F15AA241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B6E2-0DA3-4D2A-98F7-DFFD9363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BCA8-A711-4B45-A92B-CE0BCDF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4D44-D0ED-4861-855F-D44CF88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149F-975C-44BA-B9D6-729CDE05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7D0-861A-477F-9C5A-2CDBE5DC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6C6C-5B8A-48B0-8031-72CFED3D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4438-5560-47D6-B442-81E511E9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C4A3-563C-441C-BD3E-43A7D680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53C-F136-4B91-8DCB-6D56AA63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1E2B-D277-4EFE-9DB3-A5F164D2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92D1-08E6-44D5-B714-C7FA8515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BF40-D323-41CF-97A9-549800CE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DEEF-F3FD-4451-8D11-38CF478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AFED2-6CC2-4F51-B771-17110599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6A6D-4E47-423A-A4C1-3605F1C6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7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24A4-59E3-4771-BA08-BEC0FF85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444C-11C3-44A9-900C-D74C1F49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954A5-4EBB-45BD-B72A-00C91B8A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5ECE1-C66A-40A3-A461-39336199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4054A-C594-49B9-B11D-F1E0F7369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2A43-A96B-4C32-BE5A-84382EE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1DFE8-EB6F-4B52-BF82-2D6C8C7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E7A04-C55C-4EEB-9F05-D96FFBE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A5E-856D-4510-8237-23C1A14E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D27D-B4BE-4EA5-900C-6C8C103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ED457-AE85-4F2B-B34F-B47C9129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1C5AC-BB2C-416C-A988-06EBCBB0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5491F-05BF-4F42-9E7C-F3147956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CC155-CACB-41BC-AD6A-098CE246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5C14-AD6E-46CB-9DA4-F011EB3D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B121-269A-49E4-B1BF-A19C474E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577C-C16B-46B2-A9F9-D417B8F5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96EA-49D4-46E8-BBDF-2F7DB4689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B4D2-BAE9-46A9-AD77-4D221B4E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DB51E-A149-4646-9D9D-2C6B63AB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8E5C-1DD4-4E6D-B696-AEC62D9F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630-E514-4DF7-9FE9-6FF88F9A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BCB82-3B4E-4B37-BF1C-1E625F5B6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70A1-7815-4D85-9244-E151978E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A9D2-55CC-497E-9025-FB1EADA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CF2E-C07E-452A-8221-CE5D2DDE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141F-6285-46DF-908F-0091A22B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1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BAF39-87C0-43D3-819E-1B7ECCD3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30A6-E0B4-4972-A1BA-803AAB57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D77E-A27A-4301-B8E7-67BB72B99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1F63-FA44-4CA3-AD42-53A5E610F012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58D9-2178-4FAC-9E47-6A49FC31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7245-417F-454F-A6AB-354677CA4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E1C7-8129-4BAE-9B61-749DDB28835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6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2" Type="http://schemas.openxmlformats.org/officeDocument/2006/relationships/image" Target="../media/image2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2" Type="http://schemas.openxmlformats.org/officeDocument/2006/relationships/image" Target="../media/image2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0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E2C3C74-2584-4F72-A16B-4647E88A0906}"/>
              </a:ext>
            </a:extLst>
          </p:cNvPr>
          <p:cNvSpPr txBox="1">
            <a:spLocks/>
          </p:cNvSpPr>
          <p:nvPr/>
        </p:nvSpPr>
        <p:spPr>
          <a:xfrm>
            <a:off x="838200" y="590311"/>
            <a:ext cx="10515600" cy="111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/>
              <a:t>Logo Horizontal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735785DA-63FD-466D-AAFC-32A2E3AC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61" y="2065271"/>
            <a:ext cx="2520000" cy="117133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E4F66B-2630-4248-A88C-C241CF815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274"/>
            <a:ext cx="2520000" cy="117133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1FD2A0-8D96-492A-BEC7-08A808FFC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94" y="2065273"/>
            <a:ext cx="2520000" cy="117133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2D6AA06-8C6D-4BB2-A1E5-C1B671878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39" y="2065272"/>
            <a:ext cx="2520000" cy="1171333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9D15D8B-49D8-4C10-B6DB-03F8B64CB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" y="3439276"/>
            <a:ext cx="2520000" cy="1171333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145033-65BC-49B0-830C-27AFE6C4F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84" y="3439273"/>
            <a:ext cx="2520000" cy="1171333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B0ECDB01-F310-4196-B557-8386825FB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39" y="3439274"/>
            <a:ext cx="2520000" cy="1171333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0F07E6A-C53F-4971-86D6-3816D07BFA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23" y="3439275"/>
            <a:ext cx="2520000" cy="1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00003A-4E1F-4599-B2F5-303CBF7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 vertical</a:t>
            </a: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35A7718A-B378-4083-89D6-9A9BF7B7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24" y="1554355"/>
            <a:ext cx="2056976" cy="205697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9F14E21D-F44A-4614-AE9E-5DE2B4793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24" y="1554355"/>
            <a:ext cx="2056976" cy="2056976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84D4C1DA-9175-4A37-B30A-AD5860E57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77" y="1554355"/>
            <a:ext cx="2056976" cy="2056976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95E8D8A4-D88D-408D-96D8-E1CC3C1B8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53" y="1554355"/>
            <a:ext cx="2056976" cy="2056976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F56174B6-58B9-473D-B69E-32BCB3F06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21" y="3512608"/>
            <a:ext cx="2055600" cy="205560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43ACFC3-1552-403B-9461-8CCC7A1C0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53" y="3561970"/>
            <a:ext cx="2055600" cy="2055600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2D0924BA-C09B-4377-830E-8B5C6C202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50" y="3512608"/>
            <a:ext cx="2055600" cy="2055600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7798798-9D48-4EC7-9270-497972361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02" y="3512608"/>
            <a:ext cx="2055600" cy="20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DB5AB2E8-A28A-4FBA-876B-5CCF22F3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73" y="3960468"/>
            <a:ext cx="2126750" cy="2125372"/>
          </a:xfrm>
          <a:prstGeom prst="rect">
            <a:avLst/>
          </a:prstGeom>
        </p:spPr>
      </p:pic>
      <p:pic>
        <p:nvPicPr>
          <p:cNvPr id="21" name="Picture 20" descr="Arrow&#10;&#10;Description automatically generated">
            <a:extLst>
              <a:ext uri="{FF2B5EF4-FFF2-40B4-BE49-F238E27FC236}">
                <a16:creationId xmlns:a16="http://schemas.microsoft.com/office/drawing/2014/main" id="{BE3687D0-DA16-4B6C-AD29-578376BC1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34" y="3906575"/>
            <a:ext cx="2126750" cy="21281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1AD4A6-68A2-4904-AA84-0A54F8CC3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03" y="3942453"/>
            <a:ext cx="2126750" cy="2126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485DAF-BF09-468A-ABF7-B266244B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66" y="1527400"/>
            <a:ext cx="2126750" cy="212675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F8886CF7-A2A8-4738-AC74-C06C31537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4" y="1544349"/>
            <a:ext cx="2126750" cy="2126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7C37B8-AFF2-47F9-8713-0DEBAE70F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85" y="1561383"/>
            <a:ext cx="2126750" cy="2126750"/>
          </a:xfrm>
          <a:prstGeom prst="rect">
            <a:avLst/>
          </a:prstGeom>
        </p:spPr>
      </p:pic>
      <p:pic>
        <p:nvPicPr>
          <p:cNvPr id="26" name="Picture 25" descr="Arrow&#10;&#10;Description automatically generated">
            <a:extLst>
              <a:ext uri="{FF2B5EF4-FFF2-40B4-BE49-F238E27FC236}">
                <a16:creationId xmlns:a16="http://schemas.microsoft.com/office/drawing/2014/main" id="{C617F942-02FE-4254-98F2-0F96C7E75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34" y="1567918"/>
            <a:ext cx="2126750" cy="2126750"/>
          </a:xfrm>
          <a:prstGeom prst="rect">
            <a:avLst/>
          </a:prstGeom>
        </p:spPr>
      </p:pic>
      <p:pic>
        <p:nvPicPr>
          <p:cNvPr id="27" name="Picture 26" descr="A picture containing arrow&#10;&#10;Description automatically generated">
            <a:extLst>
              <a:ext uri="{FF2B5EF4-FFF2-40B4-BE49-F238E27FC236}">
                <a16:creationId xmlns:a16="http://schemas.microsoft.com/office/drawing/2014/main" id="{A74BE098-7589-4852-A37C-33FC979F0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79" y="3919136"/>
            <a:ext cx="2125437" cy="2125437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9C832D1-BAC8-4CAA-B91D-C519C3F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83071" cy="1325563"/>
          </a:xfrm>
        </p:spPr>
        <p:txBody>
          <a:bodyPr/>
          <a:lstStyle/>
          <a:p>
            <a:r>
              <a:rPr lang="en-US" dirty="0" err="1"/>
              <a:t>Selos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38E4B9-29BD-40F8-BE7D-3B8DAD66F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0" y="284782"/>
            <a:ext cx="2400956" cy="1116000"/>
          </a:xfrm>
          <a:prstGeom prst="rect">
            <a:avLst/>
          </a:prstGeom>
        </p:spPr>
      </p:pic>
      <p:pic>
        <p:nvPicPr>
          <p:cNvPr id="46" name="Picture 45" descr="Icon&#10;&#10;Description automatically generated with low confidence">
            <a:extLst>
              <a:ext uri="{FF2B5EF4-FFF2-40B4-BE49-F238E27FC236}">
                <a16:creationId xmlns:a16="http://schemas.microsoft.com/office/drawing/2014/main" id="{4D7A2014-6C08-4E51-9FBB-0B8DA68E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3" y="4239900"/>
            <a:ext cx="2055600" cy="2055600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5ED609B4-8986-4F68-8CCA-747B724AC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02" y="2016640"/>
            <a:ext cx="1799999" cy="1799999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B5EDD0EF-08EB-42C6-8F4A-65A91B15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11" y="2016639"/>
            <a:ext cx="1799999" cy="1799999"/>
          </a:xfrm>
          <a:prstGeom prst="rect">
            <a:avLst/>
          </a:prstGeom>
        </p:spPr>
      </p:pic>
      <p:pic>
        <p:nvPicPr>
          <p:cNvPr id="50" name="Picture 49" descr="Arrow&#10;&#10;Description automatically generated">
            <a:extLst>
              <a:ext uri="{FF2B5EF4-FFF2-40B4-BE49-F238E27FC236}">
                <a16:creationId xmlns:a16="http://schemas.microsoft.com/office/drawing/2014/main" id="{4530F40D-5EE4-47A9-B2DD-AC6C78ED3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95" y="2016639"/>
            <a:ext cx="1799999" cy="1799999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F2183D-A18A-49F7-83E1-B901B2771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05" y="284781"/>
            <a:ext cx="2400956" cy="1116000"/>
          </a:xfrm>
          <a:prstGeom prst="rect">
            <a:avLst/>
          </a:prstGeom>
        </p:spPr>
      </p:pic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291230F4-7584-46C2-8C9E-B9953D0E0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20" y="324976"/>
            <a:ext cx="2400956" cy="1116000"/>
          </a:xfrm>
          <a:prstGeom prst="rect">
            <a:avLst/>
          </a:prstGeom>
        </p:spPr>
      </p:pic>
      <p:pic>
        <p:nvPicPr>
          <p:cNvPr id="59" name="Picture 58" descr="A picture containing logo&#10;&#10;Description automatically generated">
            <a:extLst>
              <a:ext uri="{FF2B5EF4-FFF2-40B4-BE49-F238E27FC236}">
                <a16:creationId xmlns:a16="http://schemas.microsoft.com/office/drawing/2014/main" id="{58198BC5-C29C-49DB-85E8-6D9B7B4E8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3" y="4239900"/>
            <a:ext cx="2055600" cy="2055600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low confidence">
            <a:extLst>
              <a:ext uri="{FF2B5EF4-FFF2-40B4-BE49-F238E27FC236}">
                <a16:creationId xmlns:a16="http://schemas.microsoft.com/office/drawing/2014/main" id="{0B62B242-B792-4B54-9B81-7604FB8D7C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4239900"/>
            <a:ext cx="2055600" cy="20556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2771B1B-96D5-4C83-AF18-536E092DD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25" y="2016638"/>
            <a:ext cx="1800000" cy="1800000"/>
          </a:xfrm>
          <a:prstGeom prst="rect">
            <a:avLst/>
          </a:prstGeom>
        </p:spPr>
      </p:pic>
      <p:pic>
        <p:nvPicPr>
          <p:cNvPr id="65" name="Picture 64" descr="Logo&#10;&#10;Description automatically generated with medium confidence">
            <a:extLst>
              <a:ext uri="{FF2B5EF4-FFF2-40B4-BE49-F238E27FC236}">
                <a16:creationId xmlns:a16="http://schemas.microsoft.com/office/drawing/2014/main" id="{5C51E14C-6929-4830-B839-8D0C32282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0" y="324976"/>
            <a:ext cx="2400956" cy="1116000"/>
          </a:xfrm>
          <a:prstGeom prst="rect">
            <a:avLst/>
          </a:prstGeom>
        </p:spPr>
      </p:pic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FB63DF4B-5836-48CC-97E7-8487F7D227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42" y="4239900"/>
            <a:ext cx="2056976" cy="2056976"/>
          </a:xfrm>
          <a:prstGeom prst="rect">
            <a:avLst/>
          </a:prstGeom>
        </p:spPr>
      </p:pic>
      <p:pic>
        <p:nvPicPr>
          <p:cNvPr id="67" name="Picture 66" descr="A picture containing icon&#10;&#10;Description automatically generated">
            <a:extLst>
              <a:ext uri="{FF2B5EF4-FFF2-40B4-BE49-F238E27FC236}">
                <a16:creationId xmlns:a16="http://schemas.microsoft.com/office/drawing/2014/main" id="{817C343E-D559-4FAA-BE2D-01385147E3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57" y="4239900"/>
            <a:ext cx="2055600" cy="2055600"/>
          </a:xfrm>
          <a:prstGeom prst="rect">
            <a:avLst/>
          </a:prstGeom>
        </p:spPr>
      </p:pic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17D152D4-7723-4502-8CA3-FD1C9A95EE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95" y="2084526"/>
            <a:ext cx="1800000" cy="1800000"/>
          </a:xfrm>
          <a:prstGeom prst="rect">
            <a:avLst/>
          </a:prstGeom>
        </p:spPr>
      </p:pic>
      <p:pic>
        <p:nvPicPr>
          <p:cNvPr id="69" name="Picture 6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E4A267-CDE1-4ACF-8907-F4F9B2E4EF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30" y="324976"/>
            <a:ext cx="2400956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AE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3DBBF-4E14-4DFC-AD91-454D6E31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0" y="284782"/>
            <a:ext cx="2400956" cy="1116000"/>
          </a:xfrm>
          <a:prstGeom prst="rect">
            <a:avLst/>
          </a:prstGeom>
        </p:spPr>
      </p:pic>
      <p:pic>
        <p:nvPicPr>
          <p:cNvPr id="53" name="Picture 52" descr="Icon&#10;&#10;Description automatically generated with low confidence">
            <a:extLst>
              <a:ext uri="{FF2B5EF4-FFF2-40B4-BE49-F238E27FC236}">
                <a16:creationId xmlns:a16="http://schemas.microsoft.com/office/drawing/2014/main" id="{997E2029-F665-43FE-820D-DEE2771F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3" y="4087500"/>
            <a:ext cx="2055600" cy="205560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3DC4FC57-36CD-496F-9243-A3BDA9163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02" y="1864240"/>
            <a:ext cx="1799999" cy="1799999"/>
          </a:xfrm>
          <a:prstGeom prst="rect">
            <a:avLst/>
          </a:prstGeom>
        </p:spPr>
      </p:pic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27F6CA98-1EAE-45BD-BF10-E119E03B1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11" y="1864239"/>
            <a:ext cx="1799999" cy="1799999"/>
          </a:xfrm>
          <a:prstGeom prst="rect">
            <a:avLst/>
          </a:prstGeom>
        </p:spPr>
      </p:pic>
      <p:pic>
        <p:nvPicPr>
          <p:cNvPr id="56" name="Picture 55" descr="Arrow&#10;&#10;Description automatically generated">
            <a:extLst>
              <a:ext uri="{FF2B5EF4-FFF2-40B4-BE49-F238E27FC236}">
                <a16:creationId xmlns:a16="http://schemas.microsoft.com/office/drawing/2014/main" id="{0CFBDE26-30D4-4A10-A025-921EE0E43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95" y="1864239"/>
            <a:ext cx="1799999" cy="1799999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48F9BEE-D792-48E4-8999-2693A1CB5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05" y="284781"/>
            <a:ext cx="2400956" cy="1116000"/>
          </a:xfrm>
          <a:prstGeom prst="rect">
            <a:avLst/>
          </a:prstGeom>
        </p:spPr>
      </p:pic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15C227A0-DB37-4AD2-840E-86BBC5D5C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20" y="324976"/>
            <a:ext cx="2400956" cy="1116000"/>
          </a:xfrm>
          <a:prstGeom prst="rect">
            <a:avLst/>
          </a:prstGeom>
        </p:spPr>
      </p:pic>
      <p:pic>
        <p:nvPicPr>
          <p:cNvPr id="59" name="Picture 58" descr="A picture containing logo&#10;&#10;Description automatically generated">
            <a:extLst>
              <a:ext uri="{FF2B5EF4-FFF2-40B4-BE49-F238E27FC236}">
                <a16:creationId xmlns:a16="http://schemas.microsoft.com/office/drawing/2014/main" id="{8BA28401-0016-4228-8355-6267CE147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3" y="4087500"/>
            <a:ext cx="2055600" cy="2055600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234ABD82-3233-43E1-B5A9-445981F43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4087500"/>
            <a:ext cx="2055600" cy="2055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D225C5D-37AC-440B-B35B-F8243BF65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25" y="1864238"/>
            <a:ext cx="1800000" cy="1800000"/>
          </a:xfrm>
          <a:prstGeom prst="rect">
            <a:avLst/>
          </a:prstGeom>
        </p:spPr>
      </p:pic>
      <p:pic>
        <p:nvPicPr>
          <p:cNvPr id="62" name="Picture 61" descr="Logo&#10;&#10;Description automatically generated with medium confidence">
            <a:extLst>
              <a:ext uri="{FF2B5EF4-FFF2-40B4-BE49-F238E27FC236}">
                <a16:creationId xmlns:a16="http://schemas.microsoft.com/office/drawing/2014/main" id="{255B88A4-465C-424B-9B55-860F64F8DC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0" y="324976"/>
            <a:ext cx="2400956" cy="11160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6C71F295-52CF-4B71-AF5C-639DC4D777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42" y="4087500"/>
            <a:ext cx="2056976" cy="2056976"/>
          </a:xfrm>
          <a:prstGeom prst="rect">
            <a:avLst/>
          </a:prstGeom>
        </p:spPr>
      </p:pic>
      <p:pic>
        <p:nvPicPr>
          <p:cNvPr id="64" name="Picture 63" descr="A picture containing icon&#10;&#10;Description automatically generated">
            <a:extLst>
              <a:ext uri="{FF2B5EF4-FFF2-40B4-BE49-F238E27FC236}">
                <a16:creationId xmlns:a16="http://schemas.microsoft.com/office/drawing/2014/main" id="{2BF96FFB-1ED0-4222-8F4A-CED3965057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57" y="4087500"/>
            <a:ext cx="2055600" cy="2055600"/>
          </a:xfrm>
          <a:prstGeom prst="rect">
            <a:avLst/>
          </a:prstGeom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B4395C30-940D-4B55-8F44-000C4FB6F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95" y="1932126"/>
            <a:ext cx="1800000" cy="1800000"/>
          </a:xfrm>
          <a:prstGeom prst="rect">
            <a:avLst/>
          </a:prstGeom>
        </p:spPr>
      </p:pic>
      <p:pic>
        <p:nvPicPr>
          <p:cNvPr id="66" name="Picture 6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556F58-2042-41B2-9F1F-D0930E891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30" y="324976"/>
            <a:ext cx="2400956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9193FA-9277-4220-B178-74691D172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0" y="386382"/>
            <a:ext cx="2400956" cy="1116000"/>
          </a:xfrm>
          <a:prstGeom prst="rect">
            <a:avLst/>
          </a:prstGeom>
        </p:spPr>
      </p:pic>
      <p:pic>
        <p:nvPicPr>
          <p:cNvPr id="52" name="Picture 51" descr="Icon&#10;&#10;Description automatically generated with low confidence">
            <a:extLst>
              <a:ext uri="{FF2B5EF4-FFF2-40B4-BE49-F238E27FC236}">
                <a16:creationId xmlns:a16="http://schemas.microsoft.com/office/drawing/2014/main" id="{3D9BF071-04F5-4B56-A248-F02A1BFD1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3" y="4331340"/>
            <a:ext cx="2055600" cy="2055600"/>
          </a:xfrm>
          <a:prstGeom prst="rect">
            <a:avLst/>
          </a:prstGeom>
        </p:spPr>
      </p:pic>
      <p:pic>
        <p:nvPicPr>
          <p:cNvPr id="53" name="Picture 52" descr="A picture containing shape&#10;&#10;Description automatically generated">
            <a:extLst>
              <a:ext uri="{FF2B5EF4-FFF2-40B4-BE49-F238E27FC236}">
                <a16:creationId xmlns:a16="http://schemas.microsoft.com/office/drawing/2014/main" id="{A246433A-6A9E-41B1-8E8A-4EA034F27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04" y="1966630"/>
            <a:ext cx="2055600" cy="2055600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low confidence">
            <a:extLst>
              <a:ext uri="{FF2B5EF4-FFF2-40B4-BE49-F238E27FC236}">
                <a16:creationId xmlns:a16="http://schemas.microsoft.com/office/drawing/2014/main" id="{F6599863-64CD-48B5-A766-2CDDC28B4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00" y="1966630"/>
            <a:ext cx="2055600" cy="2055600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E3EF67-065D-4417-864E-46DCEC32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89" y="358714"/>
            <a:ext cx="2400956" cy="1116000"/>
          </a:xfrm>
          <a:prstGeom prst="rect">
            <a:avLst/>
          </a:prstGeom>
        </p:spPr>
      </p:pic>
      <p:pic>
        <p:nvPicPr>
          <p:cNvPr id="59" name="Picture 58" descr="Shape&#10;&#10;Description automatically generated with low confidence">
            <a:extLst>
              <a:ext uri="{FF2B5EF4-FFF2-40B4-BE49-F238E27FC236}">
                <a16:creationId xmlns:a16="http://schemas.microsoft.com/office/drawing/2014/main" id="{1202B366-1743-4339-A96E-B524C28FE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25" y="4331340"/>
            <a:ext cx="2055600" cy="20556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470D5A35-BFD3-4CF8-A8BD-4F09CB0F1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51" y="4331340"/>
            <a:ext cx="2055600" cy="2055600"/>
          </a:xfrm>
          <a:prstGeom prst="rect">
            <a:avLst/>
          </a:prstGeom>
        </p:spPr>
      </p:pic>
      <p:pic>
        <p:nvPicPr>
          <p:cNvPr id="64" name="Picture 63" descr="A picture containing shape&#10;&#10;Description automatically generated">
            <a:extLst>
              <a:ext uri="{FF2B5EF4-FFF2-40B4-BE49-F238E27FC236}">
                <a16:creationId xmlns:a16="http://schemas.microsoft.com/office/drawing/2014/main" id="{77BAFD30-6C65-4DED-8EF5-A9F9EF59F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09" y="1969996"/>
            <a:ext cx="2055600" cy="2055600"/>
          </a:xfrm>
          <a:prstGeom prst="rect">
            <a:avLst/>
          </a:prstGeom>
        </p:spPr>
      </p:pic>
      <p:pic>
        <p:nvPicPr>
          <p:cNvPr id="65" name="Picture 6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3E08CC-3CA6-4041-9A35-461A837ECC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50" y="324478"/>
            <a:ext cx="2400956" cy="1116000"/>
          </a:xfrm>
          <a:prstGeom prst="rect">
            <a:avLst/>
          </a:prstGeom>
        </p:spPr>
      </p:pic>
      <p:pic>
        <p:nvPicPr>
          <p:cNvPr id="66" name="Picture 6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ED95D1-92C7-40DF-9780-CA844AA00D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65" y="303381"/>
            <a:ext cx="2520000" cy="117133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53F963-DBB2-4C7E-83BB-80D5C43706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76" y="1966630"/>
            <a:ext cx="2055600" cy="2055600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B8D9CE70-3F61-4CFC-B623-B515D30515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7" y="4329964"/>
            <a:ext cx="2056976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8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Logo vertical</vt:lpstr>
      <vt:lpstr>Selos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Ferreira Alfenas</dc:creator>
  <cp:lastModifiedBy>Vitoria</cp:lastModifiedBy>
  <cp:revision>9</cp:revision>
  <dcterms:created xsi:type="dcterms:W3CDTF">2021-06-11T01:07:12Z</dcterms:created>
  <dcterms:modified xsi:type="dcterms:W3CDTF">2025-01-22T14:51:28Z</dcterms:modified>
</cp:coreProperties>
</file>