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4649-F595-40E6-8D77-A7ABBE6A0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31AF2-CB70-4C5E-A8EB-EE13EF2BF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4381-59CA-43C7-8F4E-ED1017FE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8684-4C4E-49B8-9302-C3CA0A2F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7A08-7D62-4476-A692-2FDE57D0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1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F2EF-04AF-43E1-862D-6D0D8DD2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1C1E4-9C49-4458-A86A-CD9D048C3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46FF-5398-4C2E-8D87-9914F3F6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6412-8D07-4733-9578-C9E677EF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515D-75FE-4304-B4A5-B3BDB87E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D5154-F1EF-4DB6-92F1-8E314A64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32071-4B63-483C-AED2-484E1E037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8051-164B-419D-863C-4EAE0252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C5EB-92F1-4B3C-B9FA-EE697A47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4E7C-6256-4DA9-B944-6F45001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8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DF63-9F8A-4D8C-A991-3641A420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9022-29FE-4198-BB40-BB2A81C5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3524-4054-455B-A851-A3F8ACA2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EB8C-CB3E-4D87-9C5C-586FB24F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2DC7-C9EE-470E-A77C-9D387A4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4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174B-290F-4A09-AB18-0B252C7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DE2CF-B68B-4B85-9A04-4285D7199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B951-B28C-47D0-9CFD-C14F3CD1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74AF-8658-48D4-B699-DAEDA76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80E9-7734-41B9-BBA6-A5989E69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6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6CB5-638C-4EBA-B3B2-434C6D30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9CAD-4634-4A10-BE28-242BF6597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90622-85C5-4038-9C2F-14FADC5E0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B623-D5DF-4625-894A-2440BB01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1E37-FB53-4082-B7D1-5155E9BC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532D-5C07-45CF-93C8-C670F714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B4FE-8A9F-4E25-9A3A-8DA99AE5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2C14B-D7A2-4398-9850-F000C423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2A8A0-26F7-4373-9AE9-3DEB6F5B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C87FF-617A-4DAC-BF4A-14EA4CB77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2199A-6267-4A98-B7C5-12F6C5E43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F6BFE-3AAB-46A7-A0C8-7FD183FA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923D6-8099-4420-8DD5-AC5B693E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C47F0-E923-4804-8B3A-B746073D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7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FA30-AA3E-4813-8812-9A480135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FC743-60CB-467F-B3FD-CDAC5E24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AD8A-AC6A-45CF-A63A-B5F12D9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96DF8-4107-416B-ADD1-804D010E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5ABDB-A7D6-40E0-B9CC-9D859A63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B83E6-08FC-4F28-B398-CD6ABD99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1CAB-B48C-404C-AB4C-48510248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2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B541-5C6D-484B-AC57-824D7777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F614-5352-4E50-8683-BACB8B8A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B4F2E-50D0-4640-BBC2-72BC0C972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1B089-8CEE-40FC-A475-96FAC081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5336-A0D5-4ED0-B7C8-B6E13022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E9036-93EA-401D-9B0F-8DFD1E0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8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9343-0147-45A0-80B8-74BFC74B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35200-A045-4B3B-9D48-A09DFC98A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FDF63-D4F1-4D49-BB67-526502C92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2688-9B52-4953-858E-D7B7B3F7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DE487-2D1E-49A6-AB3A-287853CD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5969D-692B-498D-8D98-A240B748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9744E-7966-495C-AA3B-28A121F4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42C6-BEAD-4B30-BF05-840CEAF01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F484-7365-49B6-936E-0664206E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96EF-AEE8-4FC2-B398-FC8B6B31D19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CC0D-6475-4C03-A2F8-F09E85369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F1D3-0996-4821-B08E-E4D9E061F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61F9-4332-4DA0-846D-3A49974F0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0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1B52D-95C1-4AAE-9616-5C50A53B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6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48F09-2A62-4BBA-8FA3-CA2EB16E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1" y="4120463"/>
            <a:ext cx="4172532" cy="1486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90193-8E29-4191-9E3F-DD11ED50C1A5}"/>
              </a:ext>
            </a:extLst>
          </p:cNvPr>
          <p:cNvSpPr txBox="1"/>
          <p:nvPr/>
        </p:nvSpPr>
        <p:spPr>
          <a:xfrm>
            <a:off x="384187" y="4728263"/>
            <a:ext cx="437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Suraj Kumar Pandey  	       500107301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 Nath		       500107662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E91A8-3468-39DC-20B0-DCC1416B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4512"/>
            <a:ext cx="5986731" cy="2177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40EA9-2F27-B69C-B32F-910846453A13}"/>
              </a:ext>
            </a:extLst>
          </p:cNvPr>
          <p:cNvSpPr txBox="1"/>
          <p:nvPr/>
        </p:nvSpPr>
        <p:spPr>
          <a:xfrm>
            <a:off x="134021" y="1895622"/>
            <a:ext cx="57233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Anomalies In Cyber Security Threat Detection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3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B8437-C3DC-4D9E-9016-4BC67484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2"/>
            <a:ext cx="12192000" cy="6807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B8DD3-AA49-4D4F-BC8A-2FE812310075}"/>
              </a:ext>
            </a:extLst>
          </p:cNvPr>
          <p:cNvSpPr txBox="1"/>
          <p:nvPr/>
        </p:nvSpPr>
        <p:spPr>
          <a:xfrm>
            <a:off x="2329342" y="2558642"/>
            <a:ext cx="7410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2371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6F0CE5-7CEE-4282-9337-A31881F1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98"/>
            <a:ext cx="12192000" cy="67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4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D90358-6CAF-4661-B866-5C1957FF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4"/>
            <a:ext cx="12192000" cy="67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723C7-0894-4E9A-B0DB-3B6E1B1E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76"/>
            <a:ext cx="12192000" cy="66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68D2E-39F8-4EE3-B434-8D28A960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0"/>
            <a:ext cx="12192000" cy="67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527E4-D16F-49C5-A9FB-C23B78D7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45"/>
            <a:ext cx="12192000" cy="66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78D4A-CD4E-4EC0-AB39-551C6C5B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9"/>
            <a:ext cx="12192000" cy="68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D6520-0114-4B66-AB7C-C3988EBE1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87"/>
            <a:ext cx="12192000" cy="66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7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D0DFB-C783-426B-A037-5A0A5A7D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7"/>
            <a:ext cx="12192000" cy="68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Pandey</dc:creator>
  <cp:lastModifiedBy>Vivek Nath</cp:lastModifiedBy>
  <cp:revision>4</cp:revision>
  <dcterms:created xsi:type="dcterms:W3CDTF">2025-04-25T05:18:37Z</dcterms:created>
  <dcterms:modified xsi:type="dcterms:W3CDTF">2025-04-28T17:08:56Z</dcterms:modified>
</cp:coreProperties>
</file>