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9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EBA2801-B7B7-4111-9EC6-5A0B1049EA7B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4719-D694-47F0-85DB-368DCF96039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00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2801-B7B7-4111-9EC6-5A0B1049EA7B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4719-D694-47F0-85DB-368DCF96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3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2801-B7B7-4111-9EC6-5A0B1049EA7B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4719-D694-47F0-85DB-368DCF96039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06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2801-B7B7-4111-9EC6-5A0B1049EA7B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4719-D694-47F0-85DB-368DCF96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3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2801-B7B7-4111-9EC6-5A0B1049EA7B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4719-D694-47F0-85DB-368DCF96039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1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2801-B7B7-4111-9EC6-5A0B1049EA7B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4719-D694-47F0-85DB-368DCF96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8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2801-B7B7-4111-9EC6-5A0B1049EA7B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4719-D694-47F0-85DB-368DCF96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5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2801-B7B7-4111-9EC6-5A0B1049EA7B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4719-D694-47F0-85DB-368DCF96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2801-B7B7-4111-9EC6-5A0B1049EA7B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4719-D694-47F0-85DB-368DCF96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2801-B7B7-4111-9EC6-5A0B1049EA7B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4719-D694-47F0-85DB-368DCF96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4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A2801-B7B7-4111-9EC6-5A0B1049EA7B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E4719-D694-47F0-85DB-368DCF96039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31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EBA2801-B7B7-4111-9EC6-5A0B1049EA7B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F7E4719-D694-47F0-85DB-368DCF96039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3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94AD-9DB3-631B-8830-0A77865DF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dirty="0"/>
              <a:t>E-commerce </a:t>
            </a:r>
            <a:r>
              <a:rPr lang="en-US" sz="6000" dirty="0"/>
              <a:t>Data Visualization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362EB-EC45-5875-7487-0725DF8A7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E-commerce Platform Annual Report 2025</a:t>
            </a:r>
          </a:p>
        </p:txBody>
      </p:sp>
    </p:spTree>
    <p:extLst>
      <p:ext uri="{BB962C8B-B14F-4D97-AF65-F5344CB8AC3E}">
        <p14:creationId xmlns:p14="http://schemas.microsoft.com/office/powerpoint/2010/main" val="269315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A05E-03C4-6786-C95F-8B4F5E86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057" y="2913462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9569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CE8C-0807-96E5-26C4-69F0F2A7B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94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200" dirty="0"/>
              <a:t>Business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37C4C-54D6-E9DF-9EA3-715594456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6982"/>
            <a:ext cx="8946541" cy="4881417"/>
          </a:xfrm>
        </p:spPr>
        <p:txBody>
          <a:bodyPr>
            <a:normAutofit/>
          </a:bodyPr>
          <a:lstStyle/>
          <a:p>
            <a:r>
              <a:rPr lang="en-US" dirty="0"/>
              <a:t>The goal is to use </a:t>
            </a:r>
            <a:r>
              <a:rPr lang="en-US" b="1" dirty="0"/>
              <a:t>data insights</a:t>
            </a:r>
            <a:r>
              <a:rPr lang="en-US" dirty="0"/>
              <a:t> to analyze </a:t>
            </a:r>
            <a:r>
              <a:rPr lang="en-US" b="1" dirty="0"/>
              <a:t>sales, customer behavior, and revenue trends</a:t>
            </a:r>
          </a:p>
          <a:p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KPI Dashboard</a:t>
            </a:r>
            <a:r>
              <a:rPr lang="en-US" dirty="0"/>
              <a:t> will track </a:t>
            </a:r>
            <a:r>
              <a:rPr lang="en-US" b="1" dirty="0"/>
              <a:t>sales performance, top products, regions, and sales channels</a:t>
            </a:r>
            <a:r>
              <a:rPr lang="en-US" dirty="0"/>
              <a:t>.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This will help improve </a:t>
            </a:r>
            <a:r>
              <a:rPr lang="en-US" b="1" dirty="0"/>
              <a:t>marketing strategies, customer experience, and business growth</a:t>
            </a:r>
            <a:r>
              <a:rPr lang="en-US" dirty="0"/>
              <a:t>.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The insights will drive </a:t>
            </a:r>
            <a:r>
              <a:rPr lang="en-US" b="1" dirty="0"/>
              <a:t>smart decision-making</a:t>
            </a:r>
            <a:r>
              <a:rPr lang="en-US" dirty="0"/>
              <a:t> to stay </a:t>
            </a:r>
            <a:r>
              <a:rPr lang="en-US" b="1" dirty="0"/>
              <a:t>competitive in e-commerce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0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CE8C-0807-96E5-26C4-69F0F2A7B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20" y="461954"/>
            <a:ext cx="9404723" cy="6094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200" dirty="0"/>
              <a:t>Project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37C4C-54D6-E9DF-9EA3-715594456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97892"/>
            <a:ext cx="8946541" cy="488141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Compare the sales and orders using single chart.</a:t>
            </a:r>
          </a:p>
          <a:p>
            <a:endParaRPr lang="en-US" dirty="0"/>
          </a:p>
          <a:p>
            <a:r>
              <a:rPr lang="en-US" dirty="0"/>
              <a:t> Which month got the highest sales and orders?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 Who purchased more - men or women in 2022?</a:t>
            </a:r>
            <a:br>
              <a:rPr lang="en-US" dirty="0"/>
            </a:br>
            <a:endParaRPr lang="en-US" dirty="0"/>
          </a:p>
          <a:p>
            <a:r>
              <a:rPr lang="en-US" dirty="0"/>
              <a:t> What are different order status in 2022?</a:t>
            </a:r>
            <a:br>
              <a:rPr lang="en-US" dirty="0"/>
            </a:br>
            <a:endParaRPr lang="en-US" dirty="0"/>
          </a:p>
          <a:p>
            <a:r>
              <a:rPr lang="en-US" dirty="0"/>
              <a:t> List top 10 states contributing to the sales?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 Relation between age and gender based on number of orders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 Which channel is contributing to maximum sales?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 Highest selling category?</a:t>
            </a:r>
          </a:p>
        </p:txBody>
      </p:sp>
    </p:spTree>
    <p:extLst>
      <p:ext uri="{BB962C8B-B14F-4D97-AF65-F5344CB8AC3E}">
        <p14:creationId xmlns:p14="http://schemas.microsoft.com/office/powerpoint/2010/main" val="351678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2B63-C6C4-CDDB-2F8A-EF812F84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200" dirty="0"/>
              <a:t>Solution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E3178-FF1F-8519-069E-2DAC611E0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dataset includes multiple sheets covering sales, orders, customer demographics, and regions.</a:t>
            </a:r>
          </a:p>
          <a:p>
            <a:endParaRPr lang="en-US" dirty="0"/>
          </a:p>
          <a:p>
            <a:r>
              <a:rPr lang="en-US" dirty="0"/>
              <a:t>Excel was used for data cleaning, analysis, and visualization with Pivot Tables and Charts.</a:t>
            </a:r>
          </a:p>
          <a:p>
            <a:endParaRPr lang="en-US" dirty="0"/>
          </a:p>
          <a:p>
            <a:r>
              <a:rPr lang="en-US" dirty="0"/>
              <a:t>Data was imported, processed, and transformed to ensure accuracy and consistency.</a:t>
            </a:r>
          </a:p>
          <a:p>
            <a:endParaRPr lang="en-US" dirty="0"/>
          </a:p>
          <a:p>
            <a:r>
              <a:rPr lang="en-US" dirty="0"/>
              <a:t>Pivot Tables summarized key metrics, forming the foundation of the interactive dashboard.</a:t>
            </a:r>
          </a:p>
        </p:txBody>
      </p:sp>
    </p:spTree>
    <p:extLst>
      <p:ext uri="{BB962C8B-B14F-4D97-AF65-F5344CB8AC3E}">
        <p14:creationId xmlns:p14="http://schemas.microsoft.com/office/powerpoint/2010/main" val="321915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A19B-8D0B-CBFF-928A-E3E16365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020" y="184864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Data cleaning and transformation in Excel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6700F8-7647-D3E4-F102-104D42B13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76218" y="1585394"/>
            <a:ext cx="9404723" cy="4870823"/>
          </a:xfrm>
        </p:spPr>
      </p:pic>
    </p:spTree>
    <p:extLst>
      <p:ext uri="{BB962C8B-B14F-4D97-AF65-F5344CB8AC3E}">
        <p14:creationId xmlns:p14="http://schemas.microsoft.com/office/powerpoint/2010/main" val="32063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D932-3408-F558-1688-44D88F33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200" dirty="0"/>
              <a:t>Solution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304D-05D3-DC89-93B9-38DBBC74A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17209"/>
            <a:ext cx="8946541" cy="4195481"/>
          </a:xfrm>
        </p:spPr>
        <p:txBody>
          <a:bodyPr>
            <a:normAutofit fontScale="92500" lnSpcReduction="20000"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The data underwent thorough cleaning to ensure accuracy before proceeding with analysis.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Additional columns, Age Group and Month, were introduced to enhance data segmentation.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Age Group classification provides insights into the shopping behavior of different demographics.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Monthly sales trends were analyzed to identify peak performance periods and strategic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418056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032D-1E3B-30F0-EE06-C1D6C2B4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912" y="92501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E-commerce Platform Dashboard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EA1A359A-B345-5CD1-8E1A-F4468EF28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83" y="1326777"/>
            <a:ext cx="10492508" cy="4847596"/>
          </a:xfrm>
        </p:spPr>
      </p:pic>
    </p:spTree>
    <p:extLst>
      <p:ext uri="{BB962C8B-B14F-4D97-AF65-F5344CB8AC3E}">
        <p14:creationId xmlns:p14="http://schemas.microsoft.com/office/powerpoint/2010/main" val="173707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0181-3B81-19B0-5E9E-8BE45F44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D9072-ADDE-8896-F4E7-AA1C3C621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71390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Women are more likely to buy compared to men (~65%).</a:t>
            </a:r>
          </a:p>
          <a:p>
            <a:endParaRPr lang="en-US" dirty="0"/>
          </a:p>
          <a:p>
            <a:r>
              <a:rPr lang="en-US" dirty="0"/>
              <a:t>Maharashtra, Karnataka, and Uttar Pradesh are the top 3 states (~35%).</a:t>
            </a:r>
          </a:p>
          <a:p>
            <a:endParaRPr lang="en-US" dirty="0"/>
          </a:p>
          <a:p>
            <a:r>
              <a:rPr lang="en-US" dirty="0"/>
              <a:t>Adult age group (30-49 yrs) is max contributing (~50%).</a:t>
            </a:r>
          </a:p>
          <a:p>
            <a:endParaRPr lang="en-US" dirty="0"/>
          </a:p>
          <a:p>
            <a:r>
              <a:rPr lang="en-US" dirty="0"/>
              <a:t>Amazon, Flipkart, and Myntra channels are max contributing (~80%).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63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45BD6-8F74-F60D-F725-1D411856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8064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Final Conclusion to improve E-commerce Platform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1E2EE-B18F-5554-8CBD-6D5ECB892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Target </a:t>
            </a:r>
            <a:r>
              <a:rPr lang="en-US" b="1" dirty="0"/>
              <a:t>women</a:t>
            </a:r>
            <a:r>
              <a:rPr lang="en-US" dirty="0"/>
              <a:t> customers of age group </a:t>
            </a:r>
            <a:r>
              <a:rPr lang="en-US" b="1" dirty="0"/>
              <a:t>(30-49 yrs)</a:t>
            </a:r>
            <a:r>
              <a:rPr lang="en-US" dirty="0"/>
              <a:t> living in </a:t>
            </a:r>
            <a:r>
              <a:rPr lang="en-US" b="1" dirty="0"/>
              <a:t>Maharashtra, Karnataka, and Uttar Pradesh</a:t>
            </a:r>
            <a:r>
              <a:rPr lang="en-US" dirty="0"/>
              <a:t> by showing ads/offers/coupons available on </a:t>
            </a:r>
            <a:r>
              <a:rPr lang="en-US" b="1" dirty="0"/>
              <a:t>Amazon, Flipkart, and Myntra.</a:t>
            </a:r>
          </a:p>
          <a:p>
            <a:endParaRPr lang="en-US" b="1" dirty="0"/>
          </a:p>
          <a:p>
            <a:r>
              <a:rPr lang="en-US" dirty="0"/>
              <a:t>Ensure top-selling products for </a:t>
            </a:r>
            <a:r>
              <a:rPr lang="en-US" b="1" dirty="0"/>
              <a:t>30-49 age group</a:t>
            </a:r>
            <a:r>
              <a:rPr lang="en-US" dirty="0"/>
              <a:t> are available in </a:t>
            </a:r>
            <a:r>
              <a:rPr lang="en-US" b="1" dirty="0"/>
              <a:t>Maharashtra, Karnataka, and Uttar Pradesh</a:t>
            </a:r>
            <a:r>
              <a:rPr lang="en-US" dirty="0"/>
              <a:t> for higher sales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dirty="0"/>
              <a:t>Offer special </a:t>
            </a:r>
            <a:r>
              <a:rPr lang="en-US" b="1" dirty="0"/>
              <a:t>deals &amp; promotions</a:t>
            </a:r>
            <a:r>
              <a:rPr lang="en-US" dirty="0"/>
              <a:t> during peak seasons on </a:t>
            </a:r>
            <a:r>
              <a:rPr lang="en-US" b="1" dirty="0"/>
              <a:t>Amazon, Flipkart, and Myntra</a:t>
            </a:r>
            <a:r>
              <a:rPr lang="en-US" dirty="0"/>
              <a:t> to drive more purchases.</a:t>
            </a:r>
          </a:p>
        </p:txBody>
      </p:sp>
    </p:spTree>
    <p:extLst>
      <p:ext uri="{BB962C8B-B14F-4D97-AF65-F5344CB8AC3E}">
        <p14:creationId xmlns:p14="http://schemas.microsoft.com/office/powerpoint/2010/main" val="2011060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170</TotalTime>
  <Words>423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Tw Cen MT</vt:lpstr>
      <vt:lpstr>Tw Cen MT Condensed</vt:lpstr>
      <vt:lpstr>Wingdings 3</vt:lpstr>
      <vt:lpstr>Integral</vt:lpstr>
      <vt:lpstr>E-commerce Data Visualization Project</vt:lpstr>
      <vt:lpstr>Business objective</vt:lpstr>
      <vt:lpstr>Project scope</vt:lpstr>
      <vt:lpstr>Solution approach</vt:lpstr>
      <vt:lpstr>Data cleaning and transformation in Excel</vt:lpstr>
      <vt:lpstr>Solution approach</vt:lpstr>
      <vt:lpstr>E-commerce Platform Dashboard</vt:lpstr>
      <vt:lpstr>Sample Insights</vt:lpstr>
      <vt:lpstr>Final Conclusion to improve E-commerce Platform sales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 kamat</dc:creator>
  <cp:lastModifiedBy>Vivek  kamat</cp:lastModifiedBy>
  <cp:revision>4</cp:revision>
  <dcterms:created xsi:type="dcterms:W3CDTF">2025-03-29T19:48:28Z</dcterms:created>
  <dcterms:modified xsi:type="dcterms:W3CDTF">2025-03-29T22:41:00Z</dcterms:modified>
</cp:coreProperties>
</file>