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3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9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63FD-788B-40E2-8834-F635DB2EF2D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A01620-CCB5-4759-940A-94F9C39AE8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22F-DD99-8844-F6DD-434ED953D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08655" cy="2387600"/>
          </a:xfrm>
        </p:spPr>
        <p:txBody>
          <a:bodyPr/>
          <a:lstStyle/>
          <a:p>
            <a:pPr algn="l"/>
            <a:r>
              <a:rPr lang="en-US" sz="6000" dirty="0"/>
              <a:t>Hospitality Data Visualization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998D-5CC7-4C4E-A636-D7F207FD6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543" y="3519344"/>
            <a:ext cx="8637072" cy="977621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i="1" dirty="0" err="1"/>
              <a:t>K</a:t>
            </a:r>
            <a:r>
              <a:rPr lang="en-US" sz="4000" i="1" dirty="0" err="1"/>
              <a:t>pi</a:t>
            </a:r>
            <a:r>
              <a:rPr lang="en-US" sz="4000" i="1" dirty="0"/>
              <a:t> Dashboard for a hospitality client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628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6F90-4954-0296-4C05-B3626676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Features of the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9AA2-8BB7-6336-0F74-786F99B5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EC17-AFC8-9F6D-F262-24F7E2C2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Features of the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E248-7624-9E7C-6123-22EEC8E9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1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AAF1-5954-CA55-56E2-5736FE96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Business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3C2B-DC91-577D-0A46-AFA5525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A589-DCD6-1118-7ED4-3FAF1AB3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Business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BCBB-2A55-6479-82E1-F00CCFF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F97B-26BE-9338-82D7-762B6CD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4D3-F0BE-0794-FFCB-710C0E9E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revenue dashboard was built for </a:t>
            </a:r>
            <a:r>
              <a:rPr lang="en-US" sz="2800" dirty="0" err="1"/>
              <a:t>AtliQ</a:t>
            </a:r>
            <a:r>
              <a:rPr lang="en-US" sz="2800" dirty="0"/>
              <a:t> hotels depicting its various KPIs visually.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Relevant filters along with tooltips and interactions was provided in the dashboard.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dashboard can be used for both high-level and in-depth analysis of KPIs across various dimensions.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0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6862-FFDD-F232-31BB-F8714218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9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415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4EB-293E-E504-6C4E-C8CDA986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Business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005D-8D7A-47E4-6EAD-710AC0A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AtliQ</a:t>
            </a:r>
            <a:r>
              <a:rPr lang="en-US" sz="2800" dirty="0"/>
              <a:t> is a company that owns multiple hotel chains across various cities of India.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Managing director / CEO of </a:t>
            </a:r>
            <a:r>
              <a:rPr lang="en-US" sz="2800" dirty="0" err="1"/>
              <a:t>AtliQ</a:t>
            </a:r>
            <a:r>
              <a:rPr lang="en-US" sz="2800" dirty="0"/>
              <a:t> wants to incorporate ‘Business and Data Intelligence’ to identify and track the source of revenue for </a:t>
            </a:r>
            <a:r>
              <a:rPr lang="en-US" sz="2800" dirty="0" err="1"/>
              <a:t>AtliQ</a:t>
            </a:r>
            <a:r>
              <a:rPr lang="en-US" sz="2800" dirty="0"/>
              <a:t> hotels.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Hence, it is decided to develop a KPI Dashboard for </a:t>
            </a:r>
            <a:r>
              <a:rPr lang="en-US" sz="2800" dirty="0" err="1"/>
              <a:t>AtliQ</a:t>
            </a:r>
            <a:r>
              <a:rPr lang="en-US" sz="2800" dirty="0"/>
              <a:t>, using May-22 to July-22 data, which can help track its revenue sources and other relevant KPIs across various dimensions.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It’ll help the management take strategic business decisions based on the insights generated from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15668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B4EB-293E-E504-6C4E-C8CDA986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005D-8D7A-47E4-6EAD-710AC0A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Identify the data sources pertaining to revenue management.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Clean and model the data as per requirement for analysis.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Create a revenue dashboard that measures important KPIs.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Relevant filters need to provided to slice and dice the data.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dashboard should depict both high level and granular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612-A487-9286-6B2D-59A8D972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16BC-06A6-BA5F-4C44-DDEDB3C2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There are 5 tables provided for tracking revenue, 3 dimension tables (date, hotel, room) and 2 fact tables (bookings, aggregated bookings).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Power BI was the tool used for creating the visualization/dashboard.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The data was imported, analysed and transformed as per necessity within Power Query.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The relationships between the tables were created within Power Pivot.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16F-61C9-7DEA-14DE-D8A4FC42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cleaning and transformation in Power Query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23FF37-EFE8-D52C-843C-B44EAD97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84" y="2016125"/>
            <a:ext cx="6424156" cy="3449638"/>
          </a:xfrm>
        </p:spPr>
      </p:pic>
    </p:spTree>
    <p:extLst>
      <p:ext uri="{BB962C8B-B14F-4D97-AF65-F5344CB8AC3E}">
        <p14:creationId xmlns:p14="http://schemas.microsoft.com/office/powerpoint/2010/main" val="328967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B28-06A6-3E4A-B8A9-F1852293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Data modelling in Power Pivot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CD2193-D322-77FA-1840-86B0EA34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690688"/>
            <a:ext cx="8820727" cy="4802187"/>
          </a:xfrm>
        </p:spPr>
      </p:pic>
    </p:spTree>
    <p:extLst>
      <p:ext uri="{BB962C8B-B14F-4D97-AF65-F5344CB8AC3E}">
        <p14:creationId xmlns:p14="http://schemas.microsoft.com/office/powerpoint/2010/main" val="312730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31BF-9380-90CD-FE8E-932242EB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1566-DA61-405F-0333-55397CF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Revenue </a:t>
            </a:r>
            <a:r>
              <a:rPr lang="en-IN" sz="2800" dirty="0"/>
              <a:t>= Sum of </a:t>
            </a:r>
            <a:r>
              <a:rPr lang="en-IN" sz="2800" dirty="0" err="1"/>
              <a:t>revenue_realized</a:t>
            </a:r>
            <a:r>
              <a:rPr lang="en-IN" sz="2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Total bookings </a:t>
            </a:r>
            <a:r>
              <a:rPr lang="en-IN" sz="2800" dirty="0"/>
              <a:t>= Count of </a:t>
            </a:r>
            <a:r>
              <a:rPr lang="en-IN" sz="2800" dirty="0" err="1"/>
              <a:t>booking_id</a:t>
            </a:r>
            <a:r>
              <a:rPr lang="en-IN" sz="2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 err="1"/>
              <a:t>Avg</a:t>
            </a:r>
            <a:r>
              <a:rPr lang="en-IN" sz="2800" b="1" dirty="0"/>
              <a:t> rating</a:t>
            </a:r>
            <a:r>
              <a:rPr lang="en-IN" sz="2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Total capacity </a:t>
            </a:r>
            <a:r>
              <a:rPr lang="en-IN" sz="2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Total successful bookings </a:t>
            </a:r>
            <a:r>
              <a:rPr lang="en-IN" sz="2800" dirty="0"/>
              <a:t>= Sum of successful bookings from      Aggregated bookings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6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3344-4CAD-3D4A-964A-AA04C64E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8C9B-6ECD-D838-BE24-68C59D6E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Occupancy rate </a:t>
            </a:r>
            <a:r>
              <a:rPr lang="en-IN" sz="2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Total cancelled bookings </a:t>
            </a:r>
            <a:r>
              <a:rPr lang="en-IN" sz="2800" dirty="0"/>
              <a:t>= Count of </a:t>
            </a:r>
            <a:r>
              <a:rPr lang="en-IN" sz="2800" dirty="0" err="1"/>
              <a:t>booking_id</a:t>
            </a:r>
            <a:r>
              <a:rPr lang="en-IN" sz="2800" dirty="0"/>
              <a:t> </a:t>
            </a:r>
            <a:r>
              <a:rPr lang="en-IN" sz="2800" dirty="0" err="1"/>
              <a:t>withstatus</a:t>
            </a:r>
            <a:r>
              <a:rPr lang="en-IN" sz="2800" dirty="0"/>
              <a:t>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Cancellation rate </a:t>
            </a:r>
            <a:r>
              <a:rPr lang="en-IN" sz="2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 err="1"/>
              <a:t>Avg</a:t>
            </a:r>
            <a:r>
              <a:rPr lang="en-IN" sz="2800" b="1" dirty="0"/>
              <a:t> stay duration </a:t>
            </a:r>
            <a:r>
              <a:rPr lang="en-IN" sz="2800" dirty="0"/>
              <a:t>= Average days stayed by customer in a room per booking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0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814-D2CB-B34B-8254-B56787C4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Revenue Dashboard</a:t>
            </a:r>
            <a:endParaRPr lang="en-US" dirty="0"/>
          </a:p>
        </p:txBody>
      </p:sp>
      <p:pic>
        <p:nvPicPr>
          <p:cNvPr id="5" name="Content Placeholder 4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486D2803-5D7F-36A3-5755-D79D7350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4" y="1496291"/>
            <a:ext cx="9097820" cy="4996583"/>
          </a:xfrm>
        </p:spPr>
      </p:pic>
    </p:spTree>
    <p:extLst>
      <p:ext uri="{BB962C8B-B14F-4D97-AF65-F5344CB8AC3E}">
        <p14:creationId xmlns:p14="http://schemas.microsoft.com/office/powerpoint/2010/main" val="1113720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799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Hospitality Data Visualization Project</vt:lpstr>
      <vt:lpstr>Business objective</vt:lpstr>
      <vt:lpstr>Project scope</vt:lpstr>
      <vt:lpstr>Solution approach</vt:lpstr>
      <vt:lpstr>Data cleaning and 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 kamat</dc:creator>
  <cp:lastModifiedBy>Vivek  kamat</cp:lastModifiedBy>
  <cp:revision>1</cp:revision>
  <dcterms:created xsi:type="dcterms:W3CDTF">2025-03-29T23:27:43Z</dcterms:created>
  <dcterms:modified xsi:type="dcterms:W3CDTF">2025-03-30T00:04:16Z</dcterms:modified>
</cp:coreProperties>
</file>