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4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B5F05-63E5-4845-AC8D-EE9ED70B094B}" v="15" dt="2019-03-31T21:41:5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 Servat" userId="f387cf9d-4883-44d8-aada-f90097f5bc34" providerId="ADAL" clId="{7CEC3ED4-B9CC-4499-B5E7-14C87842EF55}"/>
  </pc:docChgLst>
  <pc:docChgLst>
    <pc:chgData name="Medi Servat" userId="f387cf9d-4883-44d8-aada-f90097f5bc34" providerId="ADAL" clId="{884B5F05-63E5-4845-AC8D-EE9ED70B094B}"/>
    <pc:docChg chg="undo custSel addSld modSld">
      <pc:chgData name="Medi Servat" userId="f387cf9d-4883-44d8-aada-f90097f5bc34" providerId="ADAL" clId="{884B5F05-63E5-4845-AC8D-EE9ED70B094B}" dt="2019-04-05T21:09:57.658" v="1636" actId="20577"/>
      <pc:docMkLst>
        <pc:docMk/>
      </pc:docMkLst>
      <pc:sldChg chg="addSp delSp modSp">
        <pc:chgData name="Medi Servat" userId="f387cf9d-4883-44d8-aada-f90097f5bc34" providerId="ADAL" clId="{884B5F05-63E5-4845-AC8D-EE9ED70B094B}" dt="2019-03-31T21:46:34.201" v="1398" actId="208"/>
        <pc:sldMkLst>
          <pc:docMk/>
          <pc:sldMk cId="2702930432" sldId="256"/>
        </pc:sldMkLst>
        <pc:spChg chg="mod">
          <ac:chgData name="Medi Servat" userId="f387cf9d-4883-44d8-aada-f90097f5bc34" providerId="ADAL" clId="{884B5F05-63E5-4845-AC8D-EE9ED70B094B}" dt="2019-03-31T21:44:39.163" v="1389" actId="1076"/>
          <ac:spMkLst>
            <pc:docMk/>
            <pc:sldMk cId="2702930432" sldId="256"/>
            <ac:spMk id="7" creationId="{7069AD28-082F-41AD-8CEF-2524538D89B4}"/>
          </ac:spMkLst>
        </pc:spChg>
        <pc:spChg chg="mod">
          <ac:chgData name="Medi Servat" userId="f387cf9d-4883-44d8-aada-f90097f5bc34" providerId="ADAL" clId="{884B5F05-63E5-4845-AC8D-EE9ED70B094B}" dt="2019-03-26T15:54:52.672" v="325" actId="20577"/>
          <ac:spMkLst>
            <pc:docMk/>
            <pc:sldMk cId="2702930432" sldId="256"/>
            <ac:spMk id="8" creationId="{BD997B7D-86EF-4B95-986F-DE3CF0B5CBE1}"/>
          </ac:spMkLst>
        </pc:spChg>
        <pc:spChg chg="mod">
          <ac:chgData name="Medi Servat" userId="f387cf9d-4883-44d8-aada-f90097f5bc34" providerId="ADAL" clId="{884B5F05-63E5-4845-AC8D-EE9ED70B094B}" dt="2019-03-31T21:45:36.324" v="1395" actId="1076"/>
          <ac:spMkLst>
            <pc:docMk/>
            <pc:sldMk cId="2702930432" sldId="256"/>
            <ac:spMk id="21" creationId="{1C210B71-0263-4A2D-9A81-E8F21E1E5065}"/>
          </ac:spMkLst>
        </pc:spChg>
        <pc:spChg chg="mod">
          <ac:chgData name="Medi Servat" userId="f387cf9d-4883-44d8-aada-f90097f5bc34" providerId="ADAL" clId="{884B5F05-63E5-4845-AC8D-EE9ED70B094B}" dt="2019-03-31T21:43:22.378" v="1383" actId="1076"/>
          <ac:spMkLst>
            <pc:docMk/>
            <pc:sldMk cId="2702930432" sldId="256"/>
            <ac:spMk id="22" creationId="{71A229F9-77BD-4CFC-9D8F-12D6BE5D61EE}"/>
          </ac:spMkLst>
        </pc:spChg>
        <pc:spChg chg="mod">
          <ac:chgData name="Medi Servat" userId="f387cf9d-4883-44d8-aada-f90097f5bc34" providerId="ADAL" clId="{884B5F05-63E5-4845-AC8D-EE9ED70B094B}" dt="2019-03-31T21:43:38.241" v="1385" actId="1076"/>
          <ac:spMkLst>
            <pc:docMk/>
            <pc:sldMk cId="2702930432" sldId="256"/>
            <ac:spMk id="23" creationId="{D1C63D21-1386-419F-9650-A96DA47B6D1E}"/>
          </ac:spMkLst>
        </pc:spChg>
        <pc:spChg chg="add mod">
          <ac:chgData name="Medi Servat" userId="f387cf9d-4883-44d8-aada-f90097f5bc34" providerId="ADAL" clId="{884B5F05-63E5-4845-AC8D-EE9ED70B094B}" dt="2019-03-26T15:50:10.009" v="272" actId="14100"/>
          <ac:spMkLst>
            <pc:docMk/>
            <pc:sldMk cId="2702930432" sldId="256"/>
            <ac:spMk id="30" creationId="{794E28C1-986F-47EA-B025-444920662462}"/>
          </ac:spMkLst>
        </pc:spChg>
        <pc:spChg chg="mod">
          <ac:chgData name="Medi Servat" userId="f387cf9d-4883-44d8-aada-f90097f5bc34" providerId="ADAL" clId="{884B5F05-63E5-4845-AC8D-EE9ED70B094B}" dt="2019-03-31T21:29:33.296" v="1185" actId="20577"/>
          <ac:spMkLst>
            <pc:docMk/>
            <pc:sldMk cId="2702930432" sldId="256"/>
            <ac:spMk id="33" creationId="{553B40C9-4E92-4F12-86EE-42521B2E3C50}"/>
          </ac:spMkLst>
        </pc:spChg>
        <pc:spChg chg="mod">
          <ac:chgData name="Medi Servat" userId="f387cf9d-4883-44d8-aada-f90097f5bc34" providerId="ADAL" clId="{884B5F05-63E5-4845-AC8D-EE9ED70B094B}" dt="2019-03-31T21:41:22.908" v="1365" actId="1076"/>
          <ac:spMkLst>
            <pc:docMk/>
            <pc:sldMk cId="2702930432" sldId="256"/>
            <ac:spMk id="34" creationId="{7383FAFE-B0BF-4EF8-957F-32966409EA3C}"/>
          </ac:spMkLst>
        </pc:spChg>
        <pc:spChg chg="mod">
          <ac:chgData name="Medi Servat" userId="f387cf9d-4883-44d8-aada-f90097f5bc34" providerId="ADAL" clId="{884B5F05-63E5-4845-AC8D-EE9ED70B094B}" dt="2019-03-31T21:45:00.604" v="1391" actId="1076"/>
          <ac:spMkLst>
            <pc:docMk/>
            <pc:sldMk cId="2702930432" sldId="256"/>
            <ac:spMk id="37" creationId="{FEB8A011-3376-4196-B53F-BFAA9FDFACFC}"/>
          </ac:spMkLst>
        </pc:spChg>
        <pc:spChg chg="mod">
          <ac:chgData name="Medi Servat" userId="f387cf9d-4883-44d8-aada-f90097f5bc34" providerId="ADAL" clId="{884B5F05-63E5-4845-AC8D-EE9ED70B094B}" dt="2019-03-26T15:50:28.417" v="275" actId="1076"/>
          <ac:spMkLst>
            <pc:docMk/>
            <pc:sldMk cId="2702930432" sldId="256"/>
            <ac:spMk id="50" creationId="{198E4AEF-8E52-4CB1-A874-908F1816FD15}"/>
          </ac:spMkLst>
        </pc:spChg>
        <pc:spChg chg="mod">
          <ac:chgData name="Medi Servat" userId="f387cf9d-4883-44d8-aada-f90097f5bc34" providerId="ADAL" clId="{884B5F05-63E5-4845-AC8D-EE9ED70B094B}" dt="2019-03-26T16:03:12.506" v="864" actId="20577"/>
          <ac:spMkLst>
            <pc:docMk/>
            <pc:sldMk cId="2702930432" sldId="256"/>
            <ac:spMk id="60" creationId="{D23B7C07-3B44-4059-87DD-5480E3328B5C}"/>
          </ac:spMkLst>
        </pc:spChg>
        <pc:cxnChg chg="add del mod">
          <ac:chgData name="Medi Servat" userId="f387cf9d-4883-44d8-aada-f90097f5bc34" providerId="ADAL" clId="{884B5F05-63E5-4845-AC8D-EE9ED70B094B}" dt="2019-03-26T15:53:17.349" v="303" actId="478"/>
          <ac:cxnSpMkLst>
            <pc:docMk/>
            <pc:sldMk cId="2702930432" sldId="256"/>
            <ac:cxnSpMk id="10" creationId="{B3D073F6-94B0-4E14-8E7A-56E5552EFF12}"/>
          </ac:cxnSpMkLst>
        </pc:cxnChg>
        <pc:cxnChg chg="mod">
          <ac:chgData name="Medi Servat" userId="f387cf9d-4883-44d8-aada-f90097f5bc34" providerId="ADAL" clId="{884B5F05-63E5-4845-AC8D-EE9ED70B094B}" dt="2019-03-31T21:44:45.279" v="1390" actId="14100"/>
          <ac:cxnSpMkLst>
            <pc:docMk/>
            <pc:sldMk cId="2702930432" sldId="256"/>
            <ac:cxnSpMk id="13" creationId="{CD036224-9A2C-48C5-A3D6-68F2C40A1812}"/>
          </ac:cxnSpMkLst>
        </pc:cxnChg>
        <pc:cxnChg chg="mod">
          <ac:chgData name="Medi Servat" userId="f387cf9d-4883-44d8-aada-f90097f5bc34" providerId="ADAL" clId="{884B5F05-63E5-4845-AC8D-EE9ED70B094B}" dt="2019-03-31T21:42:50.554" v="1378" actId="1076"/>
          <ac:cxnSpMkLst>
            <pc:docMk/>
            <pc:sldMk cId="2702930432" sldId="256"/>
            <ac:cxnSpMk id="15" creationId="{994C0B9E-89E8-4711-ACA5-514EC15B6B15}"/>
          </ac:cxnSpMkLst>
        </pc:cxnChg>
        <pc:cxnChg chg="mod">
          <ac:chgData name="Medi Servat" userId="f387cf9d-4883-44d8-aada-f90097f5bc34" providerId="ADAL" clId="{884B5F05-63E5-4845-AC8D-EE9ED70B094B}" dt="2019-03-31T21:44:25.275" v="1388" actId="208"/>
          <ac:cxnSpMkLst>
            <pc:docMk/>
            <pc:sldMk cId="2702930432" sldId="256"/>
            <ac:cxnSpMk id="18" creationId="{B9ACFD19-EA8E-40D0-93BD-D2E7CD91641F}"/>
          </ac:cxnSpMkLst>
        </pc:cxnChg>
        <pc:cxnChg chg="add mod">
          <ac:chgData name="Medi Servat" userId="f387cf9d-4883-44d8-aada-f90097f5bc34" providerId="ADAL" clId="{884B5F05-63E5-4845-AC8D-EE9ED70B094B}" dt="2019-03-31T21:46:01.987" v="1396" actId="208"/>
          <ac:cxnSpMkLst>
            <pc:docMk/>
            <pc:sldMk cId="2702930432" sldId="256"/>
            <ac:cxnSpMk id="32" creationId="{30EEBA12-7260-479B-84A8-D370E94D5CDA}"/>
          </ac:cxnSpMkLst>
        </pc:cxnChg>
        <pc:cxnChg chg="add mod">
          <ac:chgData name="Medi Servat" userId="f387cf9d-4883-44d8-aada-f90097f5bc34" providerId="ADAL" clId="{884B5F05-63E5-4845-AC8D-EE9ED70B094B}" dt="2019-03-31T21:44:05.476" v="1387" actId="14100"/>
          <ac:cxnSpMkLst>
            <pc:docMk/>
            <pc:sldMk cId="2702930432" sldId="256"/>
            <ac:cxnSpMk id="35" creationId="{6E51739F-0595-4B84-8AEB-7604291D333F}"/>
          </ac:cxnSpMkLst>
        </pc:cxnChg>
        <pc:cxnChg chg="mod">
          <ac:chgData name="Medi Servat" userId="f387cf9d-4883-44d8-aada-f90097f5bc34" providerId="ADAL" clId="{884B5F05-63E5-4845-AC8D-EE9ED70B094B}" dt="2019-03-31T21:45:10.220" v="1392" actId="208"/>
          <ac:cxnSpMkLst>
            <pc:docMk/>
            <pc:sldMk cId="2702930432" sldId="256"/>
            <ac:cxnSpMk id="36" creationId="{1344E318-3B25-4854-A9ED-6F6707516320}"/>
          </ac:cxnSpMkLst>
        </pc:cxnChg>
        <pc:cxnChg chg="add mod">
          <ac:chgData name="Medi Servat" userId="f387cf9d-4883-44d8-aada-f90097f5bc34" providerId="ADAL" clId="{884B5F05-63E5-4845-AC8D-EE9ED70B094B}" dt="2019-03-31T21:46:34.201" v="1398" actId="208"/>
          <ac:cxnSpMkLst>
            <pc:docMk/>
            <pc:sldMk cId="2702930432" sldId="256"/>
            <ac:cxnSpMk id="38" creationId="{2BCC117E-11AB-4D65-A9FA-CB035FA7F101}"/>
          </ac:cxnSpMkLst>
        </pc:cxnChg>
        <pc:cxnChg chg="add mod">
          <ac:chgData name="Medi Servat" userId="f387cf9d-4883-44d8-aada-f90097f5bc34" providerId="ADAL" clId="{884B5F05-63E5-4845-AC8D-EE9ED70B094B}" dt="2019-03-26T15:54:19.803" v="315" actId="14100"/>
          <ac:cxnSpMkLst>
            <pc:docMk/>
            <pc:sldMk cId="2702930432" sldId="256"/>
            <ac:cxnSpMk id="40" creationId="{5CD37640-100E-48C7-B66E-A01CE9BC9129}"/>
          </ac:cxnSpMkLst>
        </pc:cxnChg>
        <pc:cxnChg chg="add del mod">
          <ac:chgData name="Medi Servat" userId="f387cf9d-4883-44d8-aada-f90097f5bc34" providerId="ADAL" clId="{884B5F05-63E5-4845-AC8D-EE9ED70B094B}" dt="2019-03-26T15:51:56.333" v="288" actId="478"/>
          <ac:cxnSpMkLst>
            <pc:docMk/>
            <pc:sldMk cId="2702930432" sldId="256"/>
            <ac:cxnSpMk id="41" creationId="{29C38B9E-C92E-4768-9C88-B84C44FFDD8B}"/>
          </ac:cxnSpMkLst>
        </pc:cxnChg>
        <pc:cxnChg chg="add mod">
          <ac:chgData name="Medi Servat" userId="f387cf9d-4883-44d8-aada-f90097f5bc34" providerId="ADAL" clId="{884B5F05-63E5-4845-AC8D-EE9ED70B094B}" dt="2019-03-26T15:54:37.179" v="317" actId="14100"/>
          <ac:cxnSpMkLst>
            <pc:docMk/>
            <pc:sldMk cId="2702930432" sldId="256"/>
            <ac:cxnSpMk id="43" creationId="{65264E3F-E59D-4106-BD6B-043E694C7247}"/>
          </ac:cxnSpMkLst>
        </pc:cxnChg>
        <pc:cxnChg chg="add mod">
          <ac:chgData name="Medi Servat" userId="f387cf9d-4883-44d8-aada-f90097f5bc34" providerId="ADAL" clId="{884B5F05-63E5-4845-AC8D-EE9ED70B094B}" dt="2019-03-26T15:53:32.569" v="308" actId="14100"/>
          <ac:cxnSpMkLst>
            <pc:docMk/>
            <pc:sldMk cId="2702930432" sldId="256"/>
            <ac:cxnSpMk id="44" creationId="{6D08FB3B-5D5E-4A62-96EA-67DCE7306E1D}"/>
          </ac:cxnSpMkLst>
        </pc:cxnChg>
        <pc:cxnChg chg="mod">
          <ac:chgData name="Medi Servat" userId="f387cf9d-4883-44d8-aada-f90097f5bc34" providerId="ADAL" clId="{884B5F05-63E5-4845-AC8D-EE9ED70B094B}" dt="2019-03-31T21:46:10.929" v="1397" actId="208"/>
          <ac:cxnSpMkLst>
            <pc:docMk/>
            <pc:sldMk cId="2702930432" sldId="256"/>
            <ac:cxnSpMk id="53" creationId="{7D95CDCF-7DAB-462C-A30A-A28ADA218C72}"/>
          </ac:cxnSpMkLst>
        </pc:cxnChg>
        <pc:cxnChg chg="mod">
          <ac:chgData name="Medi Servat" userId="f387cf9d-4883-44d8-aada-f90097f5bc34" providerId="ADAL" clId="{884B5F05-63E5-4845-AC8D-EE9ED70B094B}" dt="2019-03-26T15:50:35.734" v="276" actId="14100"/>
          <ac:cxnSpMkLst>
            <pc:docMk/>
            <pc:sldMk cId="2702930432" sldId="256"/>
            <ac:cxnSpMk id="93" creationId="{83032C1D-2DDA-4794-8278-926EC8302B33}"/>
          </ac:cxnSpMkLst>
        </pc:cxnChg>
      </pc:sldChg>
      <pc:sldChg chg="modSp">
        <pc:chgData name="Medi Servat" userId="f387cf9d-4883-44d8-aada-f90097f5bc34" providerId="ADAL" clId="{884B5F05-63E5-4845-AC8D-EE9ED70B094B}" dt="2019-04-05T21:09:57.658" v="1636" actId="20577"/>
        <pc:sldMkLst>
          <pc:docMk/>
          <pc:sldMk cId="128541316" sldId="257"/>
        </pc:sldMkLst>
        <pc:spChg chg="mod">
          <ac:chgData name="Medi Servat" userId="f387cf9d-4883-44d8-aada-f90097f5bc34" providerId="ADAL" clId="{884B5F05-63E5-4845-AC8D-EE9ED70B094B}" dt="2019-04-05T21:09:57.658" v="1636" actId="20577"/>
          <ac:spMkLst>
            <pc:docMk/>
            <pc:sldMk cId="128541316" sldId="257"/>
            <ac:spMk id="2" creationId="{40E06F19-E562-409C-8E81-3ACB7156C065}"/>
          </ac:spMkLst>
        </pc:spChg>
        <pc:spChg chg="mod">
          <ac:chgData name="Medi Servat" userId="f387cf9d-4883-44d8-aada-f90097f5bc34" providerId="ADAL" clId="{884B5F05-63E5-4845-AC8D-EE9ED70B094B}" dt="2019-03-31T21:38:58.696" v="1361" actId="20577"/>
          <ac:spMkLst>
            <pc:docMk/>
            <pc:sldMk cId="128541316" sldId="257"/>
            <ac:spMk id="3" creationId="{C8B109AC-3C5D-4774-A0CF-FA58C15B229D}"/>
          </ac:spMkLst>
        </pc:spChg>
      </pc:sldChg>
      <pc:sldChg chg="modSp">
        <pc:chgData name="Medi Servat" userId="f387cf9d-4883-44d8-aada-f90097f5bc34" providerId="ADAL" clId="{884B5F05-63E5-4845-AC8D-EE9ED70B094B}" dt="2019-03-12T16:53:06.144" v="265" actId="115"/>
        <pc:sldMkLst>
          <pc:docMk/>
          <pc:sldMk cId="1741624424" sldId="259"/>
        </pc:sldMkLst>
        <pc:spChg chg="mod">
          <ac:chgData name="Medi Servat" userId="f387cf9d-4883-44d8-aada-f90097f5bc34" providerId="ADAL" clId="{884B5F05-63E5-4845-AC8D-EE9ED70B094B}" dt="2019-03-12T16:53:06.144" v="265" actId="115"/>
          <ac:spMkLst>
            <pc:docMk/>
            <pc:sldMk cId="1741624424" sldId="259"/>
            <ac:spMk id="3" creationId="{03024F1F-77F7-4183-93B7-DE045513A7CE}"/>
          </ac:spMkLst>
        </pc:spChg>
      </pc:sldChg>
      <pc:sldChg chg="modSp">
        <pc:chgData name="Medi Servat" userId="f387cf9d-4883-44d8-aada-f90097f5bc34" providerId="ADAL" clId="{884B5F05-63E5-4845-AC8D-EE9ED70B094B}" dt="2019-03-26T15:57:54.003" v="443" actId="20577"/>
        <pc:sldMkLst>
          <pc:docMk/>
          <pc:sldMk cId="2809631592" sldId="260"/>
        </pc:sldMkLst>
        <pc:spChg chg="mod">
          <ac:chgData name="Medi Servat" userId="f387cf9d-4883-44d8-aada-f90097f5bc34" providerId="ADAL" clId="{884B5F05-63E5-4845-AC8D-EE9ED70B094B}" dt="2019-03-26T15:57:54.003" v="443" actId="20577"/>
          <ac:spMkLst>
            <pc:docMk/>
            <pc:sldMk cId="2809631592" sldId="260"/>
            <ac:spMk id="3" creationId="{CC2C2188-595F-4076-8F60-9ADC1FADB41B}"/>
          </ac:spMkLst>
        </pc:spChg>
      </pc:sldChg>
      <pc:sldChg chg="modSp">
        <pc:chgData name="Medi Servat" userId="f387cf9d-4883-44d8-aada-f90097f5bc34" providerId="ADAL" clId="{884B5F05-63E5-4845-AC8D-EE9ED70B094B}" dt="2019-03-31T21:49:51.839" v="1406" actId="20577"/>
        <pc:sldMkLst>
          <pc:docMk/>
          <pc:sldMk cId="4071681737" sldId="261"/>
        </pc:sldMkLst>
        <pc:spChg chg="mod">
          <ac:chgData name="Medi Servat" userId="f387cf9d-4883-44d8-aada-f90097f5bc34" providerId="ADAL" clId="{884B5F05-63E5-4845-AC8D-EE9ED70B094B}" dt="2019-03-31T21:49:51.839" v="1406" actId="20577"/>
          <ac:spMkLst>
            <pc:docMk/>
            <pc:sldMk cId="4071681737" sldId="261"/>
            <ac:spMk id="3" creationId="{F8EEBF45-6D54-4462-A336-4CBD5CB2380D}"/>
          </ac:spMkLst>
        </pc:spChg>
      </pc:sldChg>
      <pc:sldChg chg="modSp">
        <pc:chgData name="Medi Servat" userId="f387cf9d-4883-44d8-aada-f90097f5bc34" providerId="ADAL" clId="{884B5F05-63E5-4845-AC8D-EE9ED70B094B}" dt="2019-03-31T21:51:15.934" v="1436" actId="20577"/>
        <pc:sldMkLst>
          <pc:docMk/>
          <pc:sldMk cId="1362409282" sldId="262"/>
        </pc:sldMkLst>
        <pc:spChg chg="mod">
          <ac:chgData name="Medi Servat" userId="f387cf9d-4883-44d8-aada-f90097f5bc34" providerId="ADAL" clId="{884B5F05-63E5-4845-AC8D-EE9ED70B094B}" dt="2019-03-31T21:51:15.934" v="1436" actId="20577"/>
          <ac:spMkLst>
            <pc:docMk/>
            <pc:sldMk cId="1362409282" sldId="262"/>
            <ac:spMk id="3" creationId="{64AB5EB6-2373-441E-9E9A-72D104B799F2}"/>
          </ac:spMkLst>
        </pc:spChg>
      </pc:sldChg>
      <pc:sldChg chg="modSp add">
        <pc:chgData name="Medi Servat" userId="f387cf9d-4883-44d8-aada-f90097f5bc34" providerId="ADAL" clId="{884B5F05-63E5-4845-AC8D-EE9ED70B094B}" dt="2019-03-31T21:54:23.415" v="1633" actId="20577"/>
        <pc:sldMkLst>
          <pc:docMk/>
          <pc:sldMk cId="2038723935" sldId="263"/>
        </pc:sldMkLst>
        <pc:spChg chg="mod">
          <ac:chgData name="Medi Servat" userId="f387cf9d-4883-44d8-aada-f90097f5bc34" providerId="ADAL" clId="{884B5F05-63E5-4845-AC8D-EE9ED70B094B}" dt="2019-03-26T16:01:53.642" v="818" actId="20577"/>
          <ac:spMkLst>
            <pc:docMk/>
            <pc:sldMk cId="2038723935" sldId="263"/>
            <ac:spMk id="2" creationId="{1C940BCE-45F1-49C9-9F57-B27F373453E1}"/>
          </ac:spMkLst>
        </pc:spChg>
        <pc:spChg chg="mod">
          <ac:chgData name="Medi Servat" userId="f387cf9d-4883-44d8-aada-f90097f5bc34" providerId="ADAL" clId="{884B5F05-63E5-4845-AC8D-EE9ED70B094B}" dt="2019-03-31T21:54:23.415" v="1633" actId="20577"/>
          <ac:spMkLst>
            <pc:docMk/>
            <pc:sldMk cId="2038723935" sldId="263"/>
            <ac:spMk id="3" creationId="{E1C5AF8F-BD7D-4A3A-ABB2-FBC07324D5DF}"/>
          </ac:spMkLst>
        </pc:spChg>
      </pc:sldChg>
      <pc:sldChg chg="modSp add">
        <pc:chgData name="Medi Servat" userId="f387cf9d-4883-44d8-aada-f90097f5bc34" providerId="ADAL" clId="{884B5F05-63E5-4845-AC8D-EE9ED70B094B}" dt="2019-03-31T21:38:04.349" v="1360" actId="20577"/>
        <pc:sldMkLst>
          <pc:docMk/>
          <pc:sldMk cId="3018729246" sldId="264"/>
        </pc:sldMkLst>
        <pc:spChg chg="mod">
          <ac:chgData name="Medi Servat" userId="f387cf9d-4883-44d8-aada-f90097f5bc34" providerId="ADAL" clId="{884B5F05-63E5-4845-AC8D-EE9ED70B094B}" dt="2019-03-31T21:38:04.349" v="1360" actId="20577"/>
          <ac:spMkLst>
            <pc:docMk/>
            <pc:sldMk cId="3018729246" sldId="264"/>
            <ac:spMk id="2" creationId="{11140A8B-832F-4AB2-913C-AA67763F2E4E}"/>
          </ac:spMkLst>
        </pc:spChg>
        <pc:spChg chg="mod">
          <ac:chgData name="Medi Servat" userId="f387cf9d-4883-44d8-aada-f90097f5bc34" providerId="ADAL" clId="{884B5F05-63E5-4845-AC8D-EE9ED70B094B}" dt="2019-03-31T21:37:47.578" v="1332" actId="11"/>
          <ac:spMkLst>
            <pc:docMk/>
            <pc:sldMk cId="3018729246" sldId="264"/>
            <ac:spMk id="3" creationId="{9E89F8A8-0807-4EA2-806B-555E164B9A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5C57A0-6FCC-474C-8C82-A448E190F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19080-E2D5-42A5-B0C5-E86079D06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968C-A52C-492A-B89D-076F5D6762B7}" type="datetime1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2E532-402B-49DF-A8F2-F455046C80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INFO6255 - Final Assignment.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574C8-A629-4053-8F5F-213C26BCAD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24D2-E874-429F-AE54-1879655CF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9224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0FEF-C354-45B1-B5F9-457EFD894D13}" type="datetime1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INFO6255 - Final Assignment.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C931-0655-4675-AD5D-7251A1A6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4524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AAC8-7AE5-4F8B-99DA-985BE5F82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731A-7AB3-4360-B235-1B801B9BE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EDB4B-60FE-4992-84F9-FAE7E052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FE4A-EEC0-4440-850F-53565146EA70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06C0-2F6C-4435-AFAB-24CE76EB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B9A2-71CE-468D-97D2-5CFF4D4B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4FC-D89C-4494-8A2C-D7D1EA3C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42170-7BB8-46AB-93C6-16DF5077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D2E73-44B0-4858-92F3-4E96F04A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67B5-6639-44E2-961E-BE99F376FA52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2014-D5DE-459E-9DDC-8639A64E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78DC-EF80-46AE-8D94-76D65451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47D15-24F4-45B1-B38C-777DE5B8F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B6B73-451C-4A9F-BCD8-B871B49B5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C35-7849-48B5-AB89-D3779530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F1B-8640-4B05-94B5-007DFE0ECDDD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D527-AC0A-406D-99E6-32BDF56A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2E3D3-D34F-4A38-B76B-1F3799E3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A8AD-534C-4B58-A67F-1884FE1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F384-7254-48AB-8965-9ED49A06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DEBC-0232-4326-BBDD-BF84A209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115E-BCA9-4767-9120-C0929D75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6BAA-C5B2-4CCE-B574-2361D273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5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6D61-E25C-4699-ABEE-F28074BC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7F5B0-60B0-4356-8565-65455028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BE6AB-FAF1-4AD9-A58E-28D25333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E7AD3-0D8A-432C-AF26-C53F890D7648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F6C9-651A-4D98-9580-2748D4B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595F-43EE-463A-B138-94F8DBCE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CBEB-C407-46FC-A04E-2F5BADFF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C07B-07B6-4F1A-9E9A-AEA65C2D4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8145D-635A-4460-A793-D1EC61A0A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62ECA-0409-4B1B-97F8-07953B69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7E8-B64F-428F-8229-6D5660C0FA91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02D4-2682-4D7E-BE40-9469C8F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15BA-989A-4439-A89E-81BD8943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B535-24B7-48F5-966A-63C328C2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3584D-3DBA-4825-A3B3-96AD7EB4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4E28A-05F2-42CC-BF1F-CAE16F81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64C28-F35E-4207-A2DA-0517758C6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49BB2-1FCA-4396-A850-F90701E75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620EF-3F19-4C10-8229-E835F2DE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C6FA-B29F-4D04-A219-82071E565437}" type="datetime1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546F6-202E-4AB5-B72B-AE120E9D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BBD3B-05F9-400D-86AF-FBD683A2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5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D05C-0FBD-4751-8011-C675F24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30878-A0E9-4FCE-95A6-AAE78371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C276-550B-4347-9B8F-27B5FF62A0BF}" type="datetime1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909FE-603D-480A-8C44-3958ADCB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5C8C3-3577-41F8-9DF9-AB8CC2E7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980F5-C02E-47DE-8C8A-76CA8CB3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5B34-C1F9-46A0-B18E-5A57D07A4281}" type="datetime1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81C77-3152-4330-AB45-985C5E25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3C515-1548-4B1D-A2F2-B07EA5B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8F8-869C-4091-B098-FB8DFA7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6150-0EC1-4C97-8342-B2DF297A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C40F9-0CBE-4CF6-841D-2DA114D0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67DE-2AB1-4EF8-92AB-C4BE9FB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A0DA-B845-4A18-B8C1-D450D9804D52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136D-71A0-4AE1-9E53-2F8533B2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A216-6710-492A-B1D1-834C0CA9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3684-1B20-49BA-9282-126C3302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61DC-0D7A-44B4-82A1-31538888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2785C-99BB-46AF-9381-FAA30186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2B10E-B8ED-4449-B432-75EEACC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5273-EF03-48D3-AA43-ADAF2E1F0172}" type="datetime1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D56C-0433-4A81-A5FC-B58F044C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214D4-11DC-42A8-AAE7-4C74D47F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95B67-798D-4CF0-81EB-AD86E033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17D0-4BD2-44B1-A260-D0587620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EBBC-8078-4A38-97C6-6FBCE8C58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C9D57-8DF0-487C-8073-D74B523B148C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DF03-0C50-4949-A1FD-E351BCE56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989-CBE2-4406-9433-E8712A14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BB6E-1C84-416A-B70B-4091C9A92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6F19-E562-409C-8E81-3ACB7156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INFO6255 - </a:t>
            </a:r>
            <a:r>
              <a:rPr lang="en-US" sz="4000"/>
              <a:t>Final Assignment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09AC-3C5D-4774-A0CF-FA58C15B2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864"/>
            <a:ext cx="10515600" cy="5142611"/>
          </a:xfrm>
        </p:spPr>
        <p:txBody>
          <a:bodyPr>
            <a:normAutofit/>
          </a:bodyPr>
          <a:lstStyle/>
          <a:p>
            <a:r>
              <a:rPr lang="en-US" dirty="0"/>
              <a:t>e-Care Clinicals Application </a:t>
            </a:r>
          </a:p>
          <a:p>
            <a:pPr lvl="1"/>
            <a:r>
              <a:rPr lang="en-US" dirty="0"/>
              <a:t>A new e-Care Clinicals application is going to replace the legacy Pro-Care application.  This e-Care Clinicals has a more comprehensive functionality for the nurses to do their daily jobs better.  The system allows the following: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/>
              <a:t>Patient Admission: </a:t>
            </a:r>
          </a:p>
          <a:p>
            <a:pPr lvl="3"/>
            <a:r>
              <a:rPr lang="en-US" dirty="0"/>
              <a:t>Admit patients with two different types of insurances into the system</a:t>
            </a:r>
          </a:p>
          <a:p>
            <a:pPr lvl="4"/>
            <a:r>
              <a:rPr lang="en-US" dirty="0"/>
              <a:t>Medicare/Medicaid</a:t>
            </a:r>
          </a:p>
          <a:p>
            <a:pPr lvl="4"/>
            <a:r>
              <a:rPr lang="en-US" dirty="0"/>
              <a:t>Commercial Insurances (Tufts, Blue Cross Blue Shields, and etc.)</a:t>
            </a:r>
          </a:p>
          <a:p>
            <a:pPr lvl="3"/>
            <a:r>
              <a:rPr lang="en-US" dirty="0"/>
              <a:t>The patients demographic information will be sent to the OnBase System (or Document Imaging – DI) &amp; the Spectra Labs upon admission. (Demographics are the personal information of the patients).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b="1" dirty="0"/>
              <a:t>Treatments:</a:t>
            </a:r>
          </a:p>
          <a:p>
            <a:pPr lvl="3"/>
            <a:r>
              <a:rPr lang="en-US" dirty="0"/>
              <a:t>Nurses record the treatments of the patients in e-Care.</a:t>
            </a:r>
          </a:p>
          <a:p>
            <a:pPr lvl="3"/>
            <a:r>
              <a:rPr lang="en-US" dirty="0"/>
              <a:t>Nurses send the Lab Orders from e-Care to the Spectra Labs and then receive the Lab Results from Spectra into e-Care.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7FB85-7F45-432E-8825-9B6C0C2A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DDE23-1D59-4E36-9AD3-04C6BCC95FAB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5EA8C-557C-4417-B78C-CE60232B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0A8B-832F-4AB2-913C-AA67763F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E-Care Clinical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F8A8-0807-4EA2-806B-555E164B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rabicPeriod" startAt="3"/>
            </a:pPr>
            <a:r>
              <a:rPr lang="en-US" b="1" dirty="0"/>
              <a:t>Financial Billing:</a:t>
            </a:r>
          </a:p>
          <a:p>
            <a:pPr lvl="3"/>
            <a:r>
              <a:rPr lang="en-US" dirty="0"/>
              <a:t>e-Care sends the Treatments and the Lab Charges to the Financials application for billing purposes every night.</a:t>
            </a:r>
          </a:p>
          <a:p>
            <a:pPr lvl="3"/>
            <a:r>
              <a:rPr lang="en-US" dirty="0"/>
              <a:t>The Financial application creates and sends claims to the Insurance companies for the Treatments and the Lab Charges for all patients and receives payments from them.</a:t>
            </a:r>
          </a:p>
          <a:p>
            <a:pPr marL="1371600" lvl="2" indent="-457200">
              <a:buFont typeface="+mj-lt"/>
              <a:buAutoNum type="arabicPeriod" startAt="4"/>
            </a:pPr>
            <a:r>
              <a:rPr lang="en-US" b="1" dirty="0"/>
              <a:t>Reports: </a:t>
            </a:r>
          </a:p>
          <a:p>
            <a:pPr lvl="3"/>
            <a:r>
              <a:rPr lang="en-US" dirty="0"/>
              <a:t>The Financial System generates two Reports/Extracts daily: </a:t>
            </a:r>
          </a:p>
          <a:p>
            <a:pPr lvl="4"/>
            <a:r>
              <a:rPr lang="en-US" dirty="0"/>
              <a:t>Daily Treatments Extract </a:t>
            </a:r>
          </a:p>
          <a:p>
            <a:pPr lvl="4"/>
            <a:r>
              <a:rPr lang="en-US" dirty="0"/>
              <a:t>Daily Admission Extract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4F6F-1497-4AB5-89E4-A45D6C38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43820-1686-4BB5-868F-FEB4B747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8F17BF-D0CF-4443-B6DD-D484FBCE0909}"/>
              </a:ext>
            </a:extLst>
          </p:cNvPr>
          <p:cNvSpPr/>
          <p:nvPr/>
        </p:nvSpPr>
        <p:spPr>
          <a:xfrm>
            <a:off x="1910107" y="3555038"/>
            <a:ext cx="1683026" cy="1033669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e-Care Clinicals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34D968-C7B8-4D5E-9566-5CCD192223B5}"/>
              </a:ext>
            </a:extLst>
          </p:cNvPr>
          <p:cNvSpPr/>
          <p:nvPr/>
        </p:nvSpPr>
        <p:spPr>
          <a:xfrm>
            <a:off x="6364511" y="2160104"/>
            <a:ext cx="1537252" cy="9011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Financials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System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530BD2-DC24-48E2-A8AC-DA2F3A208765}"/>
              </a:ext>
            </a:extLst>
          </p:cNvPr>
          <p:cNvSpPr/>
          <p:nvPr/>
        </p:nvSpPr>
        <p:spPr>
          <a:xfrm>
            <a:off x="6392261" y="3659981"/>
            <a:ext cx="1590266" cy="90114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Spectra Labs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9AD28-082F-41AD-8CEF-2524538D89B4}"/>
              </a:ext>
            </a:extLst>
          </p:cNvPr>
          <p:cNvSpPr/>
          <p:nvPr/>
        </p:nvSpPr>
        <p:spPr>
          <a:xfrm>
            <a:off x="6417673" y="5055914"/>
            <a:ext cx="1537252" cy="90114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OnBase System (DI)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997B7D-86EF-4B95-986F-DE3CF0B5CBE1}"/>
              </a:ext>
            </a:extLst>
          </p:cNvPr>
          <p:cNvSpPr/>
          <p:nvPr/>
        </p:nvSpPr>
        <p:spPr>
          <a:xfrm>
            <a:off x="9295485" y="5237041"/>
            <a:ext cx="1537252" cy="90114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 Daily Extracts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D28DE-DCC9-461B-9004-84CDC429A4DB}"/>
              </a:ext>
            </a:extLst>
          </p:cNvPr>
          <p:cNvSpPr txBox="1"/>
          <p:nvPr/>
        </p:nvSpPr>
        <p:spPr>
          <a:xfrm>
            <a:off x="409533" y="3739637"/>
            <a:ext cx="105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Admit Patients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D036224-9A2C-48C5-A3D6-68F2C40A181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07008" y="3884939"/>
            <a:ext cx="2810665" cy="1621549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94C0B9E-89E8-4711-ACA5-514EC15B6B15}"/>
              </a:ext>
            </a:extLst>
          </p:cNvPr>
          <p:cNvCxnSpPr>
            <a:cxnSpLocks/>
          </p:cNvCxnSpPr>
          <p:nvPr/>
        </p:nvCxnSpPr>
        <p:spPr>
          <a:xfrm>
            <a:off x="4996423" y="3892145"/>
            <a:ext cx="1386094" cy="4455"/>
          </a:xfrm>
          <a:prstGeom prst="bentConnector3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ACFD19-EA8E-40D0-93BD-D2E7CD91641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4085885" y="1276413"/>
            <a:ext cx="944360" cy="361289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C210B71-0263-4A2D-9A81-E8F21E1E5065}"/>
              </a:ext>
            </a:extLst>
          </p:cNvPr>
          <p:cNvSpPr txBox="1"/>
          <p:nvPr/>
        </p:nvSpPr>
        <p:spPr>
          <a:xfrm>
            <a:off x="3144582" y="2222137"/>
            <a:ext cx="313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Treatments &amp; Lab Charges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229F9-77BD-4CFC-9D8F-12D6BE5D61EE}"/>
              </a:ext>
            </a:extLst>
          </p:cNvPr>
          <p:cNvSpPr txBox="1"/>
          <p:nvPr/>
        </p:nvSpPr>
        <p:spPr>
          <a:xfrm>
            <a:off x="3640707" y="3899351"/>
            <a:ext cx="150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Lab Orders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C63D21-1386-419F-9650-A96DA47B6D1E}"/>
              </a:ext>
            </a:extLst>
          </p:cNvPr>
          <p:cNvSpPr txBox="1"/>
          <p:nvPr/>
        </p:nvSpPr>
        <p:spPr>
          <a:xfrm>
            <a:off x="3722779" y="3496501"/>
            <a:ext cx="237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Patient Demo. Info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3B40C9-4E92-4F12-86EE-42521B2E3C50}"/>
              </a:ext>
            </a:extLst>
          </p:cNvPr>
          <p:cNvSpPr/>
          <p:nvPr/>
        </p:nvSpPr>
        <p:spPr>
          <a:xfrm>
            <a:off x="2332383" y="675861"/>
            <a:ext cx="7858539" cy="701814"/>
          </a:xfrm>
          <a:prstGeom prst="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e-Care Clinicals System Version 1.0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83FAFE-B0BF-4EF8-957F-32966409EA3C}"/>
              </a:ext>
            </a:extLst>
          </p:cNvPr>
          <p:cNvSpPr txBox="1"/>
          <p:nvPr/>
        </p:nvSpPr>
        <p:spPr>
          <a:xfrm>
            <a:off x="1910107" y="4686582"/>
            <a:ext cx="210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Treat Patients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44E318-3B25-4854-A9ED-6F67075163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65383" y="4440916"/>
            <a:ext cx="2826879" cy="1"/>
          </a:xfrm>
          <a:prstGeom prst="bentConnector3">
            <a:avLst/>
          </a:prstGeom>
          <a:ln w="3810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8A011-3376-4196-B53F-BFAA9FDFACFC}"/>
              </a:ext>
            </a:extLst>
          </p:cNvPr>
          <p:cNvSpPr txBox="1"/>
          <p:nvPr/>
        </p:nvSpPr>
        <p:spPr>
          <a:xfrm>
            <a:off x="3661464" y="4430375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Lab Results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8E4AEF-8E52-4CB1-A874-908F1816FD15}"/>
              </a:ext>
            </a:extLst>
          </p:cNvPr>
          <p:cNvSpPr/>
          <p:nvPr/>
        </p:nvSpPr>
        <p:spPr>
          <a:xfrm>
            <a:off x="9431818" y="3382494"/>
            <a:ext cx="1537252" cy="6257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Medicare &amp; Medicaid 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95CDCF-7DAB-462C-A30A-A28ADA218C72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>
            <a:off x="7901763" y="2610678"/>
            <a:ext cx="1530055" cy="1084703"/>
          </a:xfrm>
          <a:prstGeom prst="bentConnector3">
            <a:avLst>
              <a:gd name="adj1" fmla="val 83467"/>
            </a:avLst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01AD184-9B68-4B08-9D65-477D9A80C28F}"/>
              </a:ext>
            </a:extLst>
          </p:cNvPr>
          <p:cNvSpPr txBox="1"/>
          <p:nvPr/>
        </p:nvSpPr>
        <p:spPr>
          <a:xfrm>
            <a:off x="7895983" y="2686589"/>
            <a:ext cx="167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Send Claims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A011A8-1F8E-4FA2-A1AC-3CAE25C5EC4F}"/>
              </a:ext>
            </a:extLst>
          </p:cNvPr>
          <p:cNvSpPr txBox="1"/>
          <p:nvPr/>
        </p:nvSpPr>
        <p:spPr>
          <a:xfrm>
            <a:off x="7982527" y="1898039"/>
            <a:ext cx="22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Receive Payments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3B7C07-3B44-4059-87DD-5480E3328B5C}"/>
              </a:ext>
            </a:extLst>
          </p:cNvPr>
          <p:cNvSpPr txBox="1"/>
          <p:nvPr/>
        </p:nvSpPr>
        <p:spPr>
          <a:xfrm>
            <a:off x="8456459" y="4778830"/>
            <a:ext cx="167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/>
              <a:t>Generate Extracts</a:t>
            </a:r>
            <a:endParaRPr lang="en-US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3032C1D-2DDA-4794-8278-926EC8302B33}"/>
              </a:ext>
            </a:extLst>
          </p:cNvPr>
          <p:cNvCxnSpPr>
            <a:cxnSpLocks/>
            <a:stCxn id="50" idx="0"/>
          </p:cNvCxnSpPr>
          <p:nvPr/>
        </p:nvCxnSpPr>
        <p:spPr>
          <a:xfrm rot="16200000" flipV="1">
            <a:off x="8553190" y="1735240"/>
            <a:ext cx="1000007" cy="2294502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A495C-E2D6-4B99-8336-5B2D90BE0612}"/>
              </a:ext>
            </a:extLst>
          </p:cNvPr>
          <p:cNvCxnSpPr>
            <a:stCxn id="9" idx="3"/>
            <a:endCxn id="4" idx="1"/>
          </p:cNvCxnSpPr>
          <p:nvPr/>
        </p:nvCxnSpPr>
        <p:spPr>
          <a:xfrm>
            <a:off x="1468065" y="4062803"/>
            <a:ext cx="442042" cy="90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02F66-2D00-4691-89DA-D9E4DE65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DC96-BDB0-49AD-84BF-040741BDC364}" type="datetime1">
              <a:rPr lang="en-US" smtClean="0"/>
              <a:t>4/5/2019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AAA6C-4541-4BFF-8424-E574A4D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3</a:t>
            </a:fld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94E28C1-986F-47EA-B025-444920662462}"/>
              </a:ext>
            </a:extLst>
          </p:cNvPr>
          <p:cNvSpPr/>
          <p:nvPr/>
        </p:nvSpPr>
        <p:spPr>
          <a:xfrm>
            <a:off x="10278885" y="4332939"/>
            <a:ext cx="1388731" cy="62577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Commercial Insurances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0EEBA12-7260-479B-84A8-D370E94D5CDA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8632578" y="2999518"/>
            <a:ext cx="2015891" cy="1276723"/>
          </a:xfrm>
          <a:prstGeom prst="bentConnector2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BCC117E-11AB-4D65-A9FA-CB035FA7F101}"/>
              </a:ext>
            </a:extLst>
          </p:cNvPr>
          <p:cNvCxnSpPr>
            <a:cxnSpLocks/>
          </p:cNvCxnSpPr>
          <p:nvPr/>
        </p:nvCxnSpPr>
        <p:spPr>
          <a:xfrm rot="10800000">
            <a:off x="7905942" y="2382487"/>
            <a:ext cx="3094128" cy="1934014"/>
          </a:xfrm>
          <a:prstGeom prst="bentConnector3">
            <a:avLst>
              <a:gd name="adj1" fmla="val -43"/>
            </a:avLst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D08FB3B-5D5E-4A62-96EA-67DCE7306E1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7687921" y="4080051"/>
            <a:ext cx="2353364" cy="861764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D37640-100E-48C7-B66E-A01CE9BC9129}"/>
              </a:ext>
            </a:extLst>
          </p:cNvPr>
          <p:cNvCxnSpPr>
            <a:cxnSpLocks/>
          </p:cNvCxnSpPr>
          <p:nvPr/>
        </p:nvCxnSpPr>
        <p:spPr>
          <a:xfrm flipV="1">
            <a:off x="7133136" y="3376242"/>
            <a:ext cx="1300585" cy="6252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264E3F-E59D-4106-BD6B-043E694C724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3137" y="3061252"/>
            <a:ext cx="6005" cy="363233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E51739F-0595-4B84-8AEB-7604291D333F}"/>
              </a:ext>
            </a:extLst>
          </p:cNvPr>
          <p:cNvCxnSpPr>
            <a:cxnSpLocks/>
          </p:cNvCxnSpPr>
          <p:nvPr/>
        </p:nvCxnSpPr>
        <p:spPr>
          <a:xfrm>
            <a:off x="3602877" y="4214110"/>
            <a:ext cx="2789383" cy="12390"/>
          </a:xfrm>
          <a:prstGeom prst="bentConnector3">
            <a:avLst/>
          </a:prstGeom>
          <a:ln w="38100">
            <a:solidFill>
              <a:srgbClr val="00206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3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6698-5016-4AD5-AD0B-695DA795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Assignments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217A-68E5-4486-A8FB-2E0EC28F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assignment is to test this application based on the information that is given to you:</a:t>
            </a:r>
          </a:p>
          <a:p>
            <a:pPr lvl="1"/>
            <a:r>
              <a:rPr lang="en-US" dirty="0"/>
              <a:t>Review the BRD and the associated Functional Requirements in the FSD.</a:t>
            </a:r>
          </a:p>
          <a:p>
            <a:pPr lvl="1"/>
            <a:r>
              <a:rPr lang="en-US" dirty="0"/>
              <a:t>Create a Master Test Plan Document that describes the testing. The more complete the better the grade.</a:t>
            </a:r>
          </a:p>
          <a:p>
            <a:pPr lvl="1"/>
            <a:r>
              <a:rPr lang="en-US" dirty="0"/>
              <a:t>Create a Test Condition Matrix for all test case combinations.</a:t>
            </a:r>
          </a:p>
          <a:p>
            <a:pPr lvl="1"/>
            <a:r>
              <a:rPr lang="en-US" dirty="0"/>
              <a:t>Create a Traceability Matrix that maps the Business Requirements to the Functional Requirements to the Test Cases.</a:t>
            </a:r>
          </a:p>
          <a:p>
            <a:pPr lvl="1"/>
            <a:r>
              <a:rPr lang="en-US" dirty="0"/>
              <a:t>At least Two of the test cases should contain test steps with the expected results.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9176-12A1-4622-A715-64D0F933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AF7E2-1946-4EB1-9591-673EEE75CBE7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D5356-3E9F-4881-B020-92E75CD4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24F9-F43C-4AEA-B0E0-8CE62AA6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4F1F-77F7-4183-93B7-DE045513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writing the test plan document, use the template provided.</a:t>
            </a:r>
          </a:p>
          <a:p>
            <a:pPr lvl="1"/>
            <a:r>
              <a:rPr lang="en-US" dirty="0"/>
              <a:t>Fill out as much information as you can in all sections.</a:t>
            </a:r>
          </a:p>
          <a:p>
            <a:r>
              <a:rPr lang="en-US" dirty="0"/>
              <a:t>For the Test Condition Matrix a starting template will be provided to you. </a:t>
            </a:r>
          </a:p>
          <a:p>
            <a:r>
              <a:rPr lang="en-US" dirty="0"/>
              <a:t>The more comprehensive your test plan and the test condition matrix/traceability matrix is the better grade you will get.</a:t>
            </a:r>
          </a:p>
          <a:p>
            <a:r>
              <a:rPr lang="en-US" dirty="0"/>
              <a:t>For the Test Cases, a high level test scenario will be sufficient, however, at least two test cases with test steps and the expected results are required.</a:t>
            </a:r>
          </a:p>
          <a:p>
            <a:r>
              <a:rPr lang="en-US" dirty="0"/>
              <a:t>Remember this is 35% of your total grade. </a:t>
            </a:r>
            <a:r>
              <a:rPr lang="en-US" u="sng" dirty="0"/>
              <a:t>So, think hard, work hard and work together as a team.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6B7C4-8C7E-49B2-A46C-153E509D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E6C5D-5876-4F4F-ACF1-704888FCB604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DB702-93F0-4F48-98A0-E86822F8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E2EC-A9FA-4989-A2EC-67001236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2188-595F-4076-8F60-9ADC1FAD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assignment should be submitted no later than 4/22.  Only one per group submits the assignment.</a:t>
            </a:r>
          </a:p>
          <a:p>
            <a:r>
              <a:rPr lang="en-US" dirty="0"/>
              <a:t>This will be done as a group effort. The groups are as specified before from Group 1 to Group 8.</a:t>
            </a:r>
          </a:p>
          <a:p>
            <a:r>
              <a:rPr lang="en-US" dirty="0"/>
              <a:t>In the last class, I expect the teams to present their test plan and the traceability matrix and walk through them. Every group has 10 minutes to do so. </a:t>
            </a:r>
          </a:p>
          <a:p>
            <a:r>
              <a:rPr lang="en-US" dirty="0"/>
              <a:t>I will be asking questions from everyone on the team. Everyone should be able to answer the questions, everyone.</a:t>
            </a:r>
          </a:p>
          <a:p>
            <a:r>
              <a:rPr lang="en-US" dirty="0"/>
              <a:t>The grade will be based on the information provided and questions and answers in the final class.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295B5-00AA-407F-A990-14B3894B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6ACD-B2C5-4FAE-9B09-BC4B840E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5019-AE9B-4345-99A1-849C2910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Grading Criteria/Checklist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BF45-6D54-4462-A336-4CBD5CB2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comprehensive the test plan is written based on the info given.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Does the student totally understand the project at hand (BRD &amp; FSD).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Does the Test Condition Matrix cover all of the test conditions?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thorough the test scenarios/test cases 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 complete the Traceability Matrix 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ability to write the test steps and the expected results for a couple of the test cases.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93FA-B95F-4D3B-B866-5E85D6C5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432E-C337-43B1-84F3-3EDDA826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B120-6541-4C54-ABE5-0D8E9DB1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011"/>
          </a:xfrm>
        </p:spPr>
        <p:txBody>
          <a:bodyPr/>
          <a:lstStyle/>
          <a:p>
            <a:r>
              <a:rPr lang="en-US" dirty="0"/>
              <a:t>Helpful Hints!!!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5EB6-2373-441E-9E9A-72D104B79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Refer to the Loan application for reference. </a:t>
            </a:r>
          </a:p>
          <a:p>
            <a:r>
              <a:rPr lang="en-US" dirty="0"/>
              <a:t>Here are the data variables that will need to be in the Test Condition Matrix</a:t>
            </a:r>
          </a:p>
          <a:p>
            <a:pPr lvl="1"/>
            <a:r>
              <a:rPr lang="en-US" b="1" dirty="0"/>
              <a:t>Patient Admission </a:t>
            </a:r>
          </a:p>
          <a:p>
            <a:pPr lvl="2"/>
            <a:r>
              <a:rPr lang="en-US" dirty="0"/>
              <a:t>New Patient vs. an Existing Patient</a:t>
            </a:r>
          </a:p>
          <a:p>
            <a:pPr lvl="2"/>
            <a:r>
              <a:rPr lang="en-US" dirty="0"/>
              <a:t>Financial Clearance flag set to Yes or No</a:t>
            </a:r>
          </a:p>
          <a:p>
            <a:pPr lvl="2"/>
            <a:r>
              <a:rPr lang="en-US" dirty="0"/>
              <a:t>Demographics sent to Spectra and DI (Create a new folder or update an existing folder).</a:t>
            </a:r>
          </a:p>
          <a:p>
            <a:pPr lvl="1"/>
            <a:r>
              <a:rPr lang="en-US" b="1" dirty="0"/>
              <a:t>Patient Treatment:</a:t>
            </a:r>
          </a:p>
          <a:p>
            <a:pPr lvl="2"/>
            <a:r>
              <a:rPr lang="en-US" dirty="0"/>
              <a:t>New Patients vs an Existing Patient</a:t>
            </a:r>
          </a:p>
          <a:p>
            <a:pPr lvl="2"/>
            <a:r>
              <a:rPr lang="en-US" dirty="0"/>
              <a:t>Clinical Clearance flag set to Yes or No</a:t>
            </a:r>
          </a:p>
          <a:p>
            <a:pPr lvl="2"/>
            <a:r>
              <a:rPr lang="en-US" dirty="0"/>
              <a:t>Treatments for patients with Medicare/Medicaid vs. Commercial Insurance (</a:t>
            </a:r>
            <a:r>
              <a:rPr lang="en-US" dirty="0" err="1"/>
              <a:t>HepRan</a:t>
            </a:r>
            <a:r>
              <a:rPr lang="en-US" dirty="0"/>
              <a:t> vs. </a:t>
            </a:r>
            <a:r>
              <a:rPr lang="en-US" dirty="0" err="1"/>
              <a:t>XepRan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Lab Orders are sent to Spectra, Results are sent back</a:t>
            </a:r>
          </a:p>
          <a:p>
            <a:pPr lvl="2"/>
            <a:r>
              <a:rPr lang="en-US" dirty="0"/>
              <a:t>Charges sent to the Financial System</a:t>
            </a:r>
          </a:p>
          <a:p>
            <a:pPr lvl="1"/>
            <a:r>
              <a:rPr lang="en-US" b="1" dirty="0"/>
              <a:t>Financial Billing:</a:t>
            </a:r>
          </a:p>
          <a:p>
            <a:pPr lvl="2"/>
            <a:r>
              <a:rPr lang="en-US" dirty="0"/>
              <a:t>Send claims to Medicare/Medicaid vs Commercial Insurance companies</a:t>
            </a:r>
          </a:p>
          <a:p>
            <a:pPr lvl="1"/>
            <a:r>
              <a:rPr lang="en-US" b="1" dirty="0"/>
              <a:t>Reports Generation and Validation:</a:t>
            </a:r>
          </a:p>
          <a:p>
            <a:pPr marL="914400" lvl="2" indent="0">
              <a:buNone/>
            </a:pPr>
            <a:r>
              <a:rPr lang="en-US" dirty="0"/>
              <a:t>Are the Patients and their treatments are on the Daily Reports: Daily Admission Report, and Daily Treatment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2550-51F5-4A83-843F-67DBD7F5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36E9-2E34-47D0-AFE4-90047FA9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0BCE-45F1-49C9-9F57-B27F3734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Methodology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AF8F-BD7D-4A3A-ABB2-FBC07324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Timelines:</a:t>
            </a:r>
          </a:p>
          <a:p>
            <a:pPr lvl="1"/>
            <a:r>
              <a:rPr lang="en-US" dirty="0"/>
              <a:t>Design and Functional Requirements Review: April 15 – April 30.</a:t>
            </a:r>
          </a:p>
          <a:p>
            <a:pPr lvl="1"/>
            <a:r>
              <a:rPr lang="en-US" dirty="0"/>
              <a:t>Code Development: April 20 – May 15</a:t>
            </a:r>
            <a:r>
              <a:rPr lang="en-US" baseline="30000" dirty="0"/>
              <a:t>h</a:t>
            </a:r>
            <a:endParaRPr lang="en-US" dirty="0"/>
          </a:p>
          <a:p>
            <a:pPr lvl="1"/>
            <a:r>
              <a:rPr lang="en-US" dirty="0"/>
              <a:t>Test Plan Review May 16.</a:t>
            </a:r>
          </a:p>
          <a:p>
            <a:pPr lvl="1"/>
            <a:r>
              <a:rPr lang="en-US" dirty="0"/>
              <a:t>Test Cases Review May 21.</a:t>
            </a:r>
          </a:p>
          <a:p>
            <a:pPr lvl="1"/>
            <a:r>
              <a:rPr lang="en-US" dirty="0"/>
              <a:t>QA Testing: May 25</a:t>
            </a:r>
            <a:r>
              <a:rPr lang="en-US" baseline="30000" dirty="0"/>
              <a:t>th</a:t>
            </a:r>
            <a:r>
              <a:rPr lang="en-US" dirty="0"/>
              <a:t> to June 18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Performance Testing June </a:t>
            </a:r>
            <a:r>
              <a:rPr lang="en-US"/>
              <a:t>1 through June 10th</a:t>
            </a:r>
            <a:endParaRPr lang="en-US" dirty="0"/>
          </a:p>
          <a:p>
            <a:pPr lvl="1"/>
            <a:r>
              <a:rPr lang="en-US" dirty="0"/>
              <a:t>UAT: June 25 to July 5th</a:t>
            </a:r>
          </a:p>
          <a:p>
            <a:pPr lvl="1"/>
            <a:r>
              <a:rPr lang="en-US" dirty="0"/>
              <a:t>Pilot Release July 15th 2019</a:t>
            </a:r>
          </a:p>
          <a:p>
            <a:pPr lvl="1"/>
            <a:r>
              <a:rPr lang="en-US" dirty="0"/>
              <a:t>Full Deployment August 1, 2019.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A01D-DE2E-42F2-A813-75290196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6FFC-DC5E-4C0B-822E-E44A979163AF}" type="datetime1">
              <a:rPr lang="en-US" smtClean="0"/>
              <a:t>4/5/2019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870B-2382-442C-B012-03AD6235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B6E-1C84-416A-B70B-4091C9A92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2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928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INFO6255 - Final Assignment</vt:lpstr>
      <vt:lpstr>E-Care Clinical Application</vt:lpstr>
      <vt:lpstr>PowerPoint Presentation</vt:lpstr>
      <vt:lpstr>Your Assignments for this project</vt:lpstr>
      <vt:lpstr>Guidelines &amp; Requirements</vt:lpstr>
      <vt:lpstr>Guidelines &amp; Requirements</vt:lpstr>
      <vt:lpstr>Final Project Grading Criteria/Checklist</vt:lpstr>
      <vt:lpstr>Helpful Hints!!!</vt:lpstr>
      <vt:lpstr>Waterfall Methodology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Medi Servat</dc:creator>
  <cp:lastModifiedBy>Medi Servat</cp:lastModifiedBy>
  <cp:revision>2</cp:revision>
  <dcterms:created xsi:type="dcterms:W3CDTF">2018-11-10T21:41:23Z</dcterms:created>
  <dcterms:modified xsi:type="dcterms:W3CDTF">2019-04-05T21:10:00Z</dcterms:modified>
</cp:coreProperties>
</file>