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66" r:id="rId5"/>
    <p:sldId id="260" r:id="rId6"/>
    <p:sldId id="259" r:id="rId7"/>
    <p:sldId id="265" r:id="rId8"/>
    <p:sldId id="262" r:id="rId9"/>
    <p:sldId id="270" r:id="rId10"/>
    <p:sldId id="261" r:id="rId11"/>
    <p:sldId id="272" r:id="rId12"/>
    <p:sldId id="273" r:id="rId13"/>
    <p:sldId id="274" r:id="rId14"/>
    <p:sldId id="276" r:id="rId15"/>
    <p:sldId id="271" r:id="rId16"/>
    <p:sldId id="278" r:id="rId17"/>
    <p:sldId id="267" r:id="rId18"/>
    <p:sldId id="269" r:id="rId19"/>
    <p:sldId id="264" r:id="rId2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8D1"/>
    <a:srgbClr val="37A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43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82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13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51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2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0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01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33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4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48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3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" name="Shape 1"/>
          <p:cNvSpPr/>
          <p:nvPr/>
        </p:nvSpPr>
        <p:spPr>
          <a:xfrm>
            <a:off x="-13346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7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fr-BE"/>
          </a:p>
        </p:txBody>
      </p:sp>
      <p:sp>
        <p:nvSpPr>
          <p:cNvPr id="9" name="Text 5"/>
          <p:cNvSpPr/>
          <p:nvPr/>
        </p:nvSpPr>
        <p:spPr>
          <a:xfrm>
            <a:off x="5473054" y="4441165"/>
            <a:ext cx="9144000" cy="524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2"/>
              </a:lnSpc>
              <a:buNone/>
            </a:pPr>
            <a:r>
              <a:rPr lang="en-US" sz="36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Fouefack Atchepong Vivace Jibrice</a:t>
            </a:r>
            <a:endParaRPr lang="en-US" sz="3600" b="1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3130FF9-E5D1-498B-D7E4-6EE1EF1BF13A}"/>
              </a:ext>
            </a:extLst>
          </p:cNvPr>
          <p:cNvSpPr/>
          <p:nvPr/>
        </p:nvSpPr>
        <p:spPr>
          <a:xfrm>
            <a:off x="5473054" y="3855294"/>
            <a:ext cx="9144000" cy="5248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Le secret dans  les pixels</a:t>
            </a:r>
            <a:endParaRPr lang="en-US" sz="2187" dirty="0"/>
          </a:p>
        </p:txBody>
      </p:sp>
      <p:pic>
        <p:nvPicPr>
          <p:cNvPr id="11" name="Image 10" descr="Une image contenant texte, art, motif, Graphique&#10;&#10;Description générée automatiquement">
            <a:extLst>
              <a:ext uri="{FF2B5EF4-FFF2-40B4-BE49-F238E27FC236}">
                <a16:creationId xmlns:a16="http://schemas.microsoft.com/office/drawing/2014/main" id="{A237C90D-E82B-FF40-0EB6-33881B3E3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979" y="0"/>
            <a:ext cx="5486399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63116" y="2804223"/>
            <a:ext cx="9353938" cy="9760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Stéganographie d'Image BMP</a:t>
            </a:r>
            <a:endParaRPr lang="en-US" sz="5000" dirty="0"/>
          </a:p>
        </p:txBody>
      </p:sp>
      <p:pic>
        <p:nvPicPr>
          <p:cNvPr id="13" name="Image 12" descr="Une image contenant Police, texte, Graphique, capture d’écran&#10;&#10;Description générée automatiquement">
            <a:extLst>
              <a:ext uri="{FF2B5EF4-FFF2-40B4-BE49-F238E27FC236}">
                <a16:creationId xmlns:a16="http://schemas.microsoft.com/office/drawing/2014/main" id="{5F8610BA-E5CA-1911-F8EC-50448D82D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8429" y="384349"/>
            <a:ext cx="1632397" cy="1210535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0B98F06B-9A4C-813B-0946-44A0DAA5B57A}"/>
              </a:ext>
            </a:extLst>
          </p:cNvPr>
          <p:cNvSpPr/>
          <p:nvPr/>
        </p:nvSpPr>
        <p:spPr>
          <a:xfrm>
            <a:off x="11192847" y="7438828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4" name="Text 2"/>
          <p:cNvSpPr/>
          <p:nvPr/>
        </p:nvSpPr>
        <p:spPr>
          <a:xfrm>
            <a:off x="2037993" y="1076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Dissimulation d’un Fichier Texte Dans Une Image (1/3)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611793" y="2882056"/>
            <a:ext cx="1396109" cy="1388744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8" name="Text 6"/>
          <p:cNvSpPr/>
          <p:nvPr/>
        </p:nvSpPr>
        <p:spPr>
          <a:xfrm>
            <a:off x="4263656" y="2882056"/>
            <a:ext cx="24394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         10110110</a:t>
            </a:r>
            <a:endParaRPr lang="en-US" sz="2400" dirty="0"/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8AB60A4C-4BEA-C3E9-C6F5-5DB9463793EA}"/>
              </a:ext>
            </a:extLst>
          </p:cNvPr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sp>
        <p:nvSpPr>
          <p:cNvPr id="16" name="Shape 3">
            <a:extLst>
              <a:ext uri="{FF2B5EF4-FFF2-40B4-BE49-F238E27FC236}">
                <a16:creationId xmlns:a16="http://schemas.microsoft.com/office/drawing/2014/main" id="{CE9A334D-5CFC-40A9-2ECF-82375EBBB67A}"/>
              </a:ext>
            </a:extLst>
          </p:cNvPr>
          <p:cNvSpPr/>
          <p:nvPr/>
        </p:nvSpPr>
        <p:spPr>
          <a:xfrm>
            <a:off x="2551691" y="4687190"/>
            <a:ext cx="1396109" cy="1388744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AD9C337C-5DC6-D3BB-9F74-0AAC96A262D7}"/>
              </a:ext>
            </a:extLst>
          </p:cNvPr>
          <p:cNvSpPr/>
          <p:nvPr/>
        </p:nvSpPr>
        <p:spPr>
          <a:xfrm>
            <a:off x="2455998" y="6083913"/>
            <a:ext cx="1396109" cy="1068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2800" dirty="0"/>
              <a:t>10010111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800" dirty="0"/>
              <a:t>10010110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800" dirty="0"/>
              <a:t>10000110</a:t>
            </a:r>
          </a:p>
        </p:txBody>
      </p:sp>
      <p:sp>
        <p:nvSpPr>
          <p:cNvPr id="18" name="Shape 3">
            <a:extLst>
              <a:ext uri="{FF2B5EF4-FFF2-40B4-BE49-F238E27FC236}">
                <a16:creationId xmlns:a16="http://schemas.microsoft.com/office/drawing/2014/main" id="{E87398E7-0C7A-6C5A-7422-767CCC07E649}"/>
              </a:ext>
            </a:extLst>
          </p:cNvPr>
          <p:cNvSpPr/>
          <p:nvPr/>
        </p:nvSpPr>
        <p:spPr>
          <a:xfrm>
            <a:off x="4911996" y="4687190"/>
            <a:ext cx="1396109" cy="1388744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5ED4F9B2-71EF-6037-261C-9B7EFB366BB9}"/>
              </a:ext>
            </a:extLst>
          </p:cNvPr>
          <p:cNvSpPr/>
          <p:nvPr/>
        </p:nvSpPr>
        <p:spPr>
          <a:xfrm>
            <a:off x="4816303" y="6083913"/>
            <a:ext cx="1396109" cy="1068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2800" dirty="0"/>
              <a:t>10010110</a:t>
            </a:r>
          </a:p>
          <a:p>
            <a:pPr>
              <a:lnSpc>
                <a:spcPts val="2799"/>
              </a:lnSpc>
            </a:pPr>
            <a:r>
              <a:rPr lang="en-US" sz="2800" dirty="0"/>
              <a:t>10010111</a:t>
            </a:r>
          </a:p>
          <a:p>
            <a:pPr>
              <a:lnSpc>
                <a:spcPts val="2799"/>
              </a:lnSpc>
            </a:pPr>
            <a:r>
              <a:rPr lang="en-US" sz="2800" dirty="0"/>
              <a:t>10000110</a:t>
            </a:r>
          </a:p>
        </p:txBody>
      </p:sp>
      <p:sp>
        <p:nvSpPr>
          <p:cNvPr id="20" name="Shape 3">
            <a:extLst>
              <a:ext uri="{FF2B5EF4-FFF2-40B4-BE49-F238E27FC236}">
                <a16:creationId xmlns:a16="http://schemas.microsoft.com/office/drawing/2014/main" id="{ECF469A8-003E-8A75-EDF5-A125A9364058}"/>
              </a:ext>
            </a:extLst>
          </p:cNvPr>
          <p:cNvSpPr/>
          <p:nvPr/>
        </p:nvSpPr>
        <p:spPr>
          <a:xfrm>
            <a:off x="7267353" y="4687190"/>
            <a:ext cx="1396109" cy="1388744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21" name="Text 6">
            <a:extLst>
              <a:ext uri="{FF2B5EF4-FFF2-40B4-BE49-F238E27FC236}">
                <a16:creationId xmlns:a16="http://schemas.microsoft.com/office/drawing/2014/main" id="{59CCBACE-AF13-7CC3-D633-327E90F11CC8}"/>
              </a:ext>
            </a:extLst>
          </p:cNvPr>
          <p:cNvSpPr/>
          <p:nvPr/>
        </p:nvSpPr>
        <p:spPr>
          <a:xfrm>
            <a:off x="7171660" y="6083913"/>
            <a:ext cx="1396109" cy="826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2800" dirty="0"/>
              <a:t>10010111</a:t>
            </a:r>
          </a:p>
          <a:p>
            <a:pPr>
              <a:lnSpc>
                <a:spcPts val="2799"/>
              </a:lnSpc>
            </a:pPr>
            <a:r>
              <a:rPr lang="en-US" sz="2800" dirty="0"/>
              <a:t>10010110</a:t>
            </a:r>
          </a:p>
          <a:p>
            <a:pPr>
              <a:lnSpc>
                <a:spcPts val="2799"/>
              </a:lnSpc>
            </a:pPr>
            <a:r>
              <a:rPr lang="en-US" sz="2800" dirty="0"/>
              <a:t>10000111</a:t>
            </a:r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F5C4F891-D43A-79B3-D409-E1800C2653ED}"/>
              </a:ext>
            </a:extLst>
          </p:cNvPr>
          <p:cNvSpPr/>
          <p:nvPr/>
        </p:nvSpPr>
        <p:spPr>
          <a:xfrm>
            <a:off x="9527017" y="4687190"/>
            <a:ext cx="1396109" cy="1388744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23" name="Text 6">
            <a:extLst>
              <a:ext uri="{FF2B5EF4-FFF2-40B4-BE49-F238E27FC236}">
                <a16:creationId xmlns:a16="http://schemas.microsoft.com/office/drawing/2014/main" id="{BCDF6C66-922F-A26D-951B-7F14D7F02B53}"/>
              </a:ext>
            </a:extLst>
          </p:cNvPr>
          <p:cNvSpPr/>
          <p:nvPr/>
        </p:nvSpPr>
        <p:spPr>
          <a:xfrm>
            <a:off x="9431324" y="6083913"/>
            <a:ext cx="1396109" cy="826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2800" dirty="0"/>
              <a:t>10010110</a:t>
            </a:r>
          </a:p>
          <a:p>
            <a:pPr>
              <a:lnSpc>
                <a:spcPts val="2799"/>
              </a:lnSpc>
            </a:pPr>
            <a:r>
              <a:rPr lang="en-US" sz="2800" dirty="0"/>
              <a:t>10010110</a:t>
            </a:r>
          </a:p>
          <a:p>
            <a:pPr>
              <a:lnSpc>
                <a:spcPts val="2799"/>
              </a:lnSpc>
            </a:pPr>
            <a:r>
              <a:rPr lang="en-US" sz="2800" dirty="0"/>
              <a:t>10000111</a:t>
            </a:r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D8339BEF-2886-2BD5-1860-5B08DE3356A5}"/>
              </a:ext>
            </a:extLst>
          </p:cNvPr>
          <p:cNvSpPr/>
          <p:nvPr/>
        </p:nvSpPr>
        <p:spPr>
          <a:xfrm>
            <a:off x="4294643" y="3908942"/>
            <a:ext cx="24394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         10000110</a:t>
            </a:r>
            <a:endParaRPr lang="en-US" sz="2400" dirty="0"/>
          </a:p>
        </p:txBody>
      </p:sp>
      <p:sp>
        <p:nvSpPr>
          <p:cNvPr id="25" name="Text 6">
            <a:extLst>
              <a:ext uri="{FF2B5EF4-FFF2-40B4-BE49-F238E27FC236}">
                <a16:creationId xmlns:a16="http://schemas.microsoft.com/office/drawing/2014/main" id="{A2759BEC-1922-B97E-C9DF-1614EBDA689D}"/>
              </a:ext>
            </a:extLst>
          </p:cNvPr>
          <p:cNvSpPr/>
          <p:nvPr/>
        </p:nvSpPr>
        <p:spPr>
          <a:xfrm>
            <a:off x="4263656" y="3395499"/>
            <a:ext cx="24394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         10010110</a:t>
            </a:r>
            <a:endParaRPr lang="en-US" sz="2400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465F1B1E-8F73-D4DC-DB9F-BADCC85AFA3B}"/>
              </a:ext>
            </a:extLst>
          </p:cNvPr>
          <p:cNvSpPr/>
          <p:nvPr/>
        </p:nvSpPr>
        <p:spPr>
          <a:xfrm>
            <a:off x="13306047" y="7371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A1003C9B-1526-B181-F18F-48BFFFE4EF15}"/>
              </a:ext>
            </a:extLst>
          </p:cNvPr>
          <p:cNvSpPr/>
          <p:nvPr/>
        </p:nvSpPr>
        <p:spPr>
          <a:xfrm>
            <a:off x="13481685" y="73844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10</a:t>
            </a:r>
            <a:endParaRPr lang="en-US" sz="2624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84771B7-029D-2370-8DEF-B2597B44979C}"/>
              </a:ext>
            </a:extLst>
          </p:cNvPr>
          <p:cNvSpPr/>
          <p:nvPr/>
        </p:nvSpPr>
        <p:spPr>
          <a:xfrm>
            <a:off x="3777106" y="6084997"/>
            <a:ext cx="276447" cy="35766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DE49FB4-DDFE-B811-6D41-784F7D05437F}"/>
              </a:ext>
            </a:extLst>
          </p:cNvPr>
          <p:cNvSpPr/>
          <p:nvPr/>
        </p:nvSpPr>
        <p:spPr>
          <a:xfrm>
            <a:off x="6169881" y="6442665"/>
            <a:ext cx="276447" cy="35766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AFF25D2-4AB6-A4A9-E945-5A56DA51E725}"/>
              </a:ext>
            </a:extLst>
          </p:cNvPr>
          <p:cNvSpPr/>
          <p:nvPr/>
        </p:nvSpPr>
        <p:spPr>
          <a:xfrm>
            <a:off x="10778295" y="6800333"/>
            <a:ext cx="276447" cy="35766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3D69E6B-6D05-C7A7-0088-EE55AC849C55}"/>
              </a:ext>
            </a:extLst>
          </p:cNvPr>
          <p:cNvSpPr/>
          <p:nvPr/>
        </p:nvSpPr>
        <p:spPr>
          <a:xfrm>
            <a:off x="8500669" y="6076654"/>
            <a:ext cx="276447" cy="35766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34A057C-6F02-42C3-A9D3-55E2B4ADB240}"/>
              </a:ext>
            </a:extLst>
          </p:cNvPr>
          <p:cNvSpPr/>
          <p:nvPr/>
        </p:nvSpPr>
        <p:spPr>
          <a:xfrm>
            <a:off x="8500669" y="6807933"/>
            <a:ext cx="276447" cy="35766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4" name="Text 2"/>
          <p:cNvSpPr/>
          <p:nvPr/>
        </p:nvSpPr>
        <p:spPr>
          <a:xfrm>
            <a:off x="2037993" y="1076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Dissimulation d’un Fichier Texte Dans Une Image (2/4)</a:t>
            </a:r>
            <a:endParaRPr lang="en-US" sz="4374" dirty="0"/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8AB60A4C-4BEA-C3E9-C6F5-5DB9463793EA}"/>
              </a:ext>
            </a:extLst>
          </p:cNvPr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61FD2AA0-77F9-4660-ADCA-9F1C4262F426}"/>
              </a:ext>
            </a:extLst>
          </p:cNvPr>
          <p:cNvSpPr/>
          <p:nvPr/>
        </p:nvSpPr>
        <p:spPr>
          <a:xfrm>
            <a:off x="1174897" y="4689555"/>
            <a:ext cx="12443948" cy="5347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011  100  110  110  010  101  100  011  011  100  100  110  010  101  110  100</a:t>
            </a:r>
            <a:endParaRPr lang="en-US" sz="2800" dirty="0"/>
          </a:p>
        </p:txBody>
      </p:sp>
      <p:sp>
        <p:nvSpPr>
          <p:cNvPr id="26" name="Text 6">
            <a:extLst>
              <a:ext uri="{FF2B5EF4-FFF2-40B4-BE49-F238E27FC236}">
                <a16:creationId xmlns:a16="http://schemas.microsoft.com/office/drawing/2014/main" id="{7CC82CF2-6833-151E-394C-79527A139B4E}"/>
              </a:ext>
            </a:extLst>
          </p:cNvPr>
          <p:cNvSpPr/>
          <p:nvPr/>
        </p:nvSpPr>
        <p:spPr>
          <a:xfrm>
            <a:off x="1174897" y="6075911"/>
            <a:ext cx="12443948" cy="5347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</a:t>
            </a:r>
            <a:r>
              <a:rPr lang="en-US" sz="2400" dirty="0">
                <a:solidFill>
                  <a:srgbClr val="0070C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</a:t>
            </a: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</a:t>
            </a:r>
            <a:r>
              <a:rPr lang="en-US" sz="2400" dirty="0">
                <a:solidFill>
                  <a:srgbClr val="0070C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  </a:t>
            </a: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</a:t>
            </a:r>
            <a:r>
              <a:rPr lang="en-US" sz="2400" dirty="0">
                <a:solidFill>
                  <a:srgbClr val="0070C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 </a:t>
            </a: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</a:t>
            </a:r>
            <a:r>
              <a:rPr lang="en-US" sz="2400" dirty="0">
                <a:solidFill>
                  <a:srgbClr val="0070C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</a:t>
            </a: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</a:t>
            </a:r>
            <a:r>
              <a:rPr lang="en-US" sz="2400" dirty="0">
                <a:solidFill>
                  <a:srgbClr val="0070C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 </a:t>
            </a: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</a:t>
            </a:r>
            <a:r>
              <a:rPr lang="en-US" sz="2400" dirty="0">
                <a:solidFill>
                  <a:srgbClr val="0070C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</a:t>
            </a: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</a:t>
            </a:r>
            <a:r>
              <a:rPr lang="en-US" sz="2400" dirty="0">
                <a:solidFill>
                  <a:srgbClr val="0070C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</a:t>
            </a: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</a:t>
            </a:r>
            <a:r>
              <a:rPr lang="en-US" sz="2400" dirty="0">
                <a:solidFill>
                  <a:srgbClr val="0070C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</a:t>
            </a: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</a:t>
            </a:r>
            <a:r>
              <a:rPr lang="en-US" sz="2400" dirty="0">
                <a:solidFill>
                  <a:srgbClr val="0070C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</a:t>
            </a: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</a:t>
            </a:r>
            <a:r>
              <a:rPr lang="en-US" sz="2400" dirty="0">
                <a:solidFill>
                  <a:srgbClr val="0070C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</a:t>
            </a: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</a:t>
            </a:r>
            <a:r>
              <a:rPr lang="en-US" sz="2400" dirty="0">
                <a:solidFill>
                  <a:srgbClr val="0070C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</a:t>
            </a: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</a:t>
            </a:r>
            <a:r>
              <a:rPr lang="en-US" sz="2400" dirty="0">
                <a:solidFill>
                  <a:srgbClr val="0070C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</a:t>
            </a: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</a:t>
            </a:r>
            <a:r>
              <a:rPr lang="en-US" sz="2400" dirty="0">
                <a:solidFill>
                  <a:srgbClr val="0070C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</a:t>
            </a: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</a:t>
            </a:r>
            <a:r>
              <a:rPr lang="en-US" sz="2400" dirty="0">
                <a:solidFill>
                  <a:srgbClr val="0070C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</a:t>
            </a: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</a:t>
            </a:r>
            <a:r>
              <a:rPr lang="en-US" sz="2400" dirty="0">
                <a:solidFill>
                  <a:srgbClr val="0070C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   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</a:t>
            </a:r>
            <a:r>
              <a:rPr lang="en-US" sz="2400" dirty="0">
                <a:solidFill>
                  <a:srgbClr val="0070C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</a:t>
            </a:r>
            <a:endParaRPr lang="en-US" sz="2400" dirty="0"/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D3F491DF-DAD1-03A2-2451-6DE8B8FB284C}"/>
              </a:ext>
            </a:extLst>
          </p:cNvPr>
          <p:cNvSpPr/>
          <p:nvPr/>
        </p:nvSpPr>
        <p:spPr>
          <a:xfrm>
            <a:off x="1174897" y="3168573"/>
            <a:ext cx="12168963" cy="8180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s                     e                      c                     r                      e                     t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01110011      01100101      01100011     01110010      01100101     01110100</a:t>
            </a:r>
            <a:endParaRPr lang="en-US" sz="2800" dirty="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C18CB16E-6BA6-5B48-CFD8-97EF6F4C7B93}"/>
              </a:ext>
            </a:extLst>
          </p:cNvPr>
          <p:cNvSpPr/>
          <p:nvPr/>
        </p:nvSpPr>
        <p:spPr>
          <a:xfrm>
            <a:off x="13306047" y="7371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978AB6E6-E2FE-84EE-52CE-D3286BC6C6FB}"/>
              </a:ext>
            </a:extLst>
          </p:cNvPr>
          <p:cNvSpPr/>
          <p:nvPr/>
        </p:nvSpPr>
        <p:spPr>
          <a:xfrm>
            <a:off x="13481685" y="73844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11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383169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4" name="Text 2"/>
          <p:cNvSpPr/>
          <p:nvPr/>
        </p:nvSpPr>
        <p:spPr>
          <a:xfrm>
            <a:off x="2037993" y="1076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Dissimulation d’un Fichier Texte Dans Une Image (3/4)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470129" y="3138669"/>
            <a:ext cx="1396109" cy="1388744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8" name="Text 6"/>
          <p:cNvSpPr/>
          <p:nvPr/>
        </p:nvSpPr>
        <p:spPr>
          <a:xfrm>
            <a:off x="10121992" y="3138669"/>
            <a:ext cx="24394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         1011011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8AB60A4C-4BEA-C3E9-C6F5-5DB9463793EA}"/>
              </a:ext>
            </a:extLst>
          </p:cNvPr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D8339BEF-2886-2BD5-1860-5B08DE3356A5}"/>
              </a:ext>
            </a:extLst>
          </p:cNvPr>
          <p:cNvSpPr/>
          <p:nvPr/>
        </p:nvSpPr>
        <p:spPr>
          <a:xfrm>
            <a:off x="10152979" y="4165555"/>
            <a:ext cx="24394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         1000011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5" name="Text 6">
            <a:extLst>
              <a:ext uri="{FF2B5EF4-FFF2-40B4-BE49-F238E27FC236}">
                <a16:creationId xmlns:a16="http://schemas.microsoft.com/office/drawing/2014/main" id="{A2759BEC-1922-B97E-C9DF-1614EBDA689D}"/>
              </a:ext>
            </a:extLst>
          </p:cNvPr>
          <p:cNvSpPr/>
          <p:nvPr/>
        </p:nvSpPr>
        <p:spPr>
          <a:xfrm>
            <a:off x="10121992" y="3652112"/>
            <a:ext cx="24394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         1001011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D33F22C2-E75D-B1AD-C97B-97AE174679A4}"/>
              </a:ext>
            </a:extLst>
          </p:cNvPr>
          <p:cNvSpPr/>
          <p:nvPr/>
        </p:nvSpPr>
        <p:spPr>
          <a:xfrm>
            <a:off x="1259957" y="5763935"/>
            <a:ext cx="11562908" cy="5347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011</a:t>
            </a: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100  110  110  010  101  100  011  011  100  100  110  010  101  110  100</a:t>
            </a:r>
            <a:endParaRPr lang="en-US" sz="2800" dirty="0"/>
          </a:p>
        </p:txBody>
      </p:sp>
      <p:sp>
        <p:nvSpPr>
          <p:cNvPr id="13" name="Shape 3">
            <a:extLst>
              <a:ext uri="{FF2B5EF4-FFF2-40B4-BE49-F238E27FC236}">
                <a16:creationId xmlns:a16="http://schemas.microsoft.com/office/drawing/2014/main" id="{B91AFC1E-A1E7-0B78-C726-7765BDB1CF32}"/>
              </a:ext>
            </a:extLst>
          </p:cNvPr>
          <p:cNvSpPr/>
          <p:nvPr/>
        </p:nvSpPr>
        <p:spPr>
          <a:xfrm>
            <a:off x="2278871" y="3138669"/>
            <a:ext cx="1396109" cy="1388744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0739C1F8-7895-3568-221E-47CE4F652303}"/>
              </a:ext>
            </a:extLst>
          </p:cNvPr>
          <p:cNvSpPr/>
          <p:nvPr/>
        </p:nvSpPr>
        <p:spPr>
          <a:xfrm>
            <a:off x="3930734" y="3138669"/>
            <a:ext cx="24394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         10110110</a:t>
            </a:r>
            <a:endParaRPr lang="en-US" sz="2400" dirty="0"/>
          </a:p>
        </p:txBody>
      </p:sp>
      <p:sp>
        <p:nvSpPr>
          <p:cNvPr id="26" name="Text 6">
            <a:extLst>
              <a:ext uri="{FF2B5EF4-FFF2-40B4-BE49-F238E27FC236}">
                <a16:creationId xmlns:a16="http://schemas.microsoft.com/office/drawing/2014/main" id="{37802EEC-712E-4617-DFAF-E134E09F0C22}"/>
              </a:ext>
            </a:extLst>
          </p:cNvPr>
          <p:cNvSpPr/>
          <p:nvPr/>
        </p:nvSpPr>
        <p:spPr>
          <a:xfrm>
            <a:off x="3961721" y="4165555"/>
            <a:ext cx="24394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         10000110</a:t>
            </a:r>
            <a:endParaRPr lang="en-US" sz="2400" dirty="0"/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A5E241CF-AAEB-3F40-9A31-1675DA761FF3}"/>
              </a:ext>
            </a:extLst>
          </p:cNvPr>
          <p:cNvSpPr/>
          <p:nvPr/>
        </p:nvSpPr>
        <p:spPr>
          <a:xfrm>
            <a:off x="3930734" y="3652112"/>
            <a:ext cx="24394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         10010110</a:t>
            </a:r>
            <a:endParaRPr lang="en-US" sz="2400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CAC91C49-DFB5-7D59-57DD-763FA08CA86A}"/>
              </a:ext>
            </a:extLst>
          </p:cNvPr>
          <p:cNvSpPr/>
          <p:nvPr/>
        </p:nvSpPr>
        <p:spPr>
          <a:xfrm>
            <a:off x="13306047" y="7371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587EFA41-8B59-6D83-7552-BD6C604823FE}"/>
              </a:ext>
            </a:extLst>
          </p:cNvPr>
          <p:cNvSpPr/>
          <p:nvPr/>
        </p:nvSpPr>
        <p:spPr>
          <a:xfrm>
            <a:off x="13481685" y="73844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12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385870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4" name="Text 2"/>
          <p:cNvSpPr/>
          <p:nvPr/>
        </p:nvSpPr>
        <p:spPr>
          <a:xfrm>
            <a:off x="2037993" y="1076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Dissimulation d’un Fichier Texte Dans Une Image (4/4)</a:t>
            </a:r>
            <a:endParaRPr lang="en-US" sz="4374" dirty="0"/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8AB60A4C-4BEA-C3E9-C6F5-5DB9463793EA}"/>
              </a:ext>
            </a:extLst>
          </p:cNvPr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D33F22C2-E75D-B1AD-C97B-97AE174679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4866" y="6275380"/>
            <a:ext cx="11963307" cy="5347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011</a:t>
            </a: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100</a:t>
            </a: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</a:t>
            </a:r>
            <a:r>
              <a:rPr lang="en-US" sz="2800" dirty="0">
                <a:solidFill>
                  <a:srgbClr val="00B0F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110</a:t>
            </a: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</a:t>
            </a:r>
            <a:r>
              <a:rPr lang="en-US" sz="28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110</a:t>
            </a: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010</a:t>
            </a: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101</a:t>
            </a: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</a:t>
            </a:r>
            <a:r>
              <a:rPr lang="en-US" sz="2800" dirty="0">
                <a:solidFill>
                  <a:srgbClr val="FF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100</a:t>
            </a: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011</a:t>
            </a: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</a:t>
            </a:r>
            <a:r>
              <a:rPr lang="en-US" sz="2800" dirty="0">
                <a:solidFill>
                  <a:srgbClr val="FFFF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011</a:t>
            </a: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</a:t>
            </a:r>
            <a:r>
              <a:rPr lang="en-US" sz="2800" dirty="0">
                <a:solidFill>
                  <a:srgbClr val="7030A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100 </a:t>
            </a: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100</a:t>
            </a: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</a:t>
            </a:r>
            <a:endParaRPr lang="en-US" sz="2800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03411404-9A7D-88E9-C791-6113DB9B43FC}"/>
              </a:ext>
            </a:extLst>
          </p:cNvPr>
          <p:cNvSpPr/>
          <p:nvPr/>
        </p:nvSpPr>
        <p:spPr>
          <a:xfrm>
            <a:off x="1080136" y="3752822"/>
            <a:ext cx="940052" cy="826307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3DA90B12-F0E2-8705-4D07-6D4C338D85B2}"/>
              </a:ext>
            </a:extLst>
          </p:cNvPr>
          <p:cNvSpPr/>
          <p:nvPr/>
        </p:nvSpPr>
        <p:spPr>
          <a:xfrm>
            <a:off x="984442" y="4579130"/>
            <a:ext cx="940051" cy="826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1011011</a:t>
            </a:r>
            <a:r>
              <a:rPr lang="en-US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0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0111001</a:t>
            </a:r>
            <a:r>
              <a:rPr lang="en-US" dirty="0">
                <a:solidFill>
                  <a:srgbClr val="C00000"/>
                </a:solidFill>
              </a:rPr>
              <a:t>1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1111000</a:t>
            </a:r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7A8CCE4C-9990-26E5-4379-83D4D28CC27A}"/>
              </a:ext>
            </a:extLst>
          </p:cNvPr>
          <p:cNvSpPr/>
          <p:nvPr/>
        </p:nvSpPr>
        <p:spPr>
          <a:xfrm>
            <a:off x="2172588" y="3752823"/>
            <a:ext cx="940052" cy="826307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1AC2BAD2-C4AF-E751-0637-7C50CB2A419C}"/>
              </a:ext>
            </a:extLst>
          </p:cNvPr>
          <p:cNvSpPr/>
          <p:nvPr/>
        </p:nvSpPr>
        <p:spPr>
          <a:xfrm>
            <a:off x="2076894" y="4579131"/>
            <a:ext cx="940051" cy="826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1111011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a typeface="Roboto" pitchFamily="34" charset="-122"/>
                <a:cs typeface="Roboto" pitchFamily="34" charset="-120"/>
              </a:rPr>
              <a:t>1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0111001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1111000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FD69CEB2-70C1-E47D-397B-EF854CE1F8D3}"/>
              </a:ext>
            </a:extLst>
          </p:cNvPr>
          <p:cNvSpPr/>
          <p:nvPr/>
        </p:nvSpPr>
        <p:spPr>
          <a:xfrm>
            <a:off x="3298290" y="3752824"/>
            <a:ext cx="940052" cy="826307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4AE91AF1-16AB-9E38-D601-5F5594B272B5}"/>
              </a:ext>
            </a:extLst>
          </p:cNvPr>
          <p:cNvSpPr/>
          <p:nvPr/>
        </p:nvSpPr>
        <p:spPr>
          <a:xfrm>
            <a:off x="3202596" y="4579132"/>
            <a:ext cx="940051" cy="826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1011011</a:t>
            </a:r>
            <a:r>
              <a:rPr lang="en-US" dirty="0">
                <a:solidFill>
                  <a:srgbClr val="00B0F0"/>
                </a:solidFill>
                <a:ea typeface="Roboto" pitchFamily="34" charset="-122"/>
                <a:cs typeface="Roboto" pitchFamily="34" charset="-120"/>
              </a:rPr>
              <a:t>1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0111001</a:t>
            </a:r>
            <a:r>
              <a:rPr lang="en-US" dirty="0">
                <a:solidFill>
                  <a:srgbClr val="00B0F0"/>
                </a:solidFill>
              </a:rPr>
              <a:t>1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1111000</a:t>
            </a:r>
            <a:r>
              <a:rPr lang="en-US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B66DE344-15CE-D76D-DEB8-B54492633F6C}"/>
              </a:ext>
            </a:extLst>
          </p:cNvPr>
          <p:cNvSpPr/>
          <p:nvPr/>
        </p:nvSpPr>
        <p:spPr>
          <a:xfrm>
            <a:off x="4423992" y="3752822"/>
            <a:ext cx="940052" cy="826307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8459AE22-CA1B-16E1-01E8-D6D104E7BE59}"/>
              </a:ext>
            </a:extLst>
          </p:cNvPr>
          <p:cNvSpPr/>
          <p:nvPr/>
        </p:nvSpPr>
        <p:spPr>
          <a:xfrm>
            <a:off x="4328298" y="4579130"/>
            <a:ext cx="940051" cy="826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1011011</a:t>
            </a:r>
            <a:r>
              <a:rPr lang="en-US" dirty="0">
                <a:solidFill>
                  <a:srgbClr val="00B050"/>
                </a:solidFill>
                <a:ea typeface="Roboto" pitchFamily="34" charset="-122"/>
                <a:cs typeface="Roboto" pitchFamily="34" charset="-120"/>
              </a:rPr>
              <a:t>1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0111001</a:t>
            </a:r>
            <a:r>
              <a:rPr lang="en-US" dirty="0">
                <a:solidFill>
                  <a:srgbClr val="00B050"/>
                </a:solidFill>
              </a:rPr>
              <a:t>1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1111000</a:t>
            </a:r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7" name="Shape 3">
            <a:extLst>
              <a:ext uri="{FF2B5EF4-FFF2-40B4-BE49-F238E27FC236}">
                <a16:creationId xmlns:a16="http://schemas.microsoft.com/office/drawing/2014/main" id="{BBB45D56-261B-7001-DA58-9805F0A28F6D}"/>
              </a:ext>
            </a:extLst>
          </p:cNvPr>
          <p:cNvSpPr/>
          <p:nvPr/>
        </p:nvSpPr>
        <p:spPr>
          <a:xfrm>
            <a:off x="5516444" y="3752825"/>
            <a:ext cx="940052" cy="826307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A412DC63-B7BE-77AB-7610-8B95DA362FE6}"/>
              </a:ext>
            </a:extLst>
          </p:cNvPr>
          <p:cNvSpPr/>
          <p:nvPr/>
        </p:nvSpPr>
        <p:spPr>
          <a:xfrm>
            <a:off x="5420750" y="4579133"/>
            <a:ext cx="940051" cy="826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1011011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ea typeface="Roboto" pitchFamily="34" charset="-122"/>
                <a:cs typeface="Roboto" pitchFamily="34" charset="-120"/>
              </a:rPr>
              <a:t>0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0111001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1111000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9" name="Shape 3">
            <a:extLst>
              <a:ext uri="{FF2B5EF4-FFF2-40B4-BE49-F238E27FC236}">
                <a16:creationId xmlns:a16="http://schemas.microsoft.com/office/drawing/2014/main" id="{FEC0AF40-7FD1-CAC1-793D-1854864EB8AE}"/>
              </a:ext>
            </a:extLst>
          </p:cNvPr>
          <p:cNvSpPr/>
          <p:nvPr/>
        </p:nvSpPr>
        <p:spPr>
          <a:xfrm>
            <a:off x="6615141" y="3731557"/>
            <a:ext cx="940052" cy="826307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193E3AEC-FBA7-8628-F7D0-F790B2ED013E}"/>
              </a:ext>
            </a:extLst>
          </p:cNvPr>
          <p:cNvSpPr/>
          <p:nvPr/>
        </p:nvSpPr>
        <p:spPr>
          <a:xfrm>
            <a:off x="6519447" y="4557865"/>
            <a:ext cx="940051" cy="826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1111011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Roboto" pitchFamily="34" charset="-122"/>
                <a:cs typeface="Roboto" pitchFamily="34" charset="-120"/>
              </a:rPr>
              <a:t>1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0111001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1111000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3ACFFC74-5DCA-24DC-0400-83E9805201CB}"/>
              </a:ext>
            </a:extLst>
          </p:cNvPr>
          <p:cNvSpPr/>
          <p:nvPr/>
        </p:nvSpPr>
        <p:spPr>
          <a:xfrm>
            <a:off x="7707593" y="3731558"/>
            <a:ext cx="940052" cy="826307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285E814E-EC79-7DC8-7BF9-3CA2BE7693B4}"/>
              </a:ext>
            </a:extLst>
          </p:cNvPr>
          <p:cNvSpPr/>
          <p:nvPr/>
        </p:nvSpPr>
        <p:spPr>
          <a:xfrm>
            <a:off x="7611899" y="4557866"/>
            <a:ext cx="940051" cy="826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1011011</a:t>
            </a:r>
            <a:r>
              <a:rPr lang="en-US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1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0111001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1111000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" name="Shape 3">
            <a:extLst>
              <a:ext uri="{FF2B5EF4-FFF2-40B4-BE49-F238E27FC236}">
                <a16:creationId xmlns:a16="http://schemas.microsoft.com/office/drawing/2014/main" id="{CD3EE628-81C7-21AC-EC72-585968311109}"/>
              </a:ext>
            </a:extLst>
          </p:cNvPr>
          <p:cNvSpPr/>
          <p:nvPr/>
        </p:nvSpPr>
        <p:spPr>
          <a:xfrm>
            <a:off x="8802915" y="3731559"/>
            <a:ext cx="940052" cy="826307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26" name="Text 6">
            <a:extLst>
              <a:ext uri="{FF2B5EF4-FFF2-40B4-BE49-F238E27FC236}">
                <a16:creationId xmlns:a16="http://schemas.microsoft.com/office/drawing/2014/main" id="{404F0D91-A0EA-0131-8642-1B5830DA77DE}"/>
              </a:ext>
            </a:extLst>
          </p:cNvPr>
          <p:cNvSpPr/>
          <p:nvPr/>
        </p:nvSpPr>
        <p:spPr>
          <a:xfrm>
            <a:off x="8707221" y="4557867"/>
            <a:ext cx="940051" cy="826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1111011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Roboto" pitchFamily="34" charset="-122"/>
                <a:cs typeface="Roboto" pitchFamily="34" charset="-120"/>
              </a:rPr>
              <a:t>0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0111001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1111000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7" name="Shape 3">
            <a:extLst>
              <a:ext uri="{FF2B5EF4-FFF2-40B4-BE49-F238E27FC236}">
                <a16:creationId xmlns:a16="http://schemas.microsoft.com/office/drawing/2014/main" id="{163CEB45-BE85-DA8B-4DA1-11EAA83A96E5}"/>
              </a:ext>
            </a:extLst>
          </p:cNvPr>
          <p:cNvSpPr/>
          <p:nvPr/>
        </p:nvSpPr>
        <p:spPr>
          <a:xfrm>
            <a:off x="9896043" y="3731557"/>
            <a:ext cx="940052" cy="826307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81D08FC1-1C14-B527-D343-4AAA5AE93FA8}"/>
              </a:ext>
            </a:extLst>
          </p:cNvPr>
          <p:cNvSpPr/>
          <p:nvPr/>
        </p:nvSpPr>
        <p:spPr>
          <a:xfrm>
            <a:off x="9800349" y="4557865"/>
            <a:ext cx="940051" cy="826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1011011</a:t>
            </a:r>
            <a:r>
              <a:rPr lang="en-US" dirty="0">
                <a:solidFill>
                  <a:srgbClr val="FFFF00"/>
                </a:solidFill>
                <a:ea typeface="Roboto" pitchFamily="34" charset="-122"/>
                <a:cs typeface="Roboto" pitchFamily="34" charset="-120"/>
              </a:rPr>
              <a:t>0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0111001</a:t>
            </a:r>
            <a:r>
              <a:rPr lang="en-US" dirty="0">
                <a:solidFill>
                  <a:srgbClr val="FFFF00"/>
                </a:solidFill>
              </a:rPr>
              <a:t>1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1111000</a:t>
            </a:r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9" name="Shape 3">
            <a:extLst>
              <a:ext uri="{FF2B5EF4-FFF2-40B4-BE49-F238E27FC236}">
                <a16:creationId xmlns:a16="http://schemas.microsoft.com/office/drawing/2014/main" id="{661D37CF-EF8C-C3F3-439B-159531C659F1}"/>
              </a:ext>
            </a:extLst>
          </p:cNvPr>
          <p:cNvSpPr/>
          <p:nvPr/>
        </p:nvSpPr>
        <p:spPr>
          <a:xfrm>
            <a:off x="11026551" y="3738089"/>
            <a:ext cx="940052" cy="826307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30" name="Text 6">
            <a:extLst>
              <a:ext uri="{FF2B5EF4-FFF2-40B4-BE49-F238E27FC236}">
                <a16:creationId xmlns:a16="http://schemas.microsoft.com/office/drawing/2014/main" id="{126FEBE8-431F-48AE-B111-AEE15B155397}"/>
              </a:ext>
            </a:extLst>
          </p:cNvPr>
          <p:cNvSpPr/>
          <p:nvPr/>
        </p:nvSpPr>
        <p:spPr>
          <a:xfrm>
            <a:off x="10930857" y="4564397"/>
            <a:ext cx="940051" cy="826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1111011</a:t>
            </a:r>
            <a:r>
              <a:rPr lang="en-US" dirty="0">
                <a:solidFill>
                  <a:srgbClr val="7030A0"/>
                </a:solidFill>
                <a:ea typeface="Roboto" pitchFamily="34" charset="-122"/>
                <a:cs typeface="Roboto" pitchFamily="34" charset="-120"/>
              </a:rPr>
              <a:t>1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0111001</a:t>
            </a:r>
            <a:r>
              <a:rPr lang="en-US" dirty="0">
                <a:solidFill>
                  <a:srgbClr val="7030A0"/>
                </a:solidFill>
              </a:rPr>
              <a:t>0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1111000</a:t>
            </a:r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1" name="Shape 3">
            <a:extLst>
              <a:ext uri="{FF2B5EF4-FFF2-40B4-BE49-F238E27FC236}">
                <a16:creationId xmlns:a16="http://schemas.microsoft.com/office/drawing/2014/main" id="{A9816B46-4D71-78CB-34B8-634812693867}"/>
              </a:ext>
            </a:extLst>
          </p:cNvPr>
          <p:cNvSpPr/>
          <p:nvPr/>
        </p:nvSpPr>
        <p:spPr>
          <a:xfrm>
            <a:off x="12083817" y="3752826"/>
            <a:ext cx="940052" cy="826307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32" name="Text 6">
            <a:extLst>
              <a:ext uri="{FF2B5EF4-FFF2-40B4-BE49-F238E27FC236}">
                <a16:creationId xmlns:a16="http://schemas.microsoft.com/office/drawing/2014/main" id="{740995EE-A988-F3EF-94CB-D7B96365D814}"/>
              </a:ext>
            </a:extLst>
          </p:cNvPr>
          <p:cNvSpPr/>
          <p:nvPr/>
        </p:nvSpPr>
        <p:spPr>
          <a:xfrm>
            <a:off x="11988123" y="4579134"/>
            <a:ext cx="940051" cy="826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1011011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Roboto" pitchFamily="34" charset="-122"/>
                <a:cs typeface="Roboto" pitchFamily="34" charset="-120"/>
              </a:rPr>
              <a:t>1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0111001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/>
              <a:t>1111000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5F74B40F-C037-53F4-B7F6-C97428247DBD}"/>
              </a:ext>
            </a:extLst>
          </p:cNvPr>
          <p:cNvSpPr/>
          <p:nvPr/>
        </p:nvSpPr>
        <p:spPr>
          <a:xfrm>
            <a:off x="13306047" y="7371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9BF6A602-F8FD-2C48-0065-178C4F46931E}"/>
              </a:ext>
            </a:extLst>
          </p:cNvPr>
          <p:cNvSpPr/>
          <p:nvPr/>
        </p:nvSpPr>
        <p:spPr>
          <a:xfrm>
            <a:off x="13481685" y="73844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13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256189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6" name="Text 3"/>
          <p:cNvSpPr/>
          <p:nvPr/>
        </p:nvSpPr>
        <p:spPr>
          <a:xfrm>
            <a:off x="2438400" y="2361826"/>
            <a:ext cx="37904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Tableau des Pixels</a:t>
            </a:r>
            <a:endParaRPr lang="en-US" sz="2800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C5678EE3-48CD-77F6-6545-47AEFDE6DFDA}"/>
              </a:ext>
            </a:extLst>
          </p:cNvPr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A2B09059-689F-06E9-5192-6CA43884B982}"/>
              </a:ext>
            </a:extLst>
          </p:cNvPr>
          <p:cNvSpPr/>
          <p:nvPr/>
        </p:nvSpPr>
        <p:spPr>
          <a:xfrm>
            <a:off x="13306047" y="7371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2BB6BA3D-ECE9-6CEF-1EDA-10C3F9AF71C8}"/>
              </a:ext>
            </a:extLst>
          </p:cNvPr>
          <p:cNvSpPr/>
          <p:nvPr/>
        </p:nvSpPr>
        <p:spPr>
          <a:xfrm>
            <a:off x="13481685" y="73844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14</a:t>
            </a:r>
            <a:endParaRPr lang="en-US" sz="2624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1D2F9C50-A4BF-A08F-9011-0F12AEFCB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96810"/>
              </p:ext>
            </p:extLst>
          </p:nvPr>
        </p:nvGraphicFramePr>
        <p:xfrm>
          <a:off x="2438400" y="2781498"/>
          <a:ext cx="9753600" cy="4295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9468091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338153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53007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96092258"/>
                    </a:ext>
                  </a:extLst>
                </a:gridCol>
              </a:tblGrid>
              <a:tr h="613696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Pixels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Rouge (8 bits)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Vert (8 bits)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Bleu (8 bits)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95807"/>
                  </a:ext>
                </a:extLst>
              </a:tr>
              <a:tr h="1841088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(0,0)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(0,1)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(0,2)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(0,3)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15213F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1011011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15213F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1111011</a:t>
                      </a:r>
                      <a:r>
                        <a:rPr lang="en-US" sz="28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15213F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1011011</a:t>
                      </a:r>
                      <a:r>
                        <a:rPr lang="en-US" sz="2800" dirty="0">
                          <a:solidFill>
                            <a:srgbClr val="00B0F0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1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rgbClr val="15213F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1111011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1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0111001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0111001</a:t>
                      </a:r>
                      <a:r>
                        <a:rPr lang="en-US" sz="28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0111001</a:t>
                      </a:r>
                      <a:r>
                        <a:rPr lang="en-US" sz="28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2800" dirty="0"/>
                        <a:t>0111001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1111000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2800" dirty="0"/>
                        <a:t>1111000</a:t>
                      </a:r>
                      <a:r>
                        <a:rPr lang="en-US" sz="28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1111000</a:t>
                      </a:r>
                      <a:r>
                        <a:rPr lang="en-US" sz="28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2800" dirty="0"/>
                        <a:t>1111000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188018"/>
                  </a:ext>
                </a:extLst>
              </a:tr>
              <a:tr h="1841088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(1,0)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(1,1)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(1,2)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15213F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1011011</a:t>
                      </a:r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0</a:t>
                      </a:r>
                      <a:endParaRPr lang="fr-BE" sz="2800" dirty="0"/>
                    </a:p>
                    <a:p>
                      <a:pPr algn="ctr"/>
                      <a:r>
                        <a:rPr lang="en-US" sz="2800" dirty="0">
                          <a:solidFill>
                            <a:srgbClr val="15213F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1111011</a:t>
                      </a:r>
                      <a:r>
                        <a:rPr lang="en-US" sz="2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1</a:t>
                      </a:r>
                      <a:endParaRPr lang="fr-BE" sz="2800" dirty="0"/>
                    </a:p>
                    <a:p>
                      <a:pPr algn="ctr"/>
                      <a:r>
                        <a:rPr lang="en-US" sz="2800" dirty="0">
                          <a:solidFill>
                            <a:srgbClr val="15213F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1011011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1</a:t>
                      </a:r>
                      <a:endParaRPr lang="fr-BE" sz="2800" dirty="0"/>
                    </a:p>
                    <a:p>
                      <a:pPr algn="ctr"/>
                      <a:r>
                        <a:rPr lang="en-US" sz="2800" dirty="0">
                          <a:solidFill>
                            <a:srgbClr val="15213F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1111011</a:t>
                      </a:r>
                      <a:r>
                        <a:rPr lang="en-US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0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0111001</a:t>
                      </a:r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BE" sz="2800" dirty="0"/>
                    </a:p>
                    <a:p>
                      <a:pPr algn="ctr"/>
                      <a:r>
                        <a:rPr lang="en-US" sz="2800" dirty="0"/>
                        <a:t>0111001</a:t>
                      </a:r>
                      <a:r>
                        <a:rPr lang="en-US" sz="2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fr-BE" sz="2800" dirty="0"/>
                    </a:p>
                    <a:p>
                      <a:pPr algn="ctr"/>
                      <a:r>
                        <a:rPr lang="en-US" sz="2800" dirty="0"/>
                        <a:t>0111001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BE" sz="2800" dirty="0"/>
                    </a:p>
                    <a:p>
                      <a:pPr algn="ctr"/>
                      <a:r>
                        <a:rPr lang="en-US" sz="2800" dirty="0"/>
                        <a:t>0111001</a:t>
                      </a:r>
                      <a:r>
                        <a:rPr lang="en-US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1111000</a:t>
                      </a:r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BE" sz="2800" dirty="0"/>
                    </a:p>
                    <a:p>
                      <a:pPr algn="ctr"/>
                      <a:r>
                        <a:rPr lang="en-US" sz="2800" dirty="0"/>
                        <a:t>1111000</a:t>
                      </a:r>
                      <a:r>
                        <a:rPr lang="en-US" sz="2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fr-BE" sz="2800" dirty="0"/>
                    </a:p>
                    <a:p>
                      <a:pPr algn="ctr"/>
                      <a:r>
                        <a:rPr lang="en-US" sz="2800" dirty="0"/>
                        <a:t>1111000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BE" sz="2800" dirty="0"/>
                    </a:p>
                    <a:p>
                      <a:pPr algn="ctr"/>
                      <a:r>
                        <a:rPr lang="en-US" sz="2800" dirty="0"/>
                        <a:t>1111000</a:t>
                      </a:r>
                      <a:r>
                        <a:rPr lang="en-US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23541"/>
                  </a:ext>
                </a:extLst>
              </a:tr>
            </a:tbl>
          </a:graphicData>
        </a:graphic>
      </p:graphicFrame>
      <p:sp>
        <p:nvSpPr>
          <p:cNvPr id="22" name="Text 2">
            <a:extLst>
              <a:ext uri="{FF2B5EF4-FFF2-40B4-BE49-F238E27FC236}">
                <a16:creationId xmlns:a16="http://schemas.microsoft.com/office/drawing/2014/main" id="{F4E0D366-A584-83F5-80C4-2E663C8272C8}"/>
              </a:ext>
            </a:extLst>
          </p:cNvPr>
          <p:cNvSpPr/>
          <p:nvPr/>
        </p:nvSpPr>
        <p:spPr>
          <a:xfrm>
            <a:off x="2037993" y="69262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Extraction d’un Fichier Texte Dans Une Image (1/2)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346081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4" name="Text 2"/>
          <p:cNvSpPr/>
          <p:nvPr/>
        </p:nvSpPr>
        <p:spPr>
          <a:xfrm>
            <a:off x="2037993" y="170949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Extraction d’un Fichier Texte Dans Une Image (2/2)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542586"/>
            <a:ext cx="10554414" cy="992505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6" name="Text 4"/>
          <p:cNvSpPr/>
          <p:nvPr/>
        </p:nvSpPr>
        <p:spPr>
          <a:xfrm>
            <a:off x="2260163" y="3683437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5527596"/>
            <a:ext cx="10554414" cy="992505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12" name="Text 10"/>
          <p:cNvSpPr/>
          <p:nvPr/>
        </p:nvSpPr>
        <p:spPr>
          <a:xfrm>
            <a:off x="2037993" y="5550073"/>
            <a:ext cx="10554414" cy="925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 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</a:t>
            </a:r>
            <a:r>
              <a:rPr lang="en-US" sz="4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                e                c               r </a:t>
            </a:r>
            <a:r>
              <a:rPr lang="en-US" sz="6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…</a:t>
            </a:r>
            <a:endParaRPr lang="en-US" sz="1750" dirty="0"/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8AB60A4C-4BEA-C3E9-C6F5-5DB9463793EA}"/>
              </a:ext>
            </a:extLst>
          </p:cNvPr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4CD77BC7-3EC9-9EE0-3F63-1F7128059FF1}"/>
              </a:ext>
            </a:extLst>
          </p:cNvPr>
          <p:cNvSpPr/>
          <p:nvPr/>
        </p:nvSpPr>
        <p:spPr>
          <a:xfrm>
            <a:off x="13306047" y="7371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A4FA619F-0DDA-4216-8252-03FDD2412F8F}"/>
              </a:ext>
            </a:extLst>
          </p:cNvPr>
          <p:cNvSpPr/>
          <p:nvPr/>
        </p:nvSpPr>
        <p:spPr>
          <a:xfrm>
            <a:off x="13481685" y="73844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15</a:t>
            </a:r>
            <a:endParaRPr lang="en-US" sz="2624" dirty="0"/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8C13FDD9-4CD1-A2B1-2865-98DE0F9AADE3}"/>
              </a:ext>
            </a:extLst>
          </p:cNvPr>
          <p:cNvSpPr/>
          <p:nvPr/>
        </p:nvSpPr>
        <p:spPr>
          <a:xfrm>
            <a:off x="2037994" y="3542587"/>
            <a:ext cx="10554414" cy="992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4400" dirty="0">
              <a:solidFill>
                <a:srgbClr val="C00000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ctr">
              <a:lnSpc>
                <a:spcPts val="2799"/>
              </a:lnSpc>
              <a:buNone/>
            </a:pPr>
            <a:r>
              <a:rPr lang="en-US" sz="4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011</a:t>
            </a: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100</a:t>
            </a:r>
            <a:r>
              <a:rPr lang="en-US" sz="4400" dirty="0">
                <a:solidFill>
                  <a:srgbClr val="00B0F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110</a:t>
            </a:r>
            <a:r>
              <a:rPr lang="en-US" sz="4400" dirty="0">
                <a:solidFill>
                  <a:srgbClr val="00B0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110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010</a:t>
            </a: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101</a:t>
            </a:r>
            <a:r>
              <a:rPr lang="en-US" sz="4400" dirty="0">
                <a:solidFill>
                  <a:srgbClr val="FF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100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011</a:t>
            </a:r>
            <a:r>
              <a:rPr lang="en-US" sz="4400" dirty="0">
                <a:solidFill>
                  <a:srgbClr val="FFFF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011</a:t>
            </a:r>
            <a:r>
              <a:rPr lang="en-US" sz="4400" dirty="0">
                <a:solidFill>
                  <a:srgbClr val="7030A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100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100</a:t>
            </a:r>
            <a:r>
              <a:rPr lang="en-US" sz="4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</a:t>
            </a:r>
            <a:endParaRPr lang="en-US" sz="4400" dirty="0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851EDE65-9D3D-7CD8-6980-017C3089BC1F}"/>
              </a:ext>
            </a:extLst>
          </p:cNvPr>
          <p:cNvSpPr/>
          <p:nvPr/>
        </p:nvSpPr>
        <p:spPr>
          <a:xfrm rot="16200000">
            <a:off x="2626303" y="3604372"/>
            <a:ext cx="1435273" cy="2456125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73112B25-7A63-E8F0-C720-C4D4B1838695}"/>
              </a:ext>
            </a:extLst>
          </p:cNvPr>
          <p:cNvSpPr/>
          <p:nvPr/>
        </p:nvSpPr>
        <p:spPr>
          <a:xfrm rot="16200000">
            <a:off x="10569007" y="3585661"/>
            <a:ext cx="1435273" cy="2455759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6D99D36E-E221-A4CC-0F0E-FF5835B42032}"/>
              </a:ext>
            </a:extLst>
          </p:cNvPr>
          <p:cNvSpPr/>
          <p:nvPr/>
        </p:nvSpPr>
        <p:spPr>
          <a:xfrm rot="16200000">
            <a:off x="8043395" y="3612588"/>
            <a:ext cx="1435273" cy="2439697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ED0D0C61-DB24-D84C-84B9-6E6ABBE58C22}"/>
              </a:ext>
            </a:extLst>
          </p:cNvPr>
          <p:cNvSpPr/>
          <p:nvPr/>
        </p:nvSpPr>
        <p:spPr>
          <a:xfrm rot="16200000">
            <a:off x="5338956" y="3430618"/>
            <a:ext cx="1435273" cy="2803636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844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365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Observations (1/2)</a:t>
            </a:r>
            <a:endParaRPr lang="en-US" sz="4374" dirty="0"/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775F37F9-7AF8-0C2C-7BEF-AB21CA9D2DAB}"/>
              </a:ext>
            </a:extLst>
          </p:cNvPr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66F31313-F92E-34C8-B6A8-18D29C925F16}"/>
              </a:ext>
            </a:extLst>
          </p:cNvPr>
          <p:cNvSpPr/>
          <p:nvPr/>
        </p:nvSpPr>
        <p:spPr>
          <a:xfrm>
            <a:off x="13306047" y="7371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BD5A5BB8-02A1-CBC2-A47C-B93EA5227CEB}"/>
              </a:ext>
            </a:extLst>
          </p:cNvPr>
          <p:cNvSpPr/>
          <p:nvPr/>
        </p:nvSpPr>
        <p:spPr>
          <a:xfrm>
            <a:off x="13493588" y="7384400"/>
            <a:ext cx="11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16</a:t>
            </a:r>
            <a:endParaRPr lang="en-US" sz="2624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1E37730E-13C7-EF71-36AF-18648203B0EC}"/>
              </a:ext>
            </a:extLst>
          </p:cNvPr>
          <p:cNvSpPr/>
          <p:nvPr/>
        </p:nvSpPr>
        <p:spPr>
          <a:xfrm>
            <a:off x="4893457" y="3015333"/>
            <a:ext cx="8501085" cy="3649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9600" dirty="0">
                <a:solidFill>
                  <a:srgbClr val="C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1 1 0 0</a:t>
            </a:r>
            <a:r>
              <a:rPr lang="en-US" sz="96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en-US" sz="9600" dirty="0">
                <a:solidFill>
                  <a:srgbClr val="00B05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1 1 0 1</a:t>
            </a:r>
            <a:r>
              <a:rPr lang="en-US" sz="2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endParaRPr lang="en-US" sz="2800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F6A6CCE2-3F68-92F4-B190-86EC7E47EE48}"/>
              </a:ext>
            </a:extLst>
          </p:cNvPr>
          <p:cNvSpPr/>
          <p:nvPr/>
        </p:nvSpPr>
        <p:spPr>
          <a:xfrm>
            <a:off x="12899857" y="3411250"/>
            <a:ext cx="9893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LSB </a:t>
            </a:r>
            <a:endParaRPr lang="en-US" sz="2800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1EAD3DEC-DD4C-9E43-C263-AE1C7A39BAF8}"/>
              </a:ext>
            </a:extLst>
          </p:cNvPr>
          <p:cNvSpPr/>
          <p:nvPr/>
        </p:nvSpPr>
        <p:spPr>
          <a:xfrm>
            <a:off x="4522880" y="1921150"/>
            <a:ext cx="9893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MSB </a:t>
            </a:r>
            <a:endParaRPr lang="en-US" sz="2800" dirty="0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666C669C-7BE6-1719-B9DB-13D02B629425}"/>
              </a:ext>
            </a:extLst>
          </p:cNvPr>
          <p:cNvSpPr/>
          <p:nvPr/>
        </p:nvSpPr>
        <p:spPr>
          <a:xfrm>
            <a:off x="5481084" y="4505433"/>
            <a:ext cx="7579919" cy="10176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endParaRPr lang="en-US" sz="2800" dirty="0">
              <a:solidFill>
                <a:srgbClr val="476FD6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 algn="ctr">
              <a:lnSpc>
                <a:spcPts val="2734"/>
              </a:lnSpc>
              <a:buNone/>
            </a:pPr>
            <a:r>
              <a:rPr lang="en-US" sz="6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r>
              <a:rPr lang="en-US" sz="6000" baseline="30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7</a:t>
            </a:r>
            <a:r>
              <a:rPr lang="en-US" sz="6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2</a:t>
            </a:r>
            <a:r>
              <a:rPr lang="en-US" sz="6000" baseline="30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6</a:t>
            </a:r>
            <a:r>
              <a:rPr lang="en-US" sz="6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2</a:t>
            </a:r>
            <a:r>
              <a:rPr lang="en-US" sz="6000" baseline="30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r>
              <a:rPr lang="en-US" sz="6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2</a:t>
            </a:r>
            <a:r>
              <a:rPr lang="en-US" sz="6000" baseline="30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r>
              <a:rPr lang="en-US" sz="6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 2</a:t>
            </a:r>
            <a:r>
              <a:rPr lang="en-US" sz="6000" baseline="30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r>
              <a:rPr lang="en-US" sz="6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2</a:t>
            </a:r>
            <a:r>
              <a:rPr lang="en-US" sz="6000" baseline="30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r>
              <a:rPr lang="en-US" sz="6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2</a:t>
            </a:r>
            <a:r>
              <a:rPr lang="en-US" sz="6000" baseline="30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r>
              <a:rPr lang="en-US" sz="6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2</a:t>
            </a:r>
            <a:r>
              <a:rPr lang="en-US" sz="6000" baseline="30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0</a:t>
            </a:r>
            <a:r>
              <a:rPr lang="en-US" sz="5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endParaRPr lang="en-US" sz="5400" dirty="0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BDA062C8-EA84-449F-F6B2-1A41CBC3DC1C}"/>
              </a:ext>
            </a:extLst>
          </p:cNvPr>
          <p:cNvSpPr/>
          <p:nvPr/>
        </p:nvSpPr>
        <p:spPr>
          <a:xfrm>
            <a:off x="9236392" y="3426162"/>
            <a:ext cx="3663465" cy="364931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9BF0A01A-E085-0D51-4D68-20DFCE62FB13}"/>
              </a:ext>
            </a:extLst>
          </p:cNvPr>
          <p:cNvSpPr/>
          <p:nvPr/>
        </p:nvSpPr>
        <p:spPr>
          <a:xfrm rot="10800000">
            <a:off x="5544331" y="1903405"/>
            <a:ext cx="3663465" cy="364931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" name="Shape 3">
            <a:extLst>
              <a:ext uri="{FF2B5EF4-FFF2-40B4-BE49-F238E27FC236}">
                <a16:creationId xmlns:a16="http://schemas.microsoft.com/office/drawing/2014/main" id="{95972299-AB95-0175-F405-FF155AF79ED5}"/>
              </a:ext>
            </a:extLst>
          </p:cNvPr>
          <p:cNvSpPr/>
          <p:nvPr/>
        </p:nvSpPr>
        <p:spPr>
          <a:xfrm>
            <a:off x="9143999" y="1679945"/>
            <a:ext cx="156189" cy="4157330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23" name="Accolade ouvrante 22">
            <a:extLst>
              <a:ext uri="{FF2B5EF4-FFF2-40B4-BE49-F238E27FC236}">
                <a16:creationId xmlns:a16="http://schemas.microsoft.com/office/drawing/2014/main" id="{CDAB5119-53A5-192E-D14F-B323856F118F}"/>
              </a:ext>
            </a:extLst>
          </p:cNvPr>
          <p:cNvSpPr/>
          <p:nvPr/>
        </p:nvSpPr>
        <p:spPr>
          <a:xfrm rot="16200000">
            <a:off x="6610489" y="3794195"/>
            <a:ext cx="1435273" cy="3457684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E8D01DDE-631C-90E8-DAD6-982D6F0C42CC}"/>
              </a:ext>
            </a:extLst>
          </p:cNvPr>
          <p:cNvSpPr/>
          <p:nvPr/>
        </p:nvSpPr>
        <p:spPr>
          <a:xfrm rot="16200000">
            <a:off x="10360985" y="3690814"/>
            <a:ext cx="1435273" cy="3457685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997B93A7-BD17-C2E8-9166-9105F6545583}"/>
              </a:ext>
            </a:extLst>
          </p:cNvPr>
          <p:cNvSpPr/>
          <p:nvPr/>
        </p:nvSpPr>
        <p:spPr>
          <a:xfrm>
            <a:off x="6422065" y="6270034"/>
            <a:ext cx="1775637" cy="853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240</a:t>
            </a:r>
          </a:p>
          <a:p>
            <a:pPr marL="0" indent="0" algn="ctr">
              <a:lnSpc>
                <a:spcPts val="2734"/>
              </a:lnSpc>
              <a:buNone/>
            </a:pPr>
            <a:endParaRPr lang="en-US" sz="3200" dirty="0">
              <a:solidFill>
                <a:srgbClr val="476FD6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 algn="ctr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  94,12%</a:t>
            </a:r>
            <a:r>
              <a:rPr lang="en-US" sz="2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endParaRPr lang="en-US" sz="2800" dirty="0"/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69187CDB-43E3-C339-D351-5A43373B7666}"/>
              </a:ext>
            </a:extLst>
          </p:cNvPr>
          <p:cNvSpPr/>
          <p:nvPr/>
        </p:nvSpPr>
        <p:spPr>
          <a:xfrm>
            <a:off x="10583935" y="6222005"/>
            <a:ext cx="1090613" cy="11491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15</a:t>
            </a:r>
            <a:r>
              <a:rPr lang="en-US" sz="2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</a:p>
          <a:p>
            <a:pPr marL="0" indent="0" algn="ctr">
              <a:lnSpc>
                <a:spcPts val="2734"/>
              </a:lnSpc>
              <a:buNone/>
            </a:pPr>
            <a:endParaRPr lang="en-US" sz="2800" dirty="0">
              <a:solidFill>
                <a:srgbClr val="476FD6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 algn="ctr">
              <a:lnSpc>
                <a:spcPts val="2734"/>
              </a:lnSpc>
              <a:buNone/>
            </a:pPr>
            <a:r>
              <a:rPr lang="en-US" sz="2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 5,88%</a:t>
            </a:r>
            <a:endParaRPr lang="en-US" sz="2800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26D7764-7CFE-9754-7AD2-07D3A7D392D9}"/>
              </a:ext>
            </a:extLst>
          </p:cNvPr>
          <p:cNvSpPr/>
          <p:nvPr/>
        </p:nvSpPr>
        <p:spPr>
          <a:xfrm>
            <a:off x="11742181" y="2170857"/>
            <a:ext cx="833006" cy="141398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044D6CA-16E5-1A92-F649-A696F0DD4AAC}"/>
              </a:ext>
            </a:extLst>
          </p:cNvPr>
          <p:cNvSpPr/>
          <p:nvPr/>
        </p:nvSpPr>
        <p:spPr>
          <a:xfrm>
            <a:off x="9056968" y="2321854"/>
            <a:ext cx="3755858" cy="111336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07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fr-BE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29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86527" y="576858"/>
            <a:ext cx="9399746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Observations (2/2)</a:t>
            </a:r>
            <a:endParaRPr lang="en-US" sz="4129" dirty="0"/>
          </a:p>
        </p:txBody>
      </p:sp>
      <p:sp>
        <p:nvSpPr>
          <p:cNvPr id="23" name="Text 7">
            <a:extLst>
              <a:ext uri="{FF2B5EF4-FFF2-40B4-BE49-F238E27FC236}">
                <a16:creationId xmlns:a16="http://schemas.microsoft.com/office/drawing/2014/main" id="{1F7F78AE-2FFD-0E45-6BDA-E9B7B95D78B3}"/>
              </a:ext>
            </a:extLst>
          </p:cNvPr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04BE2F1C-1F66-DD66-2172-326406476D60}"/>
              </a:ext>
            </a:extLst>
          </p:cNvPr>
          <p:cNvSpPr/>
          <p:nvPr/>
        </p:nvSpPr>
        <p:spPr>
          <a:xfrm>
            <a:off x="13306047" y="7371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DA8EB74E-CFB2-CCD3-B5F0-FEB39644419C}"/>
              </a:ext>
            </a:extLst>
          </p:cNvPr>
          <p:cNvSpPr/>
          <p:nvPr/>
        </p:nvSpPr>
        <p:spPr>
          <a:xfrm>
            <a:off x="13481685" y="73844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17</a:t>
            </a:r>
            <a:endParaRPr lang="en-US" sz="2624" dirty="0"/>
          </a:p>
        </p:txBody>
      </p:sp>
      <p:sp>
        <p:nvSpPr>
          <p:cNvPr id="31" name="Shape 3">
            <a:extLst>
              <a:ext uri="{FF2B5EF4-FFF2-40B4-BE49-F238E27FC236}">
                <a16:creationId xmlns:a16="http://schemas.microsoft.com/office/drawing/2014/main" id="{9627F7F6-5572-ED57-263F-D63FE81D35C2}"/>
              </a:ext>
            </a:extLst>
          </p:cNvPr>
          <p:cNvSpPr/>
          <p:nvPr/>
        </p:nvSpPr>
        <p:spPr>
          <a:xfrm>
            <a:off x="6063995" y="2362803"/>
            <a:ext cx="1396109" cy="1388744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2" name="Text 6">
            <a:extLst>
              <a:ext uri="{FF2B5EF4-FFF2-40B4-BE49-F238E27FC236}">
                <a16:creationId xmlns:a16="http://schemas.microsoft.com/office/drawing/2014/main" id="{3A53C3AF-0F39-C72F-DAC8-7EE658B999CA}"/>
              </a:ext>
            </a:extLst>
          </p:cNvPr>
          <p:cNvSpPr/>
          <p:nvPr/>
        </p:nvSpPr>
        <p:spPr>
          <a:xfrm>
            <a:off x="7715858" y="2362803"/>
            <a:ext cx="24394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         1011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0111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3" name="Text 6">
            <a:extLst>
              <a:ext uri="{FF2B5EF4-FFF2-40B4-BE49-F238E27FC236}">
                <a16:creationId xmlns:a16="http://schemas.microsoft.com/office/drawing/2014/main" id="{B23E80C7-3867-F6EE-403F-09D22C4A8C17}"/>
              </a:ext>
            </a:extLst>
          </p:cNvPr>
          <p:cNvSpPr/>
          <p:nvPr/>
        </p:nvSpPr>
        <p:spPr>
          <a:xfrm>
            <a:off x="7746845" y="3389689"/>
            <a:ext cx="24394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         1000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0110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4" name="Text 6">
            <a:extLst>
              <a:ext uri="{FF2B5EF4-FFF2-40B4-BE49-F238E27FC236}">
                <a16:creationId xmlns:a16="http://schemas.microsoft.com/office/drawing/2014/main" id="{04C2FFA2-9D8A-2F88-E909-1502967BB396}"/>
              </a:ext>
            </a:extLst>
          </p:cNvPr>
          <p:cNvSpPr/>
          <p:nvPr/>
        </p:nvSpPr>
        <p:spPr>
          <a:xfrm>
            <a:off x="7715858" y="2876246"/>
            <a:ext cx="24394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         1001</a:t>
            </a:r>
            <a:r>
              <a:rPr lang="en-US" sz="24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0011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5" name="Text 6">
            <a:extLst>
              <a:ext uri="{FF2B5EF4-FFF2-40B4-BE49-F238E27FC236}">
                <a16:creationId xmlns:a16="http://schemas.microsoft.com/office/drawing/2014/main" id="{A36DF9A0-56E0-87CC-9C0F-10AED4A31BD9}"/>
              </a:ext>
            </a:extLst>
          </p:cNvPr>
          <p:cNvSpPr/>
          <p:nvPr/>
        </p:nvSpPr>
        <p:spPr>
          <a:xfrm>
            <a:off x="526310" y="5333291"/>
            <a:ext cx="11562908" cy="5347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C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011100110110</a:t>
            </a: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010101100011011100100110010101110100</a:t>
            </a:r>
            <a:endParaRPr lang="en-US" sz="2800" dirty="0"/>
          </a:p>
        </p:txBody>
      </p:sp>
      <p:sp>
        <p:nvSpPr>
          <p:cNvPr id="36" name="Shape 3">
            <a:extLst>
              <a:ext uri="{FF2B5EF4-FFF2-40B4-BE49-F238E27FC236}">
                <a16:creationId xmlns:a16="http://schemas.microsoft.com/office/drawing/2014/main" id="{FABB460C-3456-5D67-BBF1-F5BED5DC9134}"/>
              </a:ext>
            </a:extLst>
          </p:cNvPr>
          <p:cNvSpPr/>
          <p:nvPr/>
        </p:nvSpPr>
        <p:spPr>
          <a:xfrm>
            <a:off x="1059157" y="2362803"/>
            <a:ext cx="1396109" cy="1388744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7" name="Text 6">
            <a:extLst>
              <a:ext uri="{FF2B5EF4-FFF2-40B4-BE49-F238E27FC236}">
                <a16:creationId xmlns:a16="http://schemas.microsoft.com/office/drawing/2014/main" id="{747139F1-0199-A445-6DC2-DAF086CE2819}"/>
              </a:ext>
            </a:extLst>
          </p:cNvPr>
          <p:cNvSpPr/>
          <p:nvPr/>
        </p:nvSpPr>
        <p:spPr>
          <a:xfrm>
            <a:off x="2711020" y="2362803"/>
            <a:ext cx="24394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         10110110</a:t>
            </a:r>
            <a:endParaRPr lang="en-US" sz="2400" dirty="0"/>
          </a:p>
        </p:txBody>
      </p:sp>
      <p:sp>
        <p:nvSpPr>
          <p:cNvPr id="38" name="Text 6">
            <a:extLst>
              <a:ext uri="{FF2B5EF4-FFF2-40B4-BE49-F238E27FC236}">
                <a16:creationId xmlns:a16="http://schemas.microsoft.com/office/drawing/2014/main" id="{4A093E5F-0200-08CC-AE3F-C64F1FE1DF7E}"/>
              </a:ext>
            </a:extLst>
          </p:cNvPr>
          <p:cNvSpPr/>
          <p:nvPr/>
        </p:nvSpPr>
        <p:spPr>
          <a:xfrm>
            <a:off x="2742007" y="3389689"/>
            <a:ext cx="24394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         10000110</a:t>
            </a:r>
            <a:endParaRPr lang="en-US" sz="2400" dirty="0"/>
          </a:p>
        </p:txBody>
      </p:sp>
      <p:sp>
        <p:nvSpPr>
          <p:cNvPr id="39" name="Text 6">
            <a:extLst>
              <a:ext uri="{FF2B5EF4-FFF2-40B4-BE49-F238E27FC236}">
                <a16:creationId xmlns:a16="http://schemas.microsoft.com/office/drawing/2014/main" id="{A8DF3036-447E-C822-B6BC-1A8D99325A20}"/>
              </a:ext>
            </a:extLst>
          </p:cNvPr>
          <p:cNvSpPr/>
          <p:nvPr/>
        </p:nvSpPr>
        <p:spPr>
          <a:xfrm>
            <a:off x="2711020" y="2876246"/>
            <a:ext cx="24394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         10010110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74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4" name="Text 2"/>
          <p:cNvSpPr/>
          <p:nvPr/>
        </p:nvSpPr>
        <p:spPr>
          <a:xfrm>
            <a:off x="1889137" y="1708297"/>
            <a:ext cx="10554414" cy="789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1889136" y="5525752"/>
            <a:ext cx="32960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Objectifs et Applications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518280" y="5525871"/>
            <a:ext cx="32960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Manipulation des pixels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9147544" y="5525871"/>
            <a:ext cx="2994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Observations</a:t>
            </a:r>
            <a:endParaRPr lang="en-US" sz="2187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C5678EE3-48CD-77F6-6545-47AEFDE6DFDA}"/>
              </a:ext>
            </a:extLst>
          </p:cNvPr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sp>
        <p:nvSpPr>
          <p:cNvPr id="14" name="Shape 3">
            <a:extLst>
              <a:ext uri="{FF2B5EF4-FFF2-40B4-BE49-F238E27FC236}">
                <a16:creationId xmlns:a16="http://schemas.microsoft.com/office/drawing/2014/main" id="{A6E1E7ED-0727-42CF-7F8F-8E9C95507479}"/>
              </a:ext>
            </a:extLst>
          </p:cNvPr>
          <p:cNvSpPr/>
          <p:nvPr/>
        </p:nvSpPr>
        <p:spPr>
          <a:xfrm>
            <a:off x="13306047" y="7371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B6762EBB-F437-5D13-0150-198FDD526B78}"/>
              </a:ext>
            </a:extLst>
          </p:cNvPr>
          <p:cNvSpPr/>
          <p:nvPr/>
        </p:nvSpPr>
        <p:spPr>
          <a:xfrm>
            <a:off x="13481685" y="73844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18</a:t>
            </a:r>
            <a:endParaRPr lang="en-US" sz="2624" dirty="0"/>
          </a:p>
        </p:txBody>
      </p:sp>
      <p:pic>
        <p:nvPicPr>
          <p:cNvPr id="18" name="Image 17" descr="Une image contenant dessin humoristique, Animation, art, conception&#10;&#10;Description générée automatiquement">
            <a:extLst>
              <a:ext uri="{FF2B5EF4-FFF2-40B4-BE49-F238E27FC236}">
                <a16:creationId xmlns:a16="http://schemas.microsoft.com/office/drawing/2014/main" id="{32FEECEF-4488-D930-9DE8-E4CA40192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920" y="3190192"/>
            <a:ext cx="3296007" cy="2078889"/>
          </a:xfrm>
          <a:prstGeom prst="rect">
            <a:avLst/>
          </a:prstGeom>
        </p:spPr>
      </p:pic>
      <p:pic>
        <p:nvPicPr>
          <p:cNvPr id="20" name="Image 19" descr="Une image contenant capture d’écran, mosaïque, plein air, art&#10;&#10;Description générée automatiquement">
            <a:extLst>
              <a:ext uri="{FF2B5EF4-FFF2-40B4-BE49-F238E27FC236}">
                <a16:creationId xmlns:a16="http://schemas.microsoft.com/office/drawing/2014/main" id="{4C3CF81F-F5DB-8F8D-8144-8EEDE2B7F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481" y="3211177"/>
            <a:ext cx="3296007" cy="2036921"/>
          </a:xfrm>
          <a:prstGeom prst="rect">
            <a:avLst/>
          </a:prstGeom>
        </p:spPr>
      </p:pic>
      <p:pic>
        <p:nvPicPr>
          <p:cNvPr id="22" name="Image 21" descr="Une image contenant ciel, plein air, silhouette, Rétroéclairage&#10;&#10;Description générée automatiquement">
            <a:extLst>
              <a:ext uri="{FF2B5EF4-FFF2-40B4-BE49-F238E27FC236}">
                <a16:creationId xmlns:a16="http://schemas.microsoft.com/office/drawing/2014/main" id="{4DD4F3C1-AC5C-5D7A-604E-6E410F61C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137" y="3211175"/>
            <a:ext cx="3296007" cy="20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7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34"/>
            <a:ext cx="14630400" cy="82329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263656" y="4029739"/>
            <a:ext cx="6177516" cy="1115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80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QUESTIONS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1036320" y="2405658"/>
            <a:ext cx="12954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endParaRPr lang="en-US" sz="2478" dirty="0"/>
          </a:p>
        </p:txBody>
      </p:sp>
      <p:sp>
        <p:nvSpPr>
          <p:cNvPr id="10" name="Text 7"/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1013460" y="4293394"/>
            <a:ext cx="17526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endParaRPr lang="en-US" sz="2478" dirty="0"/>
          </a:p>
        </p:txBody>
      </p:sp>
      <p:sp>
        <p:nvSpPr>
          <p:cNvPr id="19" name="Text 16"/>
          <p:cNvSpPr/>
          <p:nvPr/>
        </p:nvSpPr>
        <p:spPr>
          <a:xfrm>
            <a:off x="1017270" y="6138506"/>
            <a:ext cx="1184910" cy="4358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endParaRPr lang="en-US" sz="2478" dirty="0"/>
          </a:p>
        </p:txBody>
      </p:sp>
    </p:spTree>
    <p:extLst>
      <p:ext uri="{BB962C8B-B14F-4D97-AF65-F5344CB8AC3E}">
        <p14:creationId xmlns:p14="http://schemas.microsoft.com/office/powerpoint/2010/main" val="305337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fr-BE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242793" y="198374"/>
            <a:ext cx="3657600" cy="7316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SOMMAIRE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297654" y="10685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7" name="Text 4"/>
          <p:cNvSpPr/>
          <p:nvPr/>
        </p:nvSpPr>
        <p:spPr>
          <a:xfrm>
            <a:off x="4473292" y="1081829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4867644" y="1144966"/>
            <a:ext cx="646052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Qu’est ce que la stéganographie</a:t>
            </a:r>
            <a:endParaRPr lang="en-US" sz="3200" dirty="0"/>
          </a:p>
        </p:txBody>
      </p:sp>
      <p:sp>
        <p:nvSpPr>
          <p:cNvPr id="10" name="Shape 7"/>
          <p:cNvSpPr/>
          <p:nvPr/>
        </p:nvSpPr>
        <p:spPr>
          <a:xfrm>
            <a:off x="4297713" y="179372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11" name="Text 8"/>
          <p:cNvSpPr/>
          <p:nvPr/>
        </p:nvSpPr>
        <p:spPr>
          <a:xfrm>
            <a:off x="4456186" y="183539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4867644" y="1835395"/>
            <a:ext cx="59714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Objectifs et applications de la stéganographie</a:t>
            </a:r>
            <a:endParaRPr lang="en-US" sz="3200" dirty="0"/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775F37F9-7AF8-0C2C-7BEF-AB21CA9D2DAB}"/>
              </a:ext>
            </a:extLst>
          </p:cNvPr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3622686C-067E-26AD-5593-8CB06F03D9ED}"/>
              </a:ext>
            </a:extLst>
          </p:cNvPr>
          <p:cNvSpPr/>
          <p:nvPr/>
        </p:nvSpPr>
        <p:spPr>
          <a:xfrm>
            <a:off x="4297713" y="252147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ADF7AFCF-5CE0-C023-550E-45614F34F42E}"/>
              </a:ext>
            </a:extLst>
          </p:cNvPr>
          <p:cNvSpPr/>
          <p:nvPr/>
        </p:nvSpPr>
        <p:spPr>
          <a:xfrm>
            <a:off x="4456186" y="256314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D3D0BD89-57B0-47D7-7CA9-C4668AF5B836}"/>
              </a:ext>
            </a:extLst>
          </p:cNvPr>
          <p:cNvSpPr/>
          <p:nvPr/>
        </p:nvSpPr>
        <p:spPr>
          <a:xfrm>
            <a:off x="4867645" y="2563142"/>
            <a:ext cx="52165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Structure du format bmp</a:t>
            </a:r>
            <a:endParaRPr lang="en-US" sz="3200" dirty="0"/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11F984A8-9090-87DB-BAB6-29C9462CEEB0}"/>
              </a:ext>
            </a:extLst>
          </p:cNvPr>
          <p:cNvSpPr/>
          <p:nvPr/>
        </p:nvSpPr>
        <p:spPr>
          <a:xfrm>
            <a:off x="4314820" y="394684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FEAD1DAF-BAAF-D1F5-C3F8-DDEC9A3C5779}"/>
              </a:ext>
            </a:extLst>
          </p:cNvPr>
          <p:cNvSpPr/>
          <p:nvPr/>
        </p:nvSpPr>
        <p:spPr>
          <a:xfrm>
            <a:off x="4473293" y="398851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sz="2624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3F27E799-871B-BCDB-5F11-21B804B861BA}"/>
              </a:ext>
            </a:extLst>
          </p:cNvPr>
          <p:cNvSpPr/>
          <p:nvPr/>
        </p:nvSpPr>
        <p:spPr>
          <a:xfrm>
            <a:off x="4884751" y="3988513"/>
            <a:ext cx="83315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Dissimulation d’un fichier dans une image </a:t>
            </a:r>
            <a:endParaRPr lang="en-US" sz="3200" dirty="0"/>
          </a:p>
        </p:txBody>
      </p:sp>
      <p:sp>
        <p:nvSpPr>
          <p:cNvPr id="22" name="Shape 7">
            <a:extLst>
              <a:ext uri="{FF2B5EF4-FFF2-40B4-BE49-F238E27FC236}">
                <a16:creationId xmlns:a16="http://schemas.microsoft.com/office/drawing/2014/main" id="{A3BD878A-8599-9D7D-7692-DB89CA572A08}"/>
              </a:ext>
            </a:extLst>
          </p:cNvPr>
          <p:cNvSpPr/>
          <p:nvPr/>
        </p:nvSpPr>
        <p:spPr>
          <a:xfrm>
            <a:off x="4297654" y="615335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9FC0818B-1EBE-46DB-C4B8-4CAA30AC461C}"/>
              </a:ext>
            </a:extLst>
          </p:cNvPr>
          <p:cNvSpPr/>
          <p:nvPr/>
        </p:nvSpPr>
        <p:spPr>
          <a:xfrm>
            <a:off x="4456127" y="619502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8</a:t>
            </a:r>
            <a:endParaRPr lang="en-US" sz="2624" dirty="0"/>
          </a:p>
        </p:txBody>
      </p:sp>
      <p:sp>
        <p:nvSpPr>
          <p:cNvPr id="24" name="Text 9">
            <a:extLst>
              <a:ext uri="{FF2B5EF4-FFF2-40B4-BE49-F238E27FC236}">
                <a16:creationId xmlns:a16="http://schemas.microsoft.com/office/drawing/2014/main" id="{8899115D-9F38-BE24-F634-36320315D561}"/>
              </a:ext>
            </a:extLst>
          </p:cNvPr>
          <p:cNvSpPr/>
          <p:nvPr/>
        </p:nvSpPr>
        <p:spPr>
          <a:xfrm>
            <a:off x="4867586" y="6195024"/>
            <a:ext cx="25006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</a:t>
            </a:r>
            <a:endParaRPr lang="en-US" sz="3200" dirty="0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7DD18117-4C7F-69BD-BB4A-2EA3E066C90D}"/>
              </a:ext>
            </a:extLst>
          </p:cNvPr>
          <p:cNvSpPr/>
          <p:nvPr/>
        </p:nvSpPr>
        <p:spPr>
          <a:xfrm>
            <a:off x="4297713" y="692066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44177DA-582D-549A-EBAD-5C98231BC757}"/>
              </a:ext>
            </a:extLst>
          </p:cNvPr>
          <p:cNvSpPr/>
          <p:nvPr/>
        </p:nvSpPr>
        <p:spPr>
          <a:xfrm>
            <a:off x="4456186" y="696234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9</a:t>
            </a:r>
            <a:endParaRPr lang="en-US" sz="2624" dirty="0"/>
          </a:p>
        </p:txBody>
      </p:sp>
      <p:sp>
        <p:nvSpPr>
          <p:cNvPr id="27" name="Text 9">
            <a:extLst>
              <a:ext uri="{FF2B5EF4-FFF2-40B4-BE49-F238E27FC236}">
                <a16:creationId xmlns:a16="http://schemas.microsoft.com/office/drawing/2014/main" id="{E7F1EDE0-8C41-7F1B-9F4F-E1D15EC81267}"/>
              </a:ext>
            </a:extLst>
          </p:cNvPr>
          <p:cNvSpPr/>
          <p:nvPr/>
        </p:nvSpPr>
        <p:spPr>
          <a:xfrm>
            <a:off x="4867645" y="6962340"/>
            <a:ext cx="23244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Questions</a:t>
            </a:r>
            <a:endParaRPr lang="en-US" sz="3200" dirty="0"/>
          </a:p>
        </p:txBody>
      </p:sp>
      <p:sp>
        <p:nvSpPr>
          <p:cNvPr id="14" name="Shape 3">
            <a:extLst>
              <a:ext uri="{FF2B5EF4-FFF2-40B4-BE49-F238E27FC236}">
                <a16:creationId xmlns:a16="http://schemas.microsoft.com/office/drawing/2014/main" id="{6BB1734C-AA6E-857E-0003-3C5D9AB9ACC0}"/>
              </a:ext>
            </a:extLst>
          </p:cNvPr>
          <p:cNvSpPr/>
          <p:nvPr/>
        </p:nvSpPr>
        <p:spPr>
          <a:xfrm>
            <a:off x="13306047" y="7371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8A529FCA-5DDA-CA39-225A-F423BAB6D359}"/>
              </a:ext>
            </a:extLst>
          </p:cNvPr>
          <p:cNvSpPr/>
          <p:nvPr/>
        </p:nvSpPr>
        <p:spPr>
          <a:xfrm>
            <a:off x="13481685" y="73844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08359EAC-406B-14A8-8BC2-711C5FD9DFAD}"/>
              </a:ext>
            </a:extLst>
          </p:cNvPr>
          <p:cNvSpPr/>
          <p:nvPr/>
        </p:nvSpPr>
        <p:spPr>
          <a:xfrm>
            <a:off x="4297713" y="466902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0C673641-80F2-4348-157C-FD4CA96C381B}"/>
              </a:ext>
            </a:extLst>
          </p:cNvPr>
          <p:cNvSpPr/>
          <p:nvPr/>
        </p:nvSpPr>
        <p:spPr>
          <a:xfrm>
            <a:off x="4456186" y="471070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6</a:t>
            </a:r>
            <a:endParaRPr lang="en-US" sz="2624" dirty="0"/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045199C2-9805-99F7-ED90-07AC3EE48EDE}"/>
              </a:ext>
            </a:extLst>
          </p:cNvPr>
          <p:cNvSpPr/>
          <p:nvPr/>
        </p:nvSpPr>
        <p:spPr>
          <a:xfrm>
            <a:off x="4867645" y="4710700"/>
            <a:ext cx="67431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Extraction d’un fichier dissimulé</a:t>
            </a:r>
            <a:endParaRPr lang="en-US" sz="3200" dirty="0"/>
          </a:p>
        </p:txBody>
      </p:sp>
      <p:sp>
        <p:nvSpPr>
          <p:cNvPr id="37" name="Shape 7">
            <a:extLst>
              <a:ext uri="{FF2B5EF4-FFF2-40B4-BE49-F238E27FC236}">
                <a16:creationId xmlns:a16="http://schemas.microsoft.com/office/drawing/2014/main" id="{E54CA4BE-1F6E-5BAE-44C4-70A13FEACABC}"/>
              </a:ext>
            </a:extLst>
          </p:cNvPr>
          <p:cNvSpPr/>
          <p:nvPr/>
        </p:nvSpPr>
        <p:spPr>
          <a:xfrm>
            <a:off x="4297654" y="543288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8" name="Text 8">
            <a:extLst>
              <a:ext uri="{FF2B5EF4-FFF2-40B4-BE49-F238E27FC236}">
                <a16:creationId xmlns:a16="http://schemas.microsoft.com/office/drawing/2014/main" id="{F8D59D0B-CBFF-817D-19AC-3B1F130E73C7}"/>
              </a:ext>
            </a:extLst>
          </p:cNvPr>
          <p:cNvSpPr/>
          <p:nvPr/>
        </p:nvSpPr>
        <p:spPr>
          <a:xfrm>
            <a:off x="4456127" y="547455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7</a:t>
            </a:r>
            <a:endParaRPr lang="en-US" sz="2624" dirty="0"/>
          </a:p>
        </p:txBody>
      </p:sp>
      <p:sp>
        <p:nvSpPr>
          <p:cNvPr id="39" name="Text 9">
            <a:extLst>
              <a:ext uri="{FF2B5EF4-FFF2-40B4-BE49-F238E27FC236}">
                <a16:creationId xmlns:a16="http://schemas.microsoft.com/office/drawing/2014/main" id="{9F8C71C1-E6E3-4B3D-B926-B145E3947927}"/>
              </a:ext>
            </a:extLst>
          </p:cNvPr>
          <p:cNvSpPr/>
          <p:nvPr/>
        </p:nvSpPr>
        <p:spPr>
          <a:xfrm>
            <a:off x="4867586" y="5474557"/>
            <a:ext cx="23244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Observations</a:t>
            </a:r>
            <a:endParaRPr lang="en-US" sz="3200" dirty="0"/>
          </a:p>
        </p:txBody>
      </p:sp>
      <p:sp>
        <p:nvSpPr>
          <p:cNvPr id="47" name="Shape 7">
            <a:extLst>
              <a:ext uri="{FF2B5EF4-FFF2-40B4-BE49-F238E27FC236}">
                <a16:creationId xmlns:a16="http://schemas.microsoft.com/office/drawing/2014/main" id="{5E284449-0038-68EF-DF30-0B820AE0C834}"/>
              </a:ext>
            </a:extLst>
          </p:cNvPr>
          <p:cNvSpPr/>
          <p:nvPr/>
        </p:nvSpPr>
        <p:spPr>
          <a:xfrm>
            <a:off x="4314819" y="32366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48" name="Text 8">
            <a:extLst>
              <a:ext uri="{FF2B5EF4-FFF2-40B4-BE49-F238E27FC236}">
                <a16:creationId xmlns:a16="http://schemas.microsoft.com/office/drawing/2014/main" id="{B7C809BE-6AD7-4161-260F-01D40A32AF4B}"/>
              </a:ext>
            </a:extLst>
          </p:cNvPr>
          <p:cNvSpPr/>
          <p:nvPr/>
        </p:nvSpPr>
        <p:spPr>
          <a:xfrm>
            <a:off x="4473292" y="327836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49" name="Text 9">
            <a:extLst>
              <a:ext uri="{FF2B5EF4-FFF2-40B4-BE49-F238E27FC236}">
                <a16:creationId xmlns:a16="http://schemas.microsoft.com/office/drawing/2014/main" id="{2F3984A4-E7F6-1997-6E22-473F57405DF8}"/>
              </a:ext>
            </a:extLst>
          </p:cNvPr>
          <p:cNvSpPr/>
          <p:nvPr/>
        </p:nvSpPr>
        <p:spPr>
          <a:xfrm>
            <a:off x="4884751" y="3278364"/>
            <a:ext cx="48121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Manipulation des pixels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4" name="Text 2"/>
          <p:cNvSpPr/>
          <p:nvPr/>
        </p:nvSpPr>
        <p:spPr>
          <a:xfrm>
            <a:off x="2830343" y="3672038"/>
            <a:ext cx="8969714" cy="8855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Qu'est-ce que la Stéganographie ?</a:t>
            </a:r>
            <a:endParaRPr lang="en-US" sz="4374" dirty="0"/>
          </a:p>
        </p:txBody>
      </p:sp>
      <p:sp>
        <p:nvSpPr>
          <p:cNvPr id="7" name="Text 7">
            <a:extLst>
              <a:ext uri="{FF2B5EF4-FFF2-40B4-BE49-F238E27FC236}">
                <a16:creationId xmlns:a16="http://schemas.microsoft.com/office/drawing/2014/main" id="{AFBD274B-A817-BDBC-03D4-EFA9127D581C}"/>
              </a:ext>
            </a:extLst>
          </p:cNvPr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AB268A3C-6DC9-2E65-CBC5-88469C4F1FE5}"/>
              </a:ext>
            </a:extLst>
          </p:cNvPr>
          <p:cNvSpPr/>
          <p:nvPr/>
        </p:nvSpPr>
        <p:spPr>
          <a:xfrm>
            <a:off x="13306047" y="7371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F70AC8E1-5AC4-3367-0C82-CF88C99E5BB4}"/>
              </a:ext>
            </a:extLst>
          </p:cNvPr>
          <p:cNvSpPr/>
          <p:nvPr/>
        </p:nvSpPr>
        <p:spPr>
          <a:xfrm>
            <a:off x="13481685" y="73844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7" name="Text 7">
            <a:extLst>
              <a:ext uri="{FF2B5EF4-FFF2-40B4-BE49-F238E27FC236}">
                <a16:creationId xmlns:a16="http://schemas.microsoft.com/office/drawing/2014/main" id="{AFBD274B-A817-BDBC-03D4-EFA9127D581C}"/>
              </a:ext>
            </a:extLst>
          </p:cNvPr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D9D6F4D-57FC-9802-1B73-247DE5155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28700"/>
            <a:ext cx="12192000" cy="6172200"/>
          </a:xfrm>
          <a:prstGeom prst="rect">
            <a:avLst/>
          </a:prstGeom>
        </p:spPr>
      </p:pic>
      <p:sp>
        <p:nvSpPr>
          <p:cNvPr id="4" name="Shape 3">
            <a:extLst>
              <a:ext uri="{FF2B5EF4-FFF2-40B4-BE49-F238E27FC236}">
                <a16:creationId xmlns:a16="http://schemas.microsoft.com/office/drawing/2014/main" id="{C8F768BE-37CB-D7E3-B87A-6E79FA5E776D}"/>
              </a:ext>
            </a:extLst>
          </p:cNvPr>
          <p:cNvSpPr/>
          <p:nvPr/>
        </p:nvSpPr>
        <p:spPr>
          <a:xfrm>
            <a:off x="13306047" y="7371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E0BD2820-6205-0572-299C-CAD6FF291F71}"/>
              </a:ext>
            </a:extLst>
          </p:cNvPr>
          <p:cNvSpPr/>
          <p:nvPr/>
        </p:nvSpPr>
        <p:spPr>
          <a:xfrm>
            <a:off x="13481685" y="73844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234705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fr-BE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29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86527" y="576858"/>
            <a:ext cx="9399746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Objectifs et applications de la stéganographie</a:t>
            </a:r>
            <a:endParaRPr lang="en-US" sz="4129" dirty="0"/>
          </a:p>
        </p:txBody>
      </p:sp>
      <p:sp>
        <p:nvSpPr>
          <p:cNvPr id="23" name="Text 7">
            <a:extLst>
              <a:ext uri="{FF2B5EF4-FFF2-40B4-BE49-F238E27FC236}">
                <a16:creationId xmlns:a16="http://schemas.microsoft.com/office/drawing/2014/main" id="{1F7F78AE-2FFD-0E45-6BDA-E9B7B95D78B3}"/>
              </a:ext>
            </a:extLst>
          </p:cNvPr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A4897AAB-B9C3-8894-F6B4-158D7915D19F}"/>
              </a:ext>
            </a:extLst>
          </p:cNvPr>
          <p:cNvSpPr/>
          <p:nvPr/>
        </p:nvSpPr>
        <p:spPr>
          <a:xfrm>
            <a:off x="1706283" y="355237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/>
              <a:t>Confidentialité des données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800" dirty="0"/>
              <a:t>Contournement de la détection</a:t>
            </a:r>
          </a:p>
        </p:txBody>
      </p:sp>
      <p:sp>
        <p:nvSpPr>
          <p:cNvPr id="30" name="Text 9">
            <a:extLst>
              <a:ext uri="{FF2B5EF4-FFF2-40B4-BE49-F238E27FC236}">
                <a16:creationId xmlns:a16="http://schemas.microsoft.com/office/drawing/2014/main" id="{7ADC4E38-D3FC-1E56-E6A2-D72DF4DCA594}"/>
              </a:ext>
            </a:extLst>
          </p:cNvPr>
          <p:cNvSpPr/>
          <p:nvPr/>
        </p:nvSpPr>
        <p:spPr>
          <a:xfrm>
            <a:off x="1706283" y="5304619"/>
            <a:ext cx="8584287" cy="12801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Sécurité des communications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Protection des droits d’auteurs</a:t>
            </a:r>
          </a:p>
          <a:p>
            <a:pPr>
              <a:lnSpc>
                <a:spcPts val="2799"/>
              </a:lnSpc>
            </a:pPr>
            <a:r>
              <a:rPr lang="en-US" sz="28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Lutte contre la contrefaçon (watermarking).</a:t>
            </a:r>
            <a:endParaRPr lang="en-US" sz="2800" dirty="0"/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A8AB4886-1B05-2C17-D278-45A0D9851131}"/>
              </a:ext>
            </a:extLst>
          </p:cNvPr>
          <p:cNvSpPr/>
          <p:nvPr/>
        </p:nvSpPr>
        <p:spPr>
          <a:xfrm>
            <a:off x="984169" y="28498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70ED3DAA-1DDC-9165-6217-4BD3DC8E9C13}"/>
              </a:ext>
            </a:extLst>
          </p:cNvPr>
          <p:cNvSpPr/>
          <p:nvPr/>
        </p:nvSpPr>
        <p:spPr>
          <a:xfrm>
            <a:off x="1142642" y="289156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8C01B5CF-0E11-A1F8-02D9-14E4B60A67F5}"/>
              </a:ext>
            </a:extLst>
          </p:cNvPr>
          <p:cNvSpPr/>
          <p:nvPr/>
        </p:nvSpPr>
        <p:spPr>
          <a:xfrm>
            <a:off x="1706282" y="2926213"/>
            <a:ext cx="52686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Objectifs de la stéganographie</a:t>
            </a:r>
            <a:endParaRPr lang="en-US" sz="3200" dirty="0"/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DF22B69A-8893-2F5D-1F73-3A367A29C99B}"/>
              </a:ext>
            </a:extLst>
          </p:cNvPr>
          <p:cNvSpPr/>
          <p:nvPr/>
        </p:nvSpPr>
        <p:spPr>
          <a:xfrm>
            <a:off x="984169" y="464314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B1B1FFB-E5F4-4CA7-95EA-32B6B1FF4068}"/>
              </a:ext>
            </a:extLst>
          </p:cNvPr>
          <p:cNvSpPr/>
          <p:nvPr/>
        </p:nvSpPr>
        <p:spPr>
          <a:xfrm>
            <a:off x="1142642" y="468481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6EC231F6-9E9E-C434-0FC1-945E9104FA17}"/>
              </a:ext>
            </a:extLst>
          </p:cNvPr>
          <p:cNvSpPr/>
          <p:nvPr/>
        </p:nvSpPr>
        <p:spPr>
          <a:xfrm>
            <a:off x="1706282" y="4719461"/>
            <a:ext cx="57258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Applications de la stéganographie</a:t>
            </a:r>
            <a:endParaRPr lang="en-US" sz="3200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F6D293DD-CDCF-81AB-E15D-073AADF8BDE3}"/>
              </a:ext>
            </a:extLst>
          </p:cNvPr>
          <p:cNvSpPr/>
          <p:nvPr/>
        </p:nvSpPr>
        <p:spPr>
          <a:xfrm>
            <a:off x="13306047" y="7371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21077DC1-97A3-F6C1-8E4D-430CA91665EB}"/>
              </a:ext>
            </a:extLst>
          </p:cNvPr>
          <p:cNvSpPr/>
          <p:nvPr/>
        </p:nvSpPr>
        <p:spPr>
          <a:xfrm>
            <a:off x="13481685" y="73844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sz="2624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4" name="Text 2"/>
          <p:cNvSpPr/>
          <p:nvPr/>
        </p:nvSpPr>
        <p:spPr>
          <a:xfrm>
            <a:off x="2037993" y="829508"/>
            <a:ext cx="10554414" cy="903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Structure du Format Bmp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014299"/>
            <a:ext cx="5166122" cy="2435304"/>
          </a:xfrm>
          <a:prstGeom prst="roundRect">
            <a:avLst>
              <a:gd name="adj" fmla="val 5474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6" name="Text 4"/>
          <p:cNvSpPr/>
          <p:nvPr/>
        </p:nvSpPr>
        <p:spPr>
          <a:xfrm>
            <a:off x="2260163" y="2236469"/>
            <a:ext cx="34771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En-tete du Fichier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2260163" y="2805826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fr-FR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Type de Fichier (2 octets)</a:t>
            </a:r>
          </a:p>
          <a:p>
            <a:pPr marL="0" indent="0">
              <a:lnSpc>
                <a:spcPts val="2799"/>
              </a:lnSpc>
              <a:buNone/>
            </a:pPr>
            <a:r>
              <a:rPr lang="fr-FR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Taille du Fichier (4 octets)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Réserve (4 octets)</a:t>
            </a:r>
          </a:p>
          <a:p>
            <a:pPr marL="0" indent="0">
              <a:lnSpc>
                <a:spcPts val="2799"/>
              </a:lnSpc>
              <a:buNone/>
            </a:pPr>
            <a:r>
              <a:rPr lang="fr-FR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Offset de l'Image (4 octets)</a:t>
            </a: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sp>
        <p:nvSpPr>
          <p:cNvPr id="8" name="Shape 6"/>
          <p:cNvSpPr/>
          <p:nvPr/>
        </p:nvSpPr>
        <p:spPr>
          <a:xfrm>
            <a:off x="7426285" y="2014299"/>
            <a:ext cx="5166122" cy="2435304"/>
          </a:xfrm>
          <a:prstGeom prst="roundRect">
            <a:avLst>
              <a:gd name="adj" fmla="val 5474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9" name="Text 7"/>
          <p:cNvSpPr/>
          <p:nvPr/>
        </p:nvSpPr>
        <p:spPr>
          <a:xfrm>
            <a:off x="7648455" y="2236469"/>
            <a:ext cx="384533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En-tete de l’Image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7648456" y="2805826"/>
            <a:ext cx="4721781" cy="1511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fr-FR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Largeur (4 octets) </a:t>
            </a:r>
          </a:p>
          <a:p>
            <a:pPr>
              <a:lnSpc>
                <a:spcPts val="2799"/>
              </a:lnSpc>
            </a:pPr>
            <a:r>
              <a:rPr lang="fr-FR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Hauteur (4 octets) </a:t>
            </a:r>
          </a:p>
          <a:p>
            <a:pPr>
              <a:lnSpc>
                <a:spcPts val="2799"/>
              </a:lnSpc>
            </a:pPr>
            <a:r>
              <a:rPr lang="fr-FR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Taille de l'Image (4 octets)</a:t>
            </a:r>
          </a:p>
          <a:p>
            <a:pPr>
              <a:lnSpc>
                <a:spcPts val="2799"/>
              </a:lnSpc>
            </a:pPr>
            <a:r>
              <a:rPr lang="fr-FR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Profondeur de Couleur (2 octets)</a:t>
            </a:r>
          </a:p>
          <a:p>
            <a:pPr>
              <a:lnSpc>
                <a:spcPts val="2799"/>
              </a:lnSpc>
            </a:pPr>
            <a:endParaRPr lang="en-US" sz="2400" dirty="0"/>
          </a:p>
        </p:txBody>
      </p:sp>
      <p:sp>
        <p:nvSpPr>
          <p:cNvPr id="11" name="Shape 9"/>
          <p:cNvSpPr/>
          <p:nvPr/>
        </p:nvSpPr>
        <p:spPr>
          <a:xfrm>
            <a:off x="2037993" y="4671774"/>
            <a:ext cx="5166122" cy="2434407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12" name="Text 10"/>
          <p:cNvSpPr/>
          <p:nvPr/>
        </p:nvSpPr>
        <p:spPr>
          <a:xfrm>
            <a:off x="2260163" y="4893944"/>
            <a:ext cx="42482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Palette des Couleurs</a:t>
            </a:r>
            <a:endParaRPr lang="en-US" sz="3200" dirty="0"/>
          </a:p>
        </p:txBody>
      </p:sp>
      <p:sp>
        <p:nvSpPr>
          <p:cNvPr id="13" name="Text 11"/>
          <p:cNvSpPr/>
          <p:nvPr/>
        </p:nvSpPr>
        <p:spPr>
          <a:xfrm>
            <a:off x="2260163" y="5463301"/>
            <a:ext cx="4721781" cy="15329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fr-FR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palette de couleurs est utilisée pour définir les couleurs disponibles dans l’image</a:t>
            </a:r>
            <a:endParaRPr lang="en-US" sz="2400" dirty="0"/>
          </a:p>
        </p:txBody>
      </p:sp>
      <p:sp>
        <p:nvSpPr>
          <p:cNvPr id="14" name="Shape 12"/>
          <p:cNvSpPr/>
          <p:nvPr/>
        </p:nvSpPr>
        <p:spPr>
          <a:xfrm>
            <a:off x="7426285" y="4671774"/>
            <a:ext cx="5166122" cy="2434407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15" name="Text 13"/>
          <p:cNvSpPr/>
          <p:nvPr/>
        </p:nvSpPr>
        <p:spPr>
          <a:xfrm>
            <a:off x="7648455" y="4893944"/>
            <a:ext cx="40260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Tableau des Pixels</a:t>
            </a:r>
            <a:endParaRPr lang="en-US" sz="3200" dirty="0"/>
          </a:p>
        </p:txBody>
      </p:sp>
      <p:sp>
        <p:nvSpPr>
          <p:cNvPr id="16" name="Text 14"/>
          <p:cNvSpPr/>
          <p:nvPr/>
        </p:nvSpPr>
        <p:spPr>
          <a:xfrm>
            <a:off x="7648456" y="546330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fr-FR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Contient les données réelles de l’image</a:t>
            </a:r>
            <a:endParaRPr lang="en-US" sz="2400" dirty="0"/>
          </a:p>
        </p:txBody>
      </p:sp>
      <p:sp>
        <p:nvSpPr>
          <p:cNvPr id="18" name="Text 7">
            <a:extLst>
              <a:ext uri="{FF2B5EF4-FFF2-40B4-BE49-F238E27FC236}">
                <a16:creationId xmlns:a16="http://schemas.microsoft.com/office/drawing/2014/main" id="{229350A5-1783-E0D3-E0E3-C227948CB0AA}"/>
              </a:ext>
            </a:extLst>
          </p:cNvPr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sp>
        <p:nvSpPr>
          <p:cNvPr id="17" name="Shape 3">
            <a:extLst>
              <a:ext uri="{FF2B5EF4-FFF2-40B4-BE49-F238E27FC236}">
                <a16:creationId xmlns:a16="http://schemas.microsoft.com/office/drawing/2014/main" id="{B24DF37D-5ADC-E5BC-C151-6AEFF69F9780}"/>
              </a:ext>
            </a:extLst>
          </p:cNvPr>
          <p:cNvSpPr/>
          <p:nvPr/>
        </p:nvSpPr>
        <p:spPr>
          <a:xfrm>
            <a:off x="13306047" y="7371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20BA2DD7-FA78-FAD7-9DF4-804C26B5333C}"/>
              </a:ext>
            </a:extLst>
          </p:cNvPr>
          <p:cNvSpPr/>
          <p:nvPr/>
        </p:nvSpPr>
        <p:spPr>
          <a:xfrm>
            <a:off x="13481685" y="73844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6</a:t>
            </a:r>
            <a:endParaRPr lang="en-US" sz="2624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365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>
              <a:solidFill>
                <a:srgbClr val="476FD6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Manipulation des Pixels (1/3)</a:t>
            </a:r>
            <a:endParaRPr lang="en-US" sz="4374" dirty="0"/>
          </a:p>
        </p:txBody>
      </p:sp>
      <p:sp>
        <p:nvSpPr>
          <p:cNvPr id="8" name="Text 5"/>
          <p:cNvSpPr/>
          <p:nvPr/>
        </p:nvSpPr>
        <p:spPr>
          <a:xfrm>
            <a:off x="6114829" y="6191716"/>
            <a:ext cx="527264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Qu’est-ce qu’un pixel ? </a:t>
            </a:r>
            <a:endParaRPr lang="en-US" sz="2800" dirty="0"/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775F37F9-7AF8-0C2C-7BEF-AB21CA9D2DAB}"/>
              </a:ext>
            </a:extLst>
          </p:cNvPr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pic>
        <p:nvPicPr>
          <p:cNvPr id="20" name="Image 19" descr="Une image contenant affichage, texte, Écran plat, Appareil de présentation&#10;&#10;Description générée automatiquement">
            <a:extLst>
              <a:ext uri="{FF2B5EF4-FFF2-40B4-BE49-F238E27FC236}">
                <a16:creationId xmlns:a16="http://schemas.microsoft.com/office/drawing/2014/main" id="{CCB7D3E0-0A1B-965A-F618-A95B5DE0B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829" y="2674386"/>
            <a:ext cx="5272641" cy="3315396"/>
          </a:xfrm>
          <a:prstGeom prst="rect">
            <a:avLst/>
          </a:prstGeom>
        </p:spPr>
      </p:pic>
      <p:sp>
        <p:nvSpPr>
          <p:cNvPr id="3" name="Shape 3">
            <a:extLst>
              <a:ext uri="{FF2B5EF4-FFF2-40B4-BE49-F238E27FC236}">
                <a16:creationId xmlns:a16="http://schemas.microsoft.com/office/drawing/2014/main" id="{66F31313-F92E-34C8-B6A8-18D29C925F16}"/>
              </a:ext>
            </a:extLst>
          </p:cNvPr>
          <p:cNvSpPr/>
          <p:nvPr/>
        </p:nvSpPr>
        <p:spPr>
          <a:xfrm>
            <a:off x="13306047" y="7371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BD5A5BB8-02A1-CBC2-A47C-B93EA5227CEB}"/>
              </a:ext>
            </a:extLst>
          </p:cNvPr>
          <p:cNvSpPr/>
          <p:nvPr/>
        </p:nvSpPr>
        <p:spPr>
          <a:xfrm>
            <a:off x="13481685" y="73844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7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360697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4" name="Text 2"/>
          <p:cNvSpPr/>
          <p:nvPr/>
        </p:nvSpPr>
        <p:spPr>
          <a:xfrm>
            <a:off x="0" y="867728"/>
            <a:ext cx="14630400" cy="7165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Manipulation des Pixels (2/3)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438400" y="2104794"/>
            <a:ext cx="37904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Tableau des Pixels</a:t>
            </a:r>
            <a:endParaRPr lang="en-US" sz="2800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C5678EE3-48CD-77F6-6545-47AEFDE6DFDA}"/>
              </a:ext>
            </a:extLst>
          </p:cNvPr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D4CC26C7-7345-C8CA-6C80-CB6EF07BA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92537"/>
              </p:ext>
            </p:extLst>
          </p:nvPr>
        </p:nvGraphicFramePr>
        <p:xfrm>
          <a:off x="2438400" y="2546731"/>
          <a:ext cx="9753600" cy="4295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9468091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338153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53007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96092258"/>
                    </a:ext>
                  </a:extLst>
                </a:gridCol>
              </a:tblGrid>
              <a:tr h="613696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Pixels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Rouge (8 bits)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Vert (8 bits)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Bleu (8 bits)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95807"/>
                  </a:ext>
                </a:extLst>
              </a:tr>
              <a:tr h="1841088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(0,0)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(0,1)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(0,2)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(0,3)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11011011</a:t>
                      </a:r>
                    </a:p>
                    <a:p>
                      <a:pPr algn="ctr"/>
                      <a:r>
                        <a:rPr lang="fr-BE" sz="2800" dirty="0"/>
                        <a:t>10001000</a:t>
                      </a:r>
                    </a:p>
                    <a:p>
                      <a:pPr algn="ctr"/>
                      <a:r>
                        <a:rPr lang="fr-BE" sz="2800" dirty="0"/>
                        <a:t>00110000</a:t>
                      </a:r>
                    </a:p>
                    <a:p>
                      <a:pPr algn="ctr"/>
                      <a:r>
                        <a:rPr lang="fr-BE" sz="2800" dirty="0"/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11111111</a:t>
                      </a:r>
                    </a:p>
                    <a:p>
                      <a:pPr algn="ctr"/>
                      <a:r>
                        <a:rPr lang="fr-BE" sz="2800" dirty="0"/>
                        <a:t>11111111</a:t>
                      </a:r>
                    </a:p>
                    <a:p>
                      <a:pPr algn="ctr"/>
                      <a:r>
                        <a:rPr lang="fr-BE" sz="2800" dirty="0"/>
                        <a:t>00010000</a:t>
                      </a:r>
                    </a:p>
                    <a:p>
                      <a:pPr algn="ctr"/>
                      <a:r>
                        <a:rPr lang="fr-BE" sz="2800" dirty="0"/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11111111</a:t>
                      </a:r>
                    </a:p>
                    <a:p>
                      <a:pPr algn="ctr"/>
                      <a:r>
                        <a:rPr lang="fr-BE" sz="2800" dirty="0"/>
                        <a:t>10000010</a:t>
                      </a:r>
                    </a:p>
                    <a:p>
                      <a:pPr algn="ctr"/>
                      <a:r>
                        <a:rPr lang="fr-BE" sz="2800" dirty="0"/>
                        <a:t>11011111</a:t>
                      </a:r>
                    </a:p>
                    <a:p>
                      <a:pPr algn="ctr"/>
                      <a:r>
                        <a:rPr lang="fr-BE" sz="2800" dirty="0"/>
                        <a:t>11110111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188018"/>
                  </a:ext>
                </a:extLst>
              </a:tr>
              <a:tr h="1841088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(1,0)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(1,1)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(1,2)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10011001</a:t>
                      </a:r>
                    </a:p>
                    <a:p>
                      <a:pPr algn="ctr"/>
                      <a:r>
                        <a:rPr lang="fr-BE" sz="2800" dirty="0"/>
                        <a:t>11111111</a:t>
                      </a:r>
                    </a:p>
                    <a:p>
                      <a:pPr algn="ctr"/>
                      <a:r>
                        <a:rPr lang="fr-BE" sz="2800" dirty="0"/>
                        <a:t>11001111</a:t>
                      </a:r>
                    </a:p>
                    <a:p>
                      <a:pPr algn="ctr"/>
                      <a:r>
                        <a:rPr lang="fr-BE" sz="2800" dirty="0"/>
                        <a:t>10000100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11011101</a:t>
                      </a:r>
                    </a:p>
                    <a:p>
                      <a:pPr algn="ctr"/>
                      <a:r>
                        <a:rPr lang="fr-BE" sz="2800" dirty="0"/>
                        <a:t>00000111</a:t>
                      </a:r>
                    </a:p>
                    <a:p>
                      <a:pPr algn="ctr"/>
                      <a:r>
                        <a:rPr lang="fr-BE" sz="2800" dirty="0"/>
                        <a:t>11111111</a:t>
                      </a:r>
                    </a:p>
                    <a:p>
                      <a:pPr algn="ctr"/>
                      <a:r>
                        <a:rPr lang="fr-BE" sz="2800" dirty="0"/>
                        <a:t>10000100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dirty="0"/>
                        <a:t>11111111</a:t>
                      </a:r>
                    </a:p>
                    <a:p>
                      <a:pPr algn="ctr"/>
                      <a:r>
                        <a:rPr lang="fr-BE" sz="2800" dirty="0"/>
                        <a:t>11111111</a:t>
                      </a:r>
                    </a:p>
                    <a:p>
                      <a:pPr algn="ctr"/>
                      <a:r>
                        <a:rPr lang="fr-BE" sz="2800" dirty="0"/>
                        <a:t>00000000</a:t>
                      </a:r>
                    </a:p>
                    <a:p>
                      <a:pPr algn="ctr"/>
                      <a:r>
                        <a:rPr lang="fr-BE" sz="2800" dirty="0"/>
                        <a:t>10000000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23541"/>
                  </a:ext>
                </a:extLst>
              </a:tr>
            </a:tbl>
          </a:graphicData>
        </a:graphic>
      </p:graphicFrame>
      <p:sp>
        <p:nvSpPr>
          <p:cNvPr id="18" name="Text 3">
            <a:extLst>
              <a:ext uri="{FF2B5EF4-FFF2-40B4-BE49-F238E27FC236}">
                <a16:creationId xmlns:a16="http://schemas.microsoft.com/office/drawing/2014/main" id="{FD689321-A7EA-B8CD-C026-1FFD1B71CBDF}"/>
              </a:ext>
            </a:extLst>
          </p:cNvPr>
          <p:cNvSpPr/>
          <p:nvPr/>
        </p:nvSpPr>
        <p:spPr>
          <a:xfrm>
            <a:off x="6057014" y="2104794"/>
            <a:ext cx="37904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Index = Y * with + X</a:t>
            </a:r>
            <a:endParaRPr lang="en-US" sz="2800" dirty="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A2B09059-689F-06E9-5192-6CA43884B982}"/>
              </a:ext>
            </a:extLst>
          </p:cNvPr>
          <p:cNvSpPr/>
          <p:nvPr/>
        </p:nvSpPr>
        <p:spPr>
          <a:xfrm>
            <a:off x="13306047" y="7371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2BB6BA3D-ECE9-6CEF-1EDA-10C3F9AF71C8}"/>
              </a:ext>
            </a:extLst>
          </p:cNvPr>
          <p:cNvSpPr/>
          <p:nvPr/>
        </p:nvSpPr>
        <p:spPr>
          <a:xfrm>
            <a:off x="13481685" y="73844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8</a:t>
            </a:r>
            <a:endParaRPr lang="en-US" sz="2624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fr-BE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61628" y="525074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>
              <a:solidFill>
                <a:srgbClr val="476FD6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Manipulation des Pixels (3/3)</a:t>
            </a:r>
            <a:endParaRPr lang="en-US" sz="4374" dirty="0"/>
          </a:p>
        </p:txBody>
      </p:sp>
      <p:sp>
        <p:nvSpPr>
          <p:cNvPr id="8" name="Text 5"/>
          <p:cNvSpPr/>
          <p:nvPr/>
        </p:nvSpPr>
        <p:spPr>
          <a:xfrm>
            <a:off x="2519917" y="5006197"/>
            <a:ext cx="59117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32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Pondération décroissante </a:t>
            </a:r>
            <a:endParaRPr lang="en-US" sz="3200" dirty="0"/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775F37F9-7AF8-0C2C-7BEF-AB21CA9D2DAB}"/>
              </a:ext>
            </a:extLst>
          </p:cNvPr>
          <p:cNvSpPr/>
          <p:nvPr/>
        </p:nvSpPr>
        <p:spPr>
          <a:xfrm>
            <a:off x="1080135" y="7464679"/>
            <a:ext cx="3183521" cy="406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54490@etu.he2b.be</a:t>
            </a:r>
            <a:endParaRPr lang="en-US" sz="2400" dirty="0"/>
          </a:p>
        </p:txBody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0DA7B567-B53F-F577-A2CF-9FCADAA89D25}"/>
              </a:ext>
            </a:extLst>
          </p:cNvPr>
          <p:cNvSpPr/>
          <p:nvPr/>
        </p:nvSpPr>
        <p:spPr>
          <a:xfrm>
            <a:off x="13306047" y="7371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fr-BE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478442AB-24B2-0DF7-D7B6-18E95842CA4E}"/>
              </a:ext>
            </a:extLst>
          </p:cNvPr>
          <p:cNvSpPr/>
          <p:nvPr/>
        </p:nvSpPr>
        <p:spPr>
          <a:xfrm>
            <a:off x="13481685" y="73844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9</a:t>
            </a:r>
            <a:endParaRPr lang="en-US" sz="2624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C14281AC-9536-F797-0B49-E2651D1FE671}"/>
              </a:ext>
            </a:extLst>
          </p:cNvPr>
          <p:cNvSpPr/>
          <p:nvPr/>
        </p:nvSpPr>
        <p:spPr>
          <a:xfrm>
            <a:off x="1036320" y="2405658"/>
            <a:ext cx="12954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endParaRPr lang="en-US" sz="2478" dirty="0"/>
          </a:p>
        </p:txBody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FABEB31C-DE10-B8DB-C7C0-3BE3D5C2C1F9}"/>
              </a:ext>
            </a:extLst>
          </p:cNvPr>
          <p:cNvSpPr/>
          <p:nvPr/>
        </p:nvSpPr>
        <p:spPr>
          <a:xfrm>
            <a:off x="2246878" y="3950374"/>
            <a:ext cx="145312" cy="454229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23" name="Shape 3">
            <a:extLst>
              <a:ext uri="{FF2B5EF4-FFF2-40B4-BE49-F238E27FC236}">
                <a16:creationId xmlns:a16="http://schemas.microsoft.com/office/drawing/2014/main" id="{8A7AA74D-DBB5-3CFA-CDAA-A1DAF7DEA813}"/>
              </a:ext>
            </a:extLst>
          </p:cNvPr>
          <p:cNvSpPr/>
          <p:nvPr/>
        </p:nvSpPr>
        <p:spPr>
          <a:xfrm>
            <a:off x="8574197" y="3959291"/>
            <a:ext cx="145312" cy="454229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24" name="Text 5">
            <a:extLst>
              <a:ext uri="{FF2B5EF4-FFF2-40B4-BE49-F238E27FC236}">
                <a16:creationId xmlns:a16="http://schemas.microsoft.com/office/drawing/2014/main" id="{6E519006-D59B-5D3B-D51A-61BBFECFC1A8}"/>
              </a:ext>
            </a:extLst>
          </p:cNvPr>
          <p:cNvSpPr/>
          <p:nvPr/>
        </p:nvSpPr>
        <p:spPr>
          <a:xfrm>
            <a:off x="1235858" y="3559608"/>
            <a:ext cx="8501085" cy="3649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9600" dirty="0">
                <a:solidFill>
                  <a:srgbClr val="C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 </a:t>
            </a:r>
            <a:r>
              <a:rPr lang="en-US" sz="96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1 0 0 1 1 0 </a:t>
            </a:r>
            <a:r>
              <a:rPr lang="en-US" sz="9600" dirty="0">
                <a:solidFill>
                  <a:srgbClr val="C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r>
              <a:rPr lang="en-US" sz="2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endParaRPr lang="en-US" sz="2800" dirty="0"/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E843F279-4379-4A39-C39C-E49A28F62A03}"/>
              </a:ext>
            </a:extLst>
          </p:cNvPr>
          <p:cNvSpPr/>
          <p:nvPr/>
        </p:nvSpPr>
        <p:spPr>
          <a:xfrm>
            <a:off x="8574197" y="4413520"/>
            <a:ext cx="568705" cy="152400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27" name="Shape 3">
            <a:extLst>
              <a:ext uri="{FF2B5EF4-FFF2-40B4-BE49-F238E27FC236}">
                <a16:creationId xmlns:a16="http://schemas.microsoft.com/office/drawing/2014/main" id="{03C3E2FC-FE75-EEAB-8308-E77BD7CE7144}"/>
              </a:ext>
            </a:extLst>
          </p:cNvPr>
          <p:cNvSpPr/>
          <p:nvPr/>
        </p:nvSpPr>
        <p:spPr>
          <a:xfrm>
            <a:off x="1823485" y="4404603"/>
            <a:ext cx="568705" cy="152400"/>
          </a:xfrm>
          <a:prstGeom prst="rect">
            <a:avLst/>
          </a:prstGeom>
          <a:solidFill>
            <a:srgbClr val="4DB8D1"/>
          </a:solidFill>
          <a:ln/>
        </p:spPr>
        <p:txBody>
          <a:bodyPr/>
          <a:lstStyle/>
          <a:p>
            <a:endParaRPr lang="fr-BE"/>
          </a:p>
        </p:txBody>
      </p:sp>
      <p:sp>
        <p:nvSpPr>
          <p:cNvPr id="28" name="Text 5">
            <a:extLst>
              <a:ext uri="{FF2B5EF4-FFF2-40B4-BE49-F238E27FC236}">
                <a16:creationId xmlns:a16="http://schemas.microsoft.com/office/drawing/2014/main" id="{4F2F00ED-B2DD-52EB-94BF-4B9DE69F14EB}"/>
              </a:ext>
            </a:extLst>
          </p:cNvPr>
          <p:cNvSpPr/>
          <p:nvPr/>
        </p:nvSpPr>
        <p:spPr>
          <a:xfrm>
            <a:off x="9142902" y="4314100"/>
            <a:ext cx="9893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LSB </a:t>
            </a:r>
            <a:endParaRPr lang="en-US" sz="2800" dirty="0"/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29333DB5-CB4A-1D48-6594-64735662909C}"/>
              </a:ext>
            </a:extLst>
          </p:cNvPr>
          <p:cNvSpPr/>
          <p:nvPr/>
        </p:nvSpPr>
        <p:spPr>
          <a:xfrm>
            <a:off x="834115" y="4329416"/>
            <a:ext cx="9893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8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MSB </a:t>
            </a:r>
            <a:endParaRPr lang="en-US" sz="2800" dirty="0"/>
          </a:p>
        </p:txBody>
      </p:sp>
      <p:sp>
        <p:nvSpPr>
          <p:cNvPr id="30" name="Text 5">
            <a:extLst>
              <a:ext uri="{FF2B5EF4-FFF2-40B4-BE49-F238E27FC236}">
                <a16:creationId xmlns:a16="http://schemas.microsoft.com/office/drawing/2014/main" id="{6F9856A6-9A3C-A372-EA2C-C26B8DAF9284}"/>
              </a:ext>
            </a:extLst>
          </p:cNvPr>
          <p:cNvSpPr/>
          <p:nvPr/>
        </p:nvSpPr>
        <p:spPr>
          <a:xfrm>
            <a:off x="1823485" y="5698294"/>
            <a:ext cx="7579919" cy="10176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endParaRPr lang="en-US" sz="2800" dirty="0">
              <a:solidFill>
                <a:srgbClr val="476FD6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 algn="ctr">
              <a:lnSpc>
                <a:spcPts val="2734"/>
              </a:lnSpc>
              <a:buNone/>
            </a:pPr>
            <a:r>
              <a:rPr lang="en-US" sz="6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r>
              <a:rPr lang="en-US" sz="6000" baseline="30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7</a:t>
            </a:r>
            <a:r>
              <a:rPr lang="en-US" sz="6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2</a:t>
            </a:r>
            <a:r>
              <a:rPr lang="en-US" sz="6000" baseline="30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6</a:t>
            </a:r>
            <a:r>
              <a:rPr lang="en-US" sz="6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2</a:t>
            </a:r>
            <a:r>
              <a:rPr lang="en-US" sz="6000" baseline="30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r>
              <a:rPr lang="en-US" sz="6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2</a:t>
            </a:r>
            <a:r>
              <a:rPr lang="en-US" sz="6000" baseline="30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r>
              <a:rPr lang="en-US" sz="6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 2</a:t>
            </a:r>
            <a:r>
              <a:rPr lang="en-US" sz="6000" baseline="30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r>
              <a:rPr lang="en-US" sz="6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2</a:t>
            </a:r>
            <a:r>
              <a:rPr lang="en-US" sz="6000" baseline="30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r>
              <a:rPr lang="en-US" sz="6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2</a:t>
            </a:r>
            <a:r>
              <a:rPr lang="en-US" sz="6000" baseline="30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r>
              <a:rPr lang="en-US" sz="6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2</a:t>
            </a:r>
            <a:r>
              <a:rPr lang="en-US" sz="6000" baseline="300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0</a:t>
            </a:r>
            <a:r>
              <a:rPr lang="en-US" sz="5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158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795</Words>
  <Application>Microsoft Office PowerPoint</Application>
  <PresentationFormat>Personnalisé</PresentationFormat>
  <Paragraphs>285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Nobile</vt:lpstr>
      <vt:lpstr>Roboto</vt:lpstr>
      <vt:lpstr>Roboto Slab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Vivace FOUEFACK ATCHEPONG</cp:lastModifiedBy>
  <cp:revision>16</cp:revision>
  <dcterms:created xsi:type="dcterms:W3CDTF">2023-11-28T17:49:19Z</dcterms:created>
  <dcterms:modified xsi:type="dcterms:W3CDTF">2023-12-05T22:33:30Z</dcterms:modified>
</cp:coreProperties>
</file>