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rawing2.xml" ContentType="application/vnd.ms-office.drawingml.diagramDrawing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charts/chart2.xml" ContentType="application/vnd.openxmlformats-officedocument.drawingml.char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Default Extension="xlsx" ContentType="application/vnd.openxmlformats-officedocument.spreadsheetml.sheet"/>
  <Override PartName="/ppt/diagrams/quickStyle3.xml" ContentType="application/vnd.openxmlformats-officedocument.drawingml.diagramStyle+xml"/>
  <Override PartName="/ppt/media/audio2.bin" ContentType="audio/unknown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rawing3.xml" ContentType="application/vnd.ms-office.drawingml.diagramDrawing+xml"/>
  <Override PartName="/ppt/media/audio1.bin" ContentType="audio/unknown"/>
  <Override PartName="/ppt/slides/slide17.xml" ContentType="application/vnd.openxmlformats-officedocument.presentationml.slide+xml"/>
  <Override PartName="/ppt/diagrams/colors3.xml" ContentType="application/vnd.openxmlformats-officedocument.drawingml.diagramColor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100" r:id="rId1"/>
  </p:sldMasterIdLst>
  <p:sldIdLst>
    <p:sldId id="275" r:id="rId2"/>
    <p:sldId id="256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A679D"/>
    <a:srgbClr val="D368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>
        <c:manualLayout>
          <c:xMode val="edge"/>
          <c:yMode val="edge"/>
          <c:x val="0.291620898950131"/>
          <c:y val="0.040625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Things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A few of my favorite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9.0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/>
              <a:t>How</a:t>
            </a:r>
            <a:r>
              <a:rPr lang="en-US" dirty="0" smtClean="0"/>
              <a:t> I </a:t>
            </a:r>
            <a:r>
              <a:rPr lang="en-US" dirty="0"/>
              <a:t>Feel</a:t>
            </a:r>
          </a:p>
        </c:rich>
      </c:tx>
      <c:layout/>
    </c:title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How Bad I Feel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Without Favorite Things</c:v>
                </c:pt>
                <c:pt idx="1">
                  <c:v>With Favorite Things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3.5</c:v>
                </c:pt>
              </c:numCache>
            </c:numRef>
          </c:val>
        </c:ser>
        <c:shape val="box"/>
        <c:axId val="331556712"/>
        <c:axId val="331583400"/>
        <c:axId val="0"/>
      </c:bar3DChart>
      <c:catAx>
        <c:axId val="331556712"/>
        <c:scaling>
          <c:orientation val="minMax"/>
        </c:scaling>
        <c:axPos val="b"/>
        <c:tickLblPos val="nextTo"/>
        <c:crossAx val="331583400"/>
        <c:crosses val="autoZero"/>
        <c:auto val="1"/>
        <c:lblAlgn val="ctr"/>
        <c:lblOffset val="100"/>
      </c:catAx>
      <c:valAx>
        <c:axId val="33158340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3315567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78031-FA07-F642-8B6F-9C155CE40A3F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7F1A8-9D34-944A-AE2B-F2ADDBF4A672}">
      <dgm:prSet phldrT="[Text]" custT="1"/>
      <dgm:spPr/>
      <dgm:t>
        <a:bodyPr/>
        <a:lstStyle/>
        <a:p>
          <a:r>
            <a:rPr lang="en-US" sz="2400" dirty="0" smtClean="0"/>
            <a:t>Packages</a:t>
          </a:r>
          <a:endParaRPr lang="en-US" sz="2400" dirty="0"/>
        </a:p>
      </dgm:t>
    </dgm:pt>
    <dgm:pt modelId="{19A9D763-AF68-9C41-8068-A92137493AF9}" type="parTrans" cxnId="{F4DD4F30-DFCA-B14F-9D6D-92328C4DEC7A}">
      <dgm:prSet/>
      <dgm:spPr/>
      <dgm:t>
        <a:bodyPr/>
        <a:lstStyle/>
        <a:p>
          <a:endParaRPr lang="en-US"/>
        </a:p>
      </dgm:t>
    </dgm:pt>
    <dgm:pt modelId="{C90AC74C-5F86-5045-B968-14C6683983A7}" type="sibTrans" cxnId="{F4DD4F30-DFCA-B14F-9D6D-92328C4DEC7A}">
      <dgm:prSet/>
      <dgm:spPr/>
      <dgm:t>
        <a:bodyPr/>
        <a:lstStyle/>
        <a:p>
          <a:endParaRPr lang="en-US"/>
        </a:p>
      </dgm:t>
    </dgm:pt>
    <dgm:pt modelId="{7EC2A063-36F4-7742-9DB3-1BB712074CDA}">
      <dgm:prSet phldrT="[Text]" custT="1"/>
      <dgm:spPr/>
      <dgm:t>
        <a:bodyPr/>
        <a:lstStyle/>
        <a:p>
          <a:r>
            <a:rPr lang="en-US" sz="1600" dirty="0" smtClean="0"/>
            <a:t>Wrapped in brown paper</a:t>
          </a:r>
          <a:endParaRPr lang="en-US" sz="1600" dirty="0"/>
        </a:p>
      </dgm:t>
    </dgm:pt>
    <dgm:pt modelId="{2E88738C-A138-E344-862D-46C319417E97}" type="parTrans" cxnId="{4B864F79-9E16-FF45-8A44-6FD3B89A7FB3}">
      <dgm:prSet/>
      <dgm:spPr>
        <a:ln w="2222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D1115524-F168-6945-8D01-1A0C04231E4F}" type="sibTrans" cxnId="{4B864F79-9E16-FF45-8A44-6FD3B89A7FB3}">
      <dgm:prSet/>
      <dgm:spPr/>
      <dgm:t>
        <a:bodyPr/>
        <a:lstStyle/>
        <a:p>
          <a:endParaRPr lang="en-US"/>
        </a:p>
      </dgm:t>
    </dgm:pt>
    <dgm:pt modelId="{515F1D50-CB92-864E-BB6E-38739940C8CB}">
      <dgm:prSet phldrT="[Text]" custT="1"/>
      <dgm:spPr/>
      <dgm:t>
        <a:bodyPr/>
        <a:lstStyle/>
        <a:p>
          <a:r>
            <a:rPr lang="en-US" sz="1600" dirty="0" smtClean="0"/>
            <a:t>Held together with tape</a:t>
          </a:r>
          <a:endParaRPr lang="en-US" sz="1600" dirty="0"/>
        </a:p>
      </dgm:t>
    </dgm:pt>
    <dgm:pt modelId="{F9A145D2-7F64-2C46-AA28-4D6C30B8845F}" type="parTrans" cxnId="{7320F2CA-E4C2-9143-BC1D-7E66BFA99B78}">
      <dgm:prSet/>
      <dgm:spPr>
        <a:ln w="2222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6A0F7252-4D1B-274F-86D2-CE01BD134498}" type="sibTrans" cxnId="{7320F2CA-E4C2-9143-BC1D-7E66BFA99B78}">
      <dgm:prSet/>
      <dgm:spPr/>
      <dgm:t>
        <a:bodyPr/>
        <a:lstStyle/>
        <a:p>
          <a:endParaRPr lang="en-US"/>
        </a:p>
      </dgm:t>
    </dgm:pt>
    <dgm:pt modelId="{A7F48776-CE7D-BB47-A6F8-923E1B2AEC16}">
      <dgm:prSet phldrT="[Text]" custT="1"/>
      <dgm:spPr/>
      <dgm:t>
        <a:bodyPr/>
        <a:lstStyle/>
        <a:p>
          <a:r>
            <a:rPr lang="en-US" sz="1600" dirty="0" smtClean="0"/>
            <a:t>Tied up with string</a:t>
          </a:r>
          <a:endParaRPr lang="en-US" sz="1600" dirty="0"/>
        </a:p>
      </dgm:t>
    </dgm:pt>
    <dgm:pt modelId="{81F83374-C9B2-094F-94E3-CA7A1A18AEC3}" type="parTrans" cxnId="{9BE3417B-472A-884E-A6DC-E4858D4EB223}">
      <dgm:prSet/>
      <dgm:spPr>
        <a:ln w="2222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6112F061-F495-AC4B-8474-9872A0C85F83}" type="sibTrans" cxnId="{9BE3417B-472A-884E-A6DC-E4858D4EB223}">
      <dgm:prSet/>
      <dgm:spPr/>
      <dgm:t>
        <a:bodyPr/>
        <a:lstStyle/>
        <a:p>
          <a:endParaRPr lang="en-US"/>
        </a:p>
      </dgm:t>
    </dgm:pt>
    <dgm:pt modelId="{187BEEE6-38AC-5E44-B8CF-6C1330657E3F}">
      <dgm:prSet phldrT="[Text]" custT="1"/>
      <dgm:spPr/>
      <dgm:t>
        <a:bodyPr/>
        <a:lstStyle/>
        <a:p>
          <a:r>
            <a:rPr lang="en-US" sz="1600" dirty="0" smtClean="0"/>
            <a:t>Not My Favorite</a:t>
          </a:r>
          <a:endParaRPr lang="en-US" sz="1600" dirty="0"/>
        </a:p>
      </dgm:t>
    </dgm:pt>
    <dgm:pt modelId="{DDE4D427-681B-3F4C-8D28-79DFD0C7398B}" type="parTrans" cxnId="{0A12C6FA-57D9-7144-BC43-DCC50F1275C1}">
      <dgm:prSet/>
      <dgm:spPr>
        <a:ln w="2222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7648F11-7998-1E4A-8E88-E1522CB08814}" type="sibTrans" cxnId="{0A12C6FA-57D9-7144-BC43-DCC50F1275C1}">
      <dgm:prSet/>
      <dgm:spPr/>
      <dgm:t>
        <a:bodyPr/>
        <a:lstStyle/>
        <a:p>
          <a:endParaRPr lang="en-US"/>
        </a:p>
      </dgm:t>
    </dgm:pt>
    <dgm:pt modelId="{B231DD63-F17B-0D4C-B5A8-48E2C40598D7}">
      <dgm:prSet phldrT="[Text]" custT="1"/>
      <dgm:spPr/>
      <dgm:t>
        <a:bodyPr/>
        <a:lstStyle/>
        <a:p>
          <a:r>
            <a:rPr lang="en-US" sz="1600" dirty="0" smtClean="0"/>
            <a:t>My Favorite</a:t>
          </a:r>
          <a:endParaRPr lang="en-US" sz="1600" dirty="0"/>
        </a:p>
      </dgm:t>
    </dgm:pt>
    <dgm:pt modelId="{F88CF506-BE8C-FC4B-849C-97738F55743B}" type="parTrans" cxnId="{8AD8B939-543D-2F4C-8790-F6DE0F2B3B59}">
      <dgm:prSet/>
      <dgm:spPr>
        <a:ln w="2222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7C0BC5FF-125D-0F4E-A29E-E0B1732F2714}" type="sibTrans" cxnId="{8AD8B939-543D-2F4C-8790-F6DE0F2B3B59}">
      <dgm:prSet/>
      <dgm:spPr/>
      <dgm:t>
        <a:bodyPr/>
        <a:lstStyle/>
        <a:p>
          <a:endParaRPr lang="en-US"/>
        </a:p>
      </dgm:t>
    </dgm:pt>
    <dgm:pt modelId="{99CEBF7C-A8A9-CA47-AF28-B9F45DA88A39}" type="pres">
      <dgm:prSet presAssocID="{FBD78031-FA07-F642-8B6F-9C155CE40A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0CD0C6-8A75-DE47-8CFE-0C3D2DA89479}" type="pres">
      <dgm:prSet presAssocID="{1A07F1A8-9D34-944A-AE2B-F2ADDBF4A672}" presName="root1" presStyleCnt="0"/>
      <dgm:spPr/>
    </dgm:pt>
    <dgm:pt modelId="{8E5C1D89-4DD7-3545-B056-1A966E6516E5}" type="pres">
      <dgm:prSet presAssocID="{1A07F1A8-9D34-944A-AE2B-F2ADDBF4A672}" presName="LevelOneTextNode" presStyleLbl="node0" presStyleIdx="0" presStyleCnt="1" custLinFactNeighborX="-242" custLinFactNeighborY="-653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0A2A2D-0580-844D-8272-C19D782BDC6A}" type="pres">
      <dgm:prSet presAssocID="{1A07F1A8-9D34-944A-AE2B-F2ADDBF4A672}" presName="level2hierChild" presStyleCnt="0"/>
      <dgm:spPr/>
    </dgm:pt>
    <dgm:pt modelId="{CD44B2F1-941F-5F4F-BB60-104A35EAC216}" type="pres">
      <dgm:prSet presAssocID="{2E88738C-A138-E344-862D-46C319417E97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797ED48-8D20-8C4F-B4D7-4C02F47257DA}" type="pres">
      <dgm:prSet presAssocID="{2E88738C-A138-E344-862D-46C319417E97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4268488-14BA-DC47-A81B-BC6A64615C91}" type="pres">
      <dgm:prSet presAssocID="{7EC2A063-36F4-7742-9DB3-1BB712074CDA}" presName="root2" presStyleCnt="0"/>
      <dgm:spPr/>
    </dgm:pt>
    <dgm:pt modelId="{D32D5778-CC36-3642-A4A9-64FEA0B57457}" type="pres">
      <dgm:prSet presAssocID="{7EC2A063-36F4-7742-9DB3-1BB712074CDA}" presName="LevelTwoTextNode" presStyleLbl="node2" presStyleIdx="0" presStyleCnt="1" custLinFactNeighborY="-67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37EFF-5673-AE41-AFA3-4ECD9563EFFD}" type="pres">
      <dgm:prSet presAssocID="{7EC2A063-36F4-7742-9DB3-1BB712074CDA}" presName="level3hierChild" presStyleCnt="0"/>
      <dgm:spPr/>
    </dgm:pt>
    <dgm:pt modelId="{F104E387-C46E-FF43-992E-F573C896F913}" type="pres">
      <dgm:prSet presAssocID="{F9A145D2-7F64-2C46-AA28-4D6C30B8845F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C3E8E93-0808-1E48-9FF1-42D54EBAE9D0}" type="pres">
      <dgm:prSet presAssocID="{F9A145D2-7F64-2C46-AA28-4D6C30B8845F}" presName="connTx" presStyleLbl="parChTrans1D3" presStyleIdx="0" presStyleCnt="2"/>
      <dgm:spPr/>
      <dgm:t>
        <a:bodyPr/>
        <a:lstStyle/>
        <a:p>
          <a:endParaRPr lang="en-US"/>
        </a:p>
      </dgm:t>
    </dgm:pt>
    <dgm:pt modelId="{83B0BBE4-0CEE-C341-9986-F8621F1E0C13}" type="pres">
      <dgm:prSet presAssocID="{515F1D50-CB92-864E-BB6E-38739940C8CB}" presName="root2" presStyleCnt="0"/>
      <dgm:spPr/>
    </dgm:pt>
    <dgm:pt modelId="{58489BD3-F541-1342-9BAB-7276FD827C50}" type="pres">
      <dgm:prSet presAssocID="{515F1D50-CB92-864E-BB6E-38739940C8CB}" presName="LevelTwoTextNode" presStyleLbl="node3" presStyleIdx="0" presStyleCnt="2" custScaleX="110000" custLinFactNeighborX="-2055" custLinFactNeighborY="-72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11DFF-7BE6-5445-A0CA-3A4EC4711E1C}" type="pres">
      <dgm:prSet presAssocID="{515F1D50-CB92-864E-BB6E-38739940C8CB}" presName="level3hierChild" presStyleCnt="0"/>
      <dgm:spPr/>
    </dgm:pt>
    <dgm:pt modelId="{CABD00C3-6589-F746-93C3-754FF0C5AD70}" type="pres">
      <dgm:prSet presAssocID="{DDE4D427-681B-3F4C-8D28-79DFD0C7398B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42904CE-027A-F640-A6FA-E26EC3BEFD24}" type="pres">
      <dgm:prSet presAssocID="{DDE4D427-681B-3F4C-8D28-79DFD0C7398B}" presName="connTx" presStyleLbl="parChTrans1D4" presStyleIdx="0" presStyleCnt="2"/>
      <dgm:spPr/>
      <dgm:t>
        <a:bodyPr/>
        <a:lstStyle/>
        <a:p>
          <a:endParaRPr lang="en-US"/>
        </a:p>
      </dgm:t>
    </dgm:pt>
    <dgm:pt modelId="{3E3FE1A3-4FE7-C64D-85B2-9BE0C75A6D12}" type="pres">
      <dgm:prSet presAssocID="{187BEEE6-38AC-5E44-B8CF-6C1330657E3F}" presName="root2" presStyleCnt="0"/>
      <dgm:spPr/>
    </dgm:pt>
    <dgm:pt modelId="{19669AC6-7950-D54B-9E1D-38E941EF3EFC}" type="pres">
      <dgm:prSet presAssocID="{187BEEE6-38AC-5E44-B8CF-6C1330657E3F}" presName="LevelTwoTextNode" presStyleLbl="node4" presStyleIdx="0" presStyleCnt="2" custScaleY="110000" custLinFactNeighborY="-72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37923-063E-584D-842B-A6D83CF6B748}" type="pres">
      <dgm:prSet presAssocID="{187BEEE6-38AC-5E44-B8CF-6C1330657E3F}" presName="level3hierChild" presStyleCnt="0"/>
      <dgm:spPr/>
    </dgm:pt>
    <dgm:pt modelId="{20A8FDE8-3D6D-614F-89BD-A59F5AAA33F3}" type="pres">
      <dgm:prSet presAssocID="{81F83374-C9B2-094F-94E3-CA7A1A18AEC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8F889644-6C1B-114C-875E-9F6DE6F293F5}" type="pres">
      <dgm:prSet presAssocID="{81F83374-C9B2-094F-94E3-CA7A1A18AEC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DC5C43D1-EB3C-D74F-B64C-ABE9B97C3880}" type="pres">
      <dgm:prSet presAssocID="{A7F48776-CE7D-BB47-A6F8-923E1B2AEC16}" presName="root2" presStyleCnt="0"/>
      <dgm:spPr/>
    </dgm:pt>
    <dgm:pt modelId="{E2397DB0-2129-BC4E-95E1-51B1080CB22A}" type="pres">
      <dgm:prSet presAssocID="{A7F48776-CE7D-BB47-A6F8-923E1B2AEC16}" presName="LevelTwoTextNode" presStyleLbl="node3" presStyleIdx="1" presStyleCnt="2" custScaleX="107697" custScaleY="108891" custLinFactNeighborY="-243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37829-78A9-5440-84D1-A1BFEB0D4547}" type="pres">
      <dgm:prSet presAssocID="{A7F48776-CE7D-BB47-A6F8-923E1B2AEC16}" presName="level3hierChild" presStyleCnt="0"/>
      <dgm:spPr/>
    </dgm:pt>
    <dgm:pt modelId="{C5071B01-5A0B-5248-9439-499D16EC6222}" type="pres">
      <dgm:prSet presAssocID="{F88CF506-BE8C-FC4B-849C-97738F55743B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3B144682-2DCC-C14E-8A6E-BCD92141163A}" type="pres">
      <dgm:prSet presAssocID="{F88CF506-BE8C-FC4B-849C-97738F55743B}" presName="connTx" presStyleLbl="parChTrans1D4" presStyleIdx="1" presStyleCnt="2"/>
      <dgm:spPr/>
      <dgm:t>
        <a:bodyPr/>
        <a:lstStyle/>
        <a:p>
          <a:endParaRPr lang="en-US"/>
        </a:p>
      </dgm:t>
    </dgm:pt>
    <dgm:pt modelId="{CCCB18BA-8CBD-4846-86DA-C6A10D48666E}" type="pres">
      <dgm:prSet presAssocID="{B231DD63-F17B-0D4C-B5A8-48E2C40598D7}" presName="root2" presStyleCnt="0"/>
      <dgm:spPr/>
    </dgm:pt>
    <dgm:pt modelId="{431F7172-A07D-A142-A402-D080BDAF38B8}" type="pres">
      <dgm:prSet presAssocID="{B231DD63-F17B-0D4C-B5A8-48E2C40598D7}" presName="LevelTwoTextNode" presStyleLbl="node4" presStyleIdx="1" presStyleCnt="2" custLinFactNeighborY="-243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E8A79-3DAA-EB4A-83B0-C473BB8C6252}" type="pres">
      <dgm:prSet presAssocID="{B231DD63-F17B-0D4C-B5A8-48E2C40598D7}" presName="level3hierChild" presStyleCnt="0"/>
      <dgm:spPr/>
    </dgm:pt>
  </dgm:ptLst>
  <dgm:cxnLst>
    <dgm:cxn modelId="{9BE3417B-472A-884E-A6DC-E4858D4EB223}" srcId="{7EC2A063-36F4-7742-9DB3-1BB712074CDA}" destId="{A7F48776-CE7D-BB47-A6F8-923E1B2AEC16}" srcOrd="1" destOrd="0" parTransId="{81F83374-C9B2-094F-94E3-CA7A1A18AEC3}" sibTransId="{6112F061-F495-AC4B-8474-9872A0C85F83}"/>
    <dgm:cxn modelId="{ACC37FB2-DCDA-F247-9926-60E18090E1AD}" type="presOf" srcId="{B231DD63-F17B-0D4C-B5A8-48E2C40598D7}" destId="{431F7172-A07D-A142-A402-D080BDAF38B8}" srcOrd="0" destOrd="0" presId="urn:microsoft.com/office/officeart/2005/8/layout/hierarchy2"/>
    <dgm:cxn modelId="{D91BEA42-6F64-FE4A-BB1B-6B42F31CA5A8}" type="presOf" srcId="{DDE4D427-681B-3F4C-8D28-79DFD0C7398B}" destId="{C42904CE-027A-F640-A6FA-E26EC3BEFD24}" srcOrd="1" destOrd="0" presId="urn:microsoft.com/office/officeart/2005/8/layout/hierarchy2"/>
    <dgm:cxn modelId="{D1207BD5-704C-3B46-A723-2851E7B7C6FD}" type="presOf" srcId="{F88CF506-BE8C-FC4B-849C-97738F55743B}" destId="{3B144682-2DCC-C14E-8A6E-BCD92141163A}" srcOrd="1" destOrd="0" presId="urn:microsoft.com/office/officeart/2005/8/layout/hierarchy2"/>
    <dgm:cxn modelId="{5E8DC393-BE63-4540-AF41-54719A212A03}" type="presOf" srcId="{7EC2A063-36F4-7742-9DB3-1BB712074CDA}" destId="{D32D5778-CC36-3642-A4A9-64FEA0B57457}" srcOrd="0" destOrd="0" presId="urn:microsoft.com/office/officeart/2005/8/layout/hierarchy2"/>
    <dgm:cxn modelId="{0A12C6FA-57D9-7144-BC43-DCC50F1275C1}" srcId="{515F1D50-CB92-864E-BB6E-38739940C8CB}" destId="{187BEEE6-38AC-5E44-B8CF-6C1330657E3F}" srcOrd="0" destOrd="0" parTransId="{DDE4D427-681B-3F4C-8D28-79DFD0C7398B}" sibTransId="{87648F11-7998-1E4A-8E88-E1522CB08814}"/>
    <dgm:cxn modelId="{29E5202E-C96A-9E44-A20E-716D9E78B9A9}" type="presOf" srcId="{81F83374-C9B2-094F-94E3-CA7A1A18AEC3}" destId="{8F889644-6C1B-114C-875E-9F6DE6F293F5}" srcOrd="1" destOrd="0" presId="urn:microsoft.com/office/officeart/2005/8/layout/hierarchy2"/>
    <dgm:cxn modelId="{D44DB28C-674E-254D-84E6-53FDD08BA440}" type="presOf" srcId="{187BEEE6-38AC-5E44-B8CF-6C1330657E3F}" destId="{19669AC6-7950-D54B-9E1D-38E941EF3EFC}" srcOrd="0" destOrd="0" presId="urn:microsoft.com/office/officeart/2005/8/layout/hierarchy2"/>
    <dgm:cxn modelId="{21BA3D86-DF21-AB4B-81CC-5962A6A8732F}" type="presOf" srcId="{DDE4D427-681B-3F4C-8D28-79DFD0C7398B}" destId="{CABD00C3-6589-F746-93C3-754FF0C5AD70}" srcOrd="0" destOrd="0" presId="urn:microsoft.com/office/officeart/2005/8/layout/hierarchy2"/>
    <dgm:cxn modelId="{9D10B0FF-E7D0-3445-81BC-6BC622626376}" type="presOf" srcId="{F88CF506-BE8C-FC4B-849C-97738F55743B}" destId="{C5071B01-5A0B-5248-9439-499D16EC6222}" srcOrd="0" destOrd="0" presId="urn:microsoft.com/office/officeart/2005/8/layout/hierarchy2"/>
    <dgm:cxn modelId="{1B7D4441-869C-8545-9260-A67E1EA6B0C9}" type="presOf" srcId="{F9A145D2-7F64-2C46-AA28-4D6C30B8845F}" destId="{F104E387-C46E-FF43-992E-F573C896F913}" srcOrd="0" destOrd="0" presId="urn:microsoft.com/office/officeart/2005/8/layout/hierarchy2"/>
    <dgm:cxn modelId="{7320F2CA-E4C2-9143-BC1D-7E66BFA99B78}" srcId="{7EC2A063-36F4-7742-9DB3-1BB712074CDA}" destId="{515F1D50-CB92-864E-BB6E-38739940C8CB}" srcOrd="0" destOrd="0" parTransId="{F9A145D2-7F64-2C46-AA28-4D6C30B8845F}" sibTransId="{6A0F7252-4D1B-274F-86D2-CE01BD134498}"/>
    <dgm:cxn modelId="{01379389-B8A0-A24E-A0B1-7BB7D0B0FBCC}" type="presOf" srcId="{FBD78031-FA07-F642-8B6F-9C155CE40A3F}" destId="{99CEBF7C-A8A9-CA47-AF28-B9F45DA88A39}" srcOrd="0" destOrd="0" presId="urn:microsoft.com/office/officeart/2005/8/layout/hierarchy2"/>
    <dgm:cxn modelId="{F4DD4F30-DFCA-B14F-9D6D-92328C4DEC7A}" srcId="{FBD78031-FA07-F642-8B6F-9C155CE40A3F}" destId="{1A07F1A8-9D34-944A-AE2B-F2ADDBF4A672}" srcOrd="0" destOrd="0" parTransId="{19A9D763-AF68-9C41-8068-A92137493AF9}" sibTransId="{C90AC74C-5F86-5045-B968-14C6683983A7}"/>
    <dgm:cxn modelId="{4D94CA42-F5D1-1A4A-83E3-5AE1112F712B}" type="presOf" srcId="{F9A145D2-7F64-2C46-AA28-4D6C30B8845F}" destId="{6C3E8E93-0808-1E48-9FF1-42D54EBAE9D0}" srcOrd="1" destOrd="0" presId="urn:microsoft.com/office/officeart/2005/8/layout/hierarchy2"/>
    <dgm:cxn modelId="{75DBE95B-3DF2-9749-AB9E-58A835ECE9BC}" type="presOf" srcId="{515F1D50-CB92-864E-BB6E-38739940C8CB}" destId="{58489BD3-F541-1342-9BAB-7276FD827C50}" srcOrd="0" destOrd="0" presId="urn:microsoft.com/office/officeart/2005/8/layout/hierarchy2"/>
    <dgm:cxn modelId="{BD09ED84-1F9C-A144-AC4C-89993C9CC5B7}" type="presOf" srcId="{2E88738C-A138-E344-862D-46C319417E97}" destId="{5797ED48-8D20-8C4F-B4D7-4C02F47257DA}" srcOrd="1" destOrd="0" presId="urn:microsoft.com/office/officeart/2005/8/layout/hierarchy2"/>
    <dgm:cxn modelId="{8AC01803-6AE2-1F49-B074-52B90AA50F7B}" type="presOf" srcId="{A7F48776-CE7D-BB47-A6F8-923E1B2AEC16}" destId="{E2397DB0-2129-BC4E-95E1-51B1080CB22A}" srcOrd="0" destOrd="0" presId="urn:microsoft.com/office/officeart/2005/8/layout/hierarchy2"/>
    <dgm:cxn modelId="{62EDA271-F812-664E-AD2D-78F82A0DF1D5}" type="presOf" srcId="{81F83374-C9B2-094F-94E3-CA7A1A18AEC3}" destId="{20A8FDE8-3D6D-614F-89BD-A59F5AAA33F3}" srcOrd="0" destOrd="0" presId="urn:microsoft.com/office/officeart/2005/8/layout/hierarchy2"/>
    <dgm:cxn modelId="{4B864F79-9E16-FF45-8A44-6FD3B89A7FB3}" srcId="{1A07F1A8-9D34-944A-AE2B-F2ADDBF4A672}" destId="{7EC2A063-36F4-7742-9DB3-1BB712074CDA}" srcOrd="0" destOrd="0" parTransId="{2E88738C-A138-E344-862D-46C319417E97}" sibTransId="{D1115524-F168-6945-8D01-1A0C04231E4F}"/>
    <dgm:cxn modelId="{8AD8B939-543D-2F4C-8790-F6DE0F2B3B59}" srcId="{A7F48776-CE7D-BB47-A6F8-923E1B2AEC16}" destId="{B231DD63-F17B-0D4C-B5A8-48E2C40598D7}" srcOrd="0" destOrd="0" parTransId="{F88CF506-BE8C-FC4B-849C-97738F55743B}" sibTransId="{7C0BC5FF-125D-0F4E-A29E-E0B1732F2714}"/>
    <dgm:cxn modelId="{ABE8CB30-AB6C-7348-879E-43A4FE758471}" type="presOf" srcId="{2E88738C-A138-E344-862D-46C319417E97}" destId="{CD44B2F1-941F-5F4F-BB60-104A35EAC216}" srcOrd="0" destOrd="0" presId="urn:microsoft.com/office/officeart/2005/8/layout/hierarchy2"/>
    <dgm:cxn modelId="{8CA1FDD7-210C-3D4D-B8D5-BBC8C8C03425}" type="presOf" srcId="{1A07F1A8-9D34-944A-AE2B-F2ADDBF4A672}" destId="{8E5C1D89-4DD7-3545-B056-1A966E6516E5}" srcOrd="0" destOrd="0" presId="urn:microsoft.com/office/officeart/2005/8/layout/hierarchy2"/>
    <dgm:cxn modelId="{41B4F9D8-908D-DA44-ACAB-0BD45EC24648}" type="presParOf" srcId="{99CEBF7C-A8A9-CA47-AF28-B9F45DA88A39}" destId="{880CD0C6-8A75-DE47-8CFE-0C3D2DA89479}" srcOrd="0" destOrd="0" presId="urn:microsoft.com/office/officeart/2005/8/layout/hierarchy2"/>
    <dgm:cxn modelId="{4CDC08A0-D0C2-4942-914C-EAE1CF5F83EC}" type="presParOf" srcId="{880CD0C6-8A75-DE47-8CFE-0C3D2DA89479}" destId="{8E5C1D89-4DD7-3545-B056-1A966E6516E5}" srcOrd="0" destOrd="0" presId="urn:microsoft.com/office/officeart/2005/8/layout/hierarchy2"/>
    <dgm:cxn modelId="{44720867-5343-D247-BDD2-BE424F5857F0}" type="presParOf" srcId="{880CD0C6-8A75-DE47-8CFE-0C3D2DA89479}" destId="{AE0A2A2D-0580-844D-8272-C19D782BDC6A}" srcOrd="1" destOrd="0" presId="urn:microsoft.com/office/officeart/2005/8/layout/hierarchy2"/>
    <dgm:cxn modelId="{F52DB218-D45A-4842-8670-57E8C8C4D875}" type="presParOf" srcId="{AE0A2A2D-0580-844D-8272-C19D782BDC6A}" destId="{CD44B2F1-941F-5F4F-BB60-104A35EAC216}" srcOrd="0" destOrd="0" presId="urn:microsoft.com/office/officeart/2005/8/layout/hierarchy2"/>
    <dgm:cxn modelId="{58EAA5CF-1BF8-EC46-8DAC-36AACA609B73}" type="presParOf" srcId="{CD44B2F1-941F-5F4F-BB60-104A35EAC216}" destId="{5797ED48-8D20-8C4F-B4D7-4C02F47257DA}" srcOrd="0" destOrd="0" presId="urn:microsoft.com/office/officeart/2005/8/layout/hierarchy2"/>
    <dgm:cxn modelId="{B060363B-C4BE-8A4E-92E9-19AD51242D59}" type="presParOf" srcId="{AE0A2A2D-0580-844D-8272-C19D782BDC6A}" destId="{44268488-14BA-DC47-A81B-BC6A64615C91}" srcOrd="1" destOrd="0" presId="urn:microsoft.com/office/officeart/2005/8/layout/hierarchy2"/>
    <dgm:cxn modelId="{33C0228C-F002-CB4E-B187-36E4018ECCC5}" type="presParOf" srcId="{44268488-14BA-DC47-A81B-BC6A64615C91}" destId="{D32D5778-CC36-3642-A4A9-64FEA0B57457}" srcOrd="0" destOrd="0" presId="urn:microsoft.com/office/officeart/2005/8/layout/hierarchy2"/>
    <dgm:cxn modelId="{6845C8DF-9FFC-8643-9BD8-ACDD299A1C9C}" type="presParOf" srcId="{44268488-14BA-DC47-A81B-BC6A64615C91}" destId="{FDB37EFF-5673-AE41-AFA3-4ECD9563EFFD}" srcOrd="1" destOrd="0" presId="urn:microsoft.com/office/officeart/2005/8/layout/hierarchy2"/>
    <dgm:cxn modelId="{F57255DA-5B75-C045-AF17-25B0930573FA}" type="presParOf" srcId="{FDB37EFF-5673-AE41-AFA3-4ECD9563EFFD}" destId="{F104E387-C46E-FF43-992E-F573C896F913}" srcOrd="0" destOrd="0" presId="urn:microsoft.com/office/officeart/2005/8/layout/hierarchy2"/>
    <dgm:cxn modelId="{80ACF5AE-B4E3-564F-8BFC-972B34493955}" type="presParOf" srcId="{F104E387-C46E-FF43-992E-F573C896F913}" destId="{6C3E8E93-0808-1E48-9FF1-42D54EBAE9D0}" srcOrd="0" destOrd="0" presId="urn:microsoft.com/office/officeart/2005/8/layout/hierarchy2"/>
    <dgm:cxn modelId="{2DBD5031-0684-7F49-81E4-74EBED8A02D0}" type="presParOf" srcId="{FDB37EFF-5673-AE41-AFA3-4ECD9563EFFD}" destId="{83B0BBE4-0CEE-C341-9986-F8621F1E0C13}" srcOrd="1" destOrd="0" presId="urn:microsoft.com/office/officeart/2005/8/layout/hierarchy2"/>
    <dgm:cxn modelId="{47BD4FD0-BE9C-2840-BAFB-09E98D99C389}" type="presParOf" srcId="{83B0BBE4-0CEE-C341-9986-F8621F1E0C13}" destId="{58489BD3-F541-1342-9BAB-7276FD827C50}" srcOrd="0" destOrd="0" presId="urn:microsoft.com/office/officeart/2005/8/layout/hierarchy2"/>
    <dgm:cxn modelId="{2623AB98-CF74-9F47-AC94-308EBEAF6277}" type="presParOf" srcId="{83B0BBE4-0CEE-C341-9986-F8621F1E0C13}" destId="{02811DFF-7BE6-5445-A0CA-3A4EC4711E1C}" srcOrd="1" destOrd="0" presId="urn:microsoft.com/office/officeart/2005/8/layout/hierarchy2"/>
    <dgm:cxn modelId="{9B607B17-6FEF-7C49-8FAC-98DFC808A521}" type="presParOf" srcId="{02811DFF-7BE6-5445-A0CA-3A4EC4711E1C}" destId="{CABD00C3-6589-F746-93C3-754FF0C5AD70}" srcOrd="0" destOrd="0" presId="urn:microsoft.com/office/officeart/2005/8/layout/hierarchy2"/>
    <dgm:cxn modelId="{814C7425-B379-6C46-9033-57480A736AAA}" type="presParOf" srcId="{CABD00C3-6589-F746-93C3-754FF0C5AD70}" destId="{C42904CE-027A-F640-A6FA-E26EC3BEFD24}" srcOrd="0" destOrd="0" presId="urn:microsoft.com/office/officeart/2005/8/layout/hierarchy2"/>
    <dgm:cxn modelId="{BBF7A5F3-D887-A04C-ABAB-04CE89F49B6E}" type="presParOf" srcId="{02811DFF-7BE6-5445-A0CA-3A4EC4711E1C}" destId="{3E3FE1A3-4FE7-C64D-85B2-9BE0C75A6D12}" srcOrd="1" destOrd="0" presId="urn:microsoft.com/office/officeart/2005/8/layout/hierarchy2"/>
    <dgm:cxn modelId="{0E28E55F-5045-0645-8F02-E9FCD07C1030}" type="presParOf" srcId="{3E3FE1A3-4FE7-C64D-85B2-9BE0C75A6D12}" destId="{19669AC6-7950-D54B-9E1D-38E941EF3EFC}" srcOrd="0" destOrd="0" presId="urn:microsoft.com/office/officeart/2005/8/layout/hierarchy2"/>
    <dgm:cxn modelId="{2A735A5E-D043-F14B-B0EF-015D26E72B04}" type="presParOf" srcId="{3E3FE1A3-4FE7-C64D-85B2-9BE0C75A6D12}" destId="{DE637923-063E-584D-842B-A6D83CF6B748}" srcOrd="1" destOrd="0" presId="urn:microsoft.com/office/officeart/2005/8/layout/hierarchy2"/>
    <dgm:cxn modelId="{19C93313-553F-3B42-BAAE-B9E306355454}" type="presParOf" srcId="{FDB37EFF-5673-AE41-AFA3-4ECD9563EFFD}" destId="{20A8FDE8-3D6D-614F-89BD-A59F5AAA33F3}" srcOrd="2" destOrd="0" presId="urn:microsoft.com/office/officeart/2005/8/layout/hierarchy2"/>
    <dgm:cxn modelId="{32E7577B-2580-C346-9AC3-4617D0E0D945}" type="presParOf" srcId="{20A8FDE8-3D6D-614F-89BD-A59F5AAA33F3}" destId="{8F889644-6C1B-114C-875E-9F6DE6F293F5}" srcOrd="0" destOrd="0" presId="urn:microsoft.com/office/officeart/2005/8/layout/hierarchy2"/>
    <dgm:cxn modelId="{40531AC8-1192-7541-95D0-AA374C933713}" type="presParOf" srcId="{FDB37EFF-5673-AE41-AFA3-4ECD9563EFFD}" destId="{DC5C43D1-EB3C-D74F-B64C-ABE9B97C3880}" srcOrd="3" destOrd="0" presId="urn:microsoft.com/office/officeart/2005/8/layout/hierarchy2"/>
    <dgm:cxn modelId="{238C7BB9-78F8-144F-A5E3-367DE70BC815}" type="presParOf" srcId="{DC5C43D1-EB3C-D74F-B64C-ABE9B97C3880}" destId="{E2397DB0-2129-BC4E-95E1-51B1080CB22A}" srcOrd="0" destOrd="0" presId="urn:microsoft.com/office/officeart/2005/8/layout/hierarchy2"/>
    <dgm:cxn modelId="{DA638D3B-D1A6-2B43-AD52-2DC77679F772}" type="presParOf" srcId="{DC5C43D1-EB3C-D74F-B64C-ABE9B97C3880}" destId="{54D37829-78A9-5440-84D1-A1BFEB0D4547}" srcOrd="1" destOrd="0" presId="urn:microsoft.com/office/officeart/2005/8/layout/hierarchy2"/>
    <dgm:cxn modelId="{C7E143B2-66FB-154C-BCBD-A635D830B214}" type="presParOf" srcId="{54D37829-78A9-5440-84D1-A1BFEB0D4547}" destId="{C5071B01-5A0B-5248-9439-499D16EC6222}" srcOrd="0" destOrd="0" presId="urn:microsoft.com/office/officeart/2005/8/layout/hierarchy2"/>
    <dgm:cxn modelId="{F6E8F908-20C2-314F-969C-4397B9F5CC48}" type="presParOf" srcId="{C5071B01-5A0B-5248-9439-499D16EC6222}" destId="{3B144682-2DCC-C14E-8A6E-BCD92141163A}" srcOrd="0" destOrd="0" presId="urn:microsoft.com/office/officeart/2005/8/layout/hierarchy2"/>
    <dgm:cxn modelId="{BCBDE370-EE94-174D-A6E4-3901105E9B49}" type="presParOf" srcId="{54D37829-78A9-5440-84D1-A1BFEB0D4547}" destId="{CCCB18BA-8CBD-4846-86DA-C6A10D48666E}" srcOrd="1" destOrd="0" presId="urn:microsoft.com/office/officeart/2005/8/layout/hierarchy2"/>
    <dgm:cxn modelId="{C51AD182-09FD-0546-A45F-F15C360133B0}" type="presParOf" srcId="{CCCB18BA-8CBD-4846-86DA-C6A10D48666E}" destId="{431F7172-A07D-A142-A402-D080BDAF38B8}" srcOrd="0" destOrd="0" presId="urn:microsoft.com/office/officeart/2005/8/layout/hierarchy2"/>
    <dgm:cxn modelId="{4CBA77B8-44F6-1B43-BAB8-8EA9781043C4}" type="presParOf" srcId="{CCCB18BA-8CBD-4846-86DA-C6A10D48666E}" destId="{291E8A79-3DAA-EB4A-83B0-C473BB8C625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98AB5-1059-744D-8DAE-803502F0CD2D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BE91F0AF-E451-4944-9E4C-1B9582212F5F}">
      <dgm:prSet phldrT="[Text]" custT="1"/>
      <dgm:spPr>
        <a:solidFill>
          <a:schemeClr val="tx1">
            <a:lumMod val="75000"/>
            <a:alpha val="48000"/>
          </a:schemeClr>
        </a:solidFill>
      </dgm:spPr>
      <dgm:t>
        <a:bodyPr/>
        <a:lstStyle/>
        <a:p>
          <a:r>
            <a:rPr lang="en-US" sz="2000" dirty="0" smtClean="0"/>
            <a:t>White Dresses</a:t>
          </a:r>
          <a:endParaRPr lang="en-US" sz="2000" dirty="0"/>
        </a:p>
      </dgm:t>
    </dgm:pt>
    <dgm:pt modelId="{DC3C3E81-35BC-8146-AB6B-6BEC54480284}" type="parTrans" cxnId="{F9C30F26-793B-0741-8CE4-C4D6E6BD8EA3}">
      <dgm:prSet/>
      <dgm:spPr/>
      <dgm:t>
        <a:bodyPr/>
        <a:lstStyle/>
        <a:p>
          <a:endParaRPr lang="en-US"/>
        </a:p>
      </dgm:t>
    </dgm:pt>
    <dgm:pt modelId="{0988893A-11C1-0648-9DD1-2905232660E2}" type="sibTrans" cxnId="{F9C30F26-793B-0741-8CE4-C4D6E6BD8EA3}">
      <dgm:prSet/>
      <dgm:spPr/>
      <dgm:t>
        <a:bodyPr/>
        <a:lstStyle/>
        <a:p>
          <a:endParaRPr lang="en-US"/>
        </a:p>
      </dgm:t>
    </dgm:pt>
    <dgm:pt modelId="{AC2276AE-A8E1-F444-B65E-40B48A2438AB}">
      <dgm:prSet phldrT="[Text]" custT="1"/>
      <dgm:spPr>
        <a:solidFill>
          <a:schemeClr val="accent4">
            <a:lumMod val="75000"/>
            <a:alpha val="51000"/>
          </a:schemeClr>
        </a:solidFill>
      </dgm:spPr>
      <dgm:t>
        <a:bodyPr/>
        <a:lstStyle/>
        <a:p>
          <a:r>
            <a:rPr lang="en-US" sz="2000" dirty="0" smtClean="0"/>
            <a:t>Blue Satin Sashes</a:t>
          </a:r>
          <a:endParaRPr lang="en-US" sz="2000" dirty="0"/>
        </a:p>
      </dgm:t>
    </dgm:pt>
    <dgm:pt modelId="{F6150733-9D49-A34C-8CB5-16AACAEA198C}" type="parTrans" cxnId="{210F89E1-7C59-6F41-9D8B-DAF9771F4D52}">
      <dgm:prSet/>
      <dgm:spPr/>
      <dgm:t>
        <a:bodyPr/>
        <a:lstStyle/>
        <a:p>
          <a:endParaRPr lang="en-US"/>
        </a:p>
      </dgm:t>
    </dgm:pt>
    <dgm:pt modelId="{A87926B2-8864-4447-B497-72B6B239D877}" type="sibTrans" cxnId="{210F89E1-7C59-6F41-9D8B-DAF9771F4D52}">
      <dgm:prSet/>
      <dgm:spPr/>
      <dgm:t>
        <a:bodyPr/>
        <a:lstStyle/>
        <a:p>
          <a:endParaRPr lang="en-US"/>
        </a:p>
      </dgm:t>
    </dgm:pt>
    <dgm:pt modelId="{3FEB8674-F4F6-654C-8997-E56B0DE1DD57}">
      <dgm:prSet phldrT="[Text]" custT="1"/>
      <dgm:spPr>
        <a:solidFill>
          <a:srgbClr val="FA679D">
            <a:alpha val="76000"/>
          </a:srgbClr>
        </a:solidFill>
      </dgm:spPr>
      <dgm:t>
        <a:bodyPr/>
        <a:lstStyle/>
        <a:p>
          <a:r>
            <a:rPr lang="en-US" sz="2000" dirty="0" smtClean="0"/>
            <a:t>Girls</a:t>
          </a:r>
          <a:endParaRPr lang="en-US" sz="2000" dirty="0"/>
        </a:p>
      </dgm:t>
    </dgm:pt>
    <dgm:pt modelId="{2C61ADCA-CD89-D74E-BF79-CE87E136D920}" type="sibTrans" cxnId="{F7F5A8DA-87E9-ED41-A2C1-E076128866E7}">
      <dgm:prSet/>
      <dgm:spPr/>
      <dgm:t>
        <a:bodyPr/>
        <a:lstStyle/>
        <a:p>
          <a:endParaRPr lang="en-US"/>
        </a:p>
      </dgm:t>
    </dgm:pt>
    <dgm:pt modelId="{98E5AB62-9A6C-6B40-B97C-946567E8E72C}" type="parTrans" cxnId="{F7F5A8DA-87E9-ED41-A2C1-E076128866E7}">
      <dgm:prSet/>
      <dgm:spPr/>
      <dgm:t>
        <a:bodyPr/>
        <a:lstStyle/>
        <a:p>
          <a:endParaRPr lang="en-US"/>
        </a:p>
      </dgm:t>
    </dgm:pt>
    <dgm:pt modelId="{4897171E-C2FA-8C4D-A82D-5724D052AE91}" type="pres">
      <dgm:prSet presAssocID="{51998AB5-1059-744D-8DAE-803502F0CD2D}" presName="compositeShape" presStyleCnt="0">
        <dgm:presLayoutVars>
          <dgm:chMax val="7"/>
          <dgm:dir/>
          <dgm:resizeHandles val="exact"/>
        </dgm:presLayoutVars>
      </dgm:prSet>
      <dgm:spPr/>
    </dgm:pt>
    <dgm:pt modelId="{81E361D1-3F19-0744-B1BB-FA73B69BD77F}" type="pres">
      <dgm:prSet presAssocID="{3FEB8674-F4F6-654C-8997-E56B0DE1DD57}" presName="circ1" presStyleLbl="vennNode1" presStyleIdx="0" presStyleCnt="3"/>
      <dgm:spPr/>
      <dgm:t>
        <a:bodyPr/>
        <a:lstStyle/>
        <a:p>
          <a:endParaRPr lang="en-US"/>
        </a:p>
      </dgm:t>
    </dgm:pt>
    <dgm:pt modelId="{AB43AB78-0514-394E-B71D-103DF49F107A}" type="pres">
      <dgm:prSet presAssocID="{3FEB8674-F4F6-654C-8997-E56B0DE1DD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307D8-CB00-6045-9D26-A9F1DFF7B4F0}" type="pres">
      <dgm:prSet presAssocID="{BE91F0AF-E451-4944-9E4C-1B9582212F5F}" presName="circ2" presStyleLbl="vennNode1" presStyleIdx="1" presStyleCnt="3"/>
      <dgm:spPr/>
      <dgm:t>
        <a:bodyPr/>
        <a:lstStyle/>
        <a:p>
          <a:endParaRPr lang="en-US"/>
        </a:p>
      </dgm:t>
    </dgm:pt>
    <dgm:pt modelId="{0DABC13D-7679-2847-A675-574ED79BE662}" type="pres">
      <dgm:prSet presAssocID="{BE91F0AF-E451-4944-9E4C-1B9582212F5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923A1-0C7D-9247-B443-200841B21DA0}" type="pres">
      <dgm:prSet presAssocID="{AC2276AE-A8E1-F444-B65E-40B48A2438AB}" presName="circ3" presStyleLbl="vennNode1" presStyleIdx="2" presStyleCnt="3"/>
      <dgm:spPr/>
      <dgm:t>
        <a:bodyPr/>
        <a:lstStyle/>
        <a:p>
          <a:endParaRPr lang="en-US"/>
        </a:p>
      </dgm:t>
    </dgm:pt>
    <dgm:pt modelId="{EC21D04B-9AEC-7846-9606-EAFCE9FB8F90}" type="pres">
      <dgm:prSet presAssocID="{AC2276AE-A8E1-F444-B65E-40B48A2438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BD0D88-F980-F04A-B5EA-86B1F9ED0B49}" type="presOf" srcId="{AC2276AE-A8E1-F444-B65E-40B48A2438AB}" destId="{EC21D04B-9AEC-7846-9606-EAFCE9FB8F90}" srcOrd="1" destOrd="0" presId="urn:microsoft.com/office/officeart/2005/8/layout/venn1"/>
    <dgm:cxn modelId="{F9C30F26-793B-0741-8CE4-C4D6E6BD8EA3}" srcId="{51998AB5-1059-744D-8DAE-803502F0CD2D}" destId="{BE91F0AF-E451-4944-9E4C-1B9582212F5F}" srcOrd="1" destOrd="0" parTransId="{DC3C3E81-35BC-8146-AB6B-6BEC54480284}" sibTransId="{0988893A-11C1-0648-9DD1-2905232660E2}"/>
    <dgm:cxn modelId="{F7F5A8DA-87E9-ED41-A2C1-E076128866E7}" srcId="{51998AB5-1059-744D-8DAE-803502F0CD2D}" destId="{3FEB8674-F4F6-654C-8997-E56B0DE1DD57}" srcOrd="0" destOrd="0" parTransId="{98E5AB62-9A6C-6B40-B97C-946567E8E72C}" sibTransId="{2C61ADCA-CD89-D74E-BF79-CE87E136D920}"/>
    <dgm:cxn modelId="{B328B45C-AA6C-9842-A21E-6F42D66435FA}" type="presOf" srcId="{AC2276AE-A8E1-F444-B65E-40B48A2438AB}" destId="{110923A1-0C7D-9247-B443-200841B21DA0}" srcOrd="0" destOrd="0" presId="urn:microsoft.com/office/officeart/2005/8/layout/venn1"/>
    <dgm:cxn modelId="{210F89E1-7C59-6F41-9D8B-DAF9771F4D52}" srcId="{51998AB5-1059-744D-8DAE-803502F0CD2D}" destId="{AC2276AE-A8E1-F444-B65E-40B48A2438AB}" srcOrd="2" destOrd="0" parTransId="{F6150733-9D49-A34C-8CB5-16AACAEA198C}" sibTransId="{A87926B2-8864-4447-B497-72B6B239D877}"/>
    <dgm:cxn modelId="{94CE943D-E99F-A249-85FC-B6A686FA481B}" type="presOf" srcId="{3FEB8674-F4F6-654C-8997-E56B0DE1DD57}" destId="{81E361D1-3F19-0744-B1BB-FA73B69BD77F}" srcOrd="0" destOrd="0" presId="urn:microsoft.com/office/officeart/2005/8/layout/venn1"/>
    <dgm:cxn modelId="{944C2B6A-F6AA-7246-8AC8-3E82BFBD02A1}" type="presOf" srcId="{BE91F0AF-E451-4944-9E4C-1B9582212F5F}" destId="{B8E307D8-CB00-6045-9D26-A9F1DFF7B4F0}" srcOrd="0" destOrd="0" presId="urn:microsoft.com/office/officeart/2005/8/layout/venn1"/>
    <dgm:cxn modelId="{D7A3501C-C80B-2A46-A156-BEFDCACDE36B}" type="presOf" srcId="{51998AB5-1059-744D-8DAE-803502F0CD2D}" destId="{4897171E-C2FA-8C4D-A82D-5724D052AE91}" srcOrd="0" destOrd="0" presId="urn:microsoft.com/office/officeart/2005/8/layout/venn1"/>
    <dgm:cxn modelId="{6CBB61A6-5918-A44E-A77C-8798D634EB43}" type="presOf" srcId="{3FEB8674-F4F6-654C-8997-E56B0DE1DD57}" destId="{AB43AB78-0514-394E-B71D-103DF49F107A}" srcOrd="1" destOrd="0" presId="urn:microsoft.com/office/officeart/2005/8/layout/venn1"/>
    <dgm:cxn modelId="{C092F439-6AE8-7541-8FE3-B65C834122EC}" type="presOf" srcId="{BE91F0AF-E451-4944-9E4C-1B9582212F5F}" destId="{0DABC13D-7679-2847-A675-574ED79BE662}" srcOrd="1" destOrd="0" presId="urn:microsoft.com/office/officeart/2005/8/layout/venn1"/>
    <dgm:cxn modelId="{C60026FE-2059-5249-9261-7BE5A91D4F88}" type="presParOf" srcId="{4897171E-C2FA-8C4D-A82D-5724D052AE91}" destId="{81E361D1-3F19-0744-B1BB-FA73B69BD77F}" srcOrd="0" destOrd="0" presId="urn:microsoft.com/office/officeart/2005/8/layout/venn1"/>
    <dgm:cxn modelId="{1308094A-4FA7-F440-AFD0-205E9528B584}" type="presParOf" srcId="{4897171E-C2FA-8C4D-A82D-5724D052AE91}" destId="{AB43AB78-0514-394E-B71D-103DF49F107A}" srcOrd="1" destOrd="0" presId="urn:microsoft.com/office/officeart/2005/8/layout/venn1"/>
    <dgm:cxn modelId="{6A3587B8-181E-324A-A0EC-7958054F4E9C}" type="presParOf" srcId="{4897171E-C2FA-8C4D-A82D-5724D052AE91}" destId="{B8E307D8-CB00-6045-9D26-A9F1DFF7B4F0}" srcOrd="2" destOrd="0" presId="urn:microsoft.com/office/officeart/2005/8/layout/venn1"/>
    <dgm:cxn modelId="{D8D8FAE9-E294-3B48-ABCF-5081CB8FFD90}" type="presParOf" srcId="{4897171E-C2FA-8C4D-A82D-5724D052AE91}" destId="{0DABC13D-7679-2847-A675-574ED79BE662}" srcOrd="3" destOrd="0" presId="urn:microsoft.com/office/officeart/2005/8/layout/venn1"/>
    <dgm:cxn modelId="{AB7D689C-3576-2848-8520-3846A8B46234}" type="presParOf" srcId="{4897171E-C2FA-8C4D-A82D-5724D052AE91}" destId="{110923A1-0C7D-9247-B443-200841B21DA0}" srcOrd="4" destOrd="0" presId="urn:microsoft.com/office/officeart/2005/8/layout/venn1"/>
    <dgm:cxn modelId="{25BA354D-280C-2244-AEB6-8272555B2F47}" type="presParOf" srcId="{4897171E-C2FA-8C4D-A82D-5724D052AE91}" destId="{EC21D04B-9AEC-7846-9606-EAFCE9FB8F9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4AA2C-4941-C940-99C0-F636D436311A}" type="doc">
      <dgm:prSet loTypeId="urn:microsoft.com/office/officeart/2005/8/layout/radial4" loCatId="relationship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E8D15D0-AC1F-5745-8006-8AEDDF92E59F}">
      <dgm:prSet phldrT="[Text]"/>
      <dgm:spPr/>
      <dgm:t>
        <a:bodyPr/>
        <a:lstStyle/>
        <a:p>
          <a:r>
            <a:rPr lang="en-US" dirty="0" smtClean="0"/>
            <a:t>Simply remember favorite things</a:t>
          </a:r>
          <a:endParaRPr lang="en-US" dirty="0"/>
        </a:p>
      </dgm:t>
    </dgm:pt>
    <dgm:pt modelId="{7C6E3D02-F938-8A4E-9C1F-55E53FADA8B7}" type="parTrans" cxnId="{484E2DCB-6761-BE4D-A5EE-63A2C19BD65C}">
      <dgm:prSet/>
      <dgm:spPr/>
      <dgm:t>
        <a:bodyPr/>
        <a:lstStyle/>
        <a:p>
          <a:endParaRPr lang="en-US"/>
        </a:p>
      </dgm:t>
    </dgm:pt>
    <dgm:pt modelId="{01D4B19A-663F-384E-85A1-BB227787F6E4}" type="sibTrans" cxnId="{484E2DCB-6761-BE4D-A5EE-63A2C19BD65C}">
      <dgm:prSet/>
      <dgm:spPr/>
      <dgm:t>
        <a:bodyPr/>
        <a:lstStyle/>
        <a:p>
          <a:endParaRPr lang="en-US"/>
        </a:p>
      </dgm:t>
    </dgm:pt>
    <dgm:pt modelId="{D162911E-35F5-A047-AC78-E650026F7EB0}">
      <dgm:prSet phldrT="[Text]"/>
      <dgm:spPr/>
      <dgm:t>
        <a:bodyPr/>
        <a:lstStyle/>
        <a:p>
          <a:r>
            <a:rPr lang="en-US" dirty="0" smtClean="0"/>
            <a:t>Bee Sting</a:t>
          </a:r>
          <a:endParaRPr lang="en-US" dirty="0"/>
        </a:p>
      </dgm:t>
    </dgm:pt>
    <dgm:pt modelId="{7D7CE100-7D8E-B44F-9067-53F8B08EB65F}" type="parTrans" cxnId="{EB755045-FBB0-E64C-A362-7D80A598DC54}">
      <dgm:prSet/>
      <dgm:spPr/>
      <dgm:t>
        <a:bodyPr/>
        <a:lstStyle/>
        <a:p>
          <a:endParaRPr lang="en-US" dirty="0"/>
        </a:p>
      </dgm:t>
    </dgm:pt>
    <dgm:pt modelId="{6678E960-75F1-0545-866B-381C5886F34B}" type="sibTrans" cxnId="{EB755045-FBB0-E64C-A362-7D80A598DC54}">
      <dgm:prSet/>
      <dgm:spPr/>
      <dgm:t>
        <a:bodyPr/>
        <a:lstStyle/>
        <a:p>
          <a:endParaRPr lang="en-US"/>
        </a:p>
      </dgm:t>
    </dgm:pt>
    <dgm:pt modelId="{815A7661-51B0-D14A-8CDD-211B73288A2A}">
      <dgm:prSet phldrT="[Text]"/>
      <dgm:spPr/>
      <dgm:t>
        <a:bodyPr/>
        <a:lstStyle/>
        <a:p>
          <a:r>
            <a:rPr lang="en-US" dirty="0" smtClean="0"/>
            <a:t>Feeling Sad</a:t>
          </a:r>
          <a:endParaRPr lang="en-US" dirty="0"/>
        </a:p>
      </dgm:t>
    </dgm:pt>
    <dgm:pt modelId="{6F4BD7A4-B879-7947-BA8C-35B36D24AA44}" type="parTrans" cxnId="{1FCDB7E5-63A1-EF47-BEC1-2F567A5C72DC}">
      <dgm:prSet/>
      <dgm:spPr/>
      <dgm:t>
        <a:bodyPr/>
        <a:lstStyle/>
        <a:p>
          <a:endParaRPr lang="en-US" dirty="0"/>
        </a:p>
      </dgm:t>
    </dgm:pt>
    <dgm:pt modelId="{FB56CBF8-3957-CF4E-AD7C-44544C482EA6}" type="sibTrans" cxnId="{1FCDB7E5-63A1-EF47-BEC1-2F567A5C72DC}">
      <dgm:prSet/>
      <dgm:spPr/>
      <dgm:t>
        <a:bodyPr/>
        <a:lstStyle/>
        <a:p>
          <a:endParaRPr lang="en-US"/>
        </a:p>
      </dgm:t>
    </dgm:pt>
    <dgm:pt modelId="{7F3B9164-CB8A-E54D-BC6E-7B41727FC9F4}">
      <dgm:prSet phldrT="[Text]"/>
      <dgm:spPr/>
      <dgm:t>
        <a:bodyPr/>
        <a:lstStyle/>
        <a:p>
          <a:r>
            <a:rPr lang="en-US" dirty="0" smtClean="0"/>
            <a:t>Dog Bite</a:t>
          </a:r>
          <a:endParaRPr lang="en-US" dirty="0"/>
        </a:p>
      </dgm:t>
    </dgm:pt>
    <dgm:pt modelId="{2C05EB8B-ECC7-6346-85B5-EAE74C106D11}" type="sibTrans" cxnId="{23E3C1B3-616F-9C42-A8CC-E52853846A3D}">
      <dgm:prSet/>
      <dgm:spPr/>
      <dgm:t>
        <a:bodyPr/>
        <a:lstStyle/>
        <a:p>
          <a:endParaRPr lang="en-US"/>
        </a:p>
      </dgm:t>
    </dgm:pt>
    <dgm:pt modelId="{0AFA58EC-6C38-2C44-94D7-A8F0DB6D7971}" type="parTrans" cxnId="{23E3C1B3-616F-9C42-A8CC-E52853846A3D}">
      <dgm:prSet/>
      <dgm:spPr/>
      <dgm:t>
        <a:bodyPr/>
        <a:lstStyle/>
        <a:p>
          <a:endParaRPr lang="en-US" dirty="0"/>
        </a:p>
      </dgm:t>
    </dgm:pt>
    <dgm:pt modelId="{0A9015AD-E150-FF49-8445-81E8ACFD7E6F}" type="pres">
      <dgm:prSet presAssocID="{5494AA2C-4941-C940-99C0-F636D43631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B6868-013D-2A45-8FDD-F8D7480EAB16}" type="pres">
      <dgm:prSet presAssocID="{1E8D15D0-AC1F-5745-8006-8AEDDF92E59F}" presName="centerShape" presStyleLbl="node0" presStyleIdx="0" presStyleCnt="1"/>
      <dgm:spPr/>
      <dgm:t>
        <a:bodyPr/>
        <a:lstStyle/>
        <a:p>
          <a:endParaRPr lang="en-US"/>
        </a:p>
      </dgm:t>
    </dgm:pt>
    <dgm:pt modelId="{61FD283F-BEF9-0E47-A3B2-E49507394BE3}" type="pres">
      <dgm:prSet presAssocID="{0AFA58EC-6C38-2C44-94D7-A8F0DB6D797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94FFC4D-A6C4-CB4D-90CE-EEBC4AB18DA6}" type="pres">
      <dgm:prSet presAssocID="{7F3B9164-CB8A-E54D-BC6E-7B41727FC9F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5D51F-CD63-7540-945B-E8758E8DD453}" type="pres">
      <dgm:prSet presAssocID="{7D7CE100-7D8E-B44F-9067-53F8B08EB65F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75BD4BC2-E6DC-434D-B790-865B8EA29206}" type="pres">
      <dgm:prSet presAssocID="{D162911E-35F5-A047-AC78-E650026F7E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3C15F-7F0F-724B-AC18-452A63642801}" type="pres">
      <dgm:prSet presAssocID="{6F4BD7A4-B879-7947-BA8C-35B36D24AA44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6417367D-0D25-164E-A2AD-AA5C01E8D5F4}" type="pres">
      <dgm:prSet presAssocID="{815A7661-51B0-D14A-8CDD-211B73288A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6C9BB-531D-AA4D-B403-5A0FACB850AC}" type="presOf" srcId="{6F4BD7A4-B879-7947-BA8C-35B36D24AA44}" destId="{9A43C15F-7F0F-724B-AC18-452A63642801}" srcOrd="0" destOrd="0" presId="urn:microsoft.com/office/officeart/2005/8/layout/radial4"/>
    <dgm:cxn modelId="{EB755045-FBB0-E64C-A362-7D80A598DC54}" srcId="{1E8D15D0-AC1F-5745-8006-8AEDDF92E59F}" destId="{D162911E-35F5-A047-AC78-E650026F7EB0}" srcOrd="1" destOrd="0" parTransId="{7D7CE100-7D8E-B44F-9067-53F8B08EB65F}" sibTransId="{6678E960-75F1-0545-866B-381C5886F34B}"/>
    <dgm:cxn modelId="{88AE6E5D-9C60-414A-BE78-6BA6DAE75DD2}" type="presOf" srcId="{1E8D15D0-AC1F-5745-8006-8AEDDF92E59F}" destId="{005B6868-013D-2A45-8FDD-F8D7480EAB16}" srcOrd="0" destOrd="0" presId="urn:microsoft.com/office/officeart/2005/8/layout/radial4"/>
    <dgm:cxn modelId="{1520C9C9-C982-1F46-80F5-5304C10C3E09}" type="presOf" srcId="{D162911E-35F5-A047-AC78-E650026F7EB0}" destId="{75BD4BC2-E6DC-434D-B790-865B8EA29206}" srcOrd="0" destOrd="0" presId="urn:microsoft.com/office/officeart/2005/8/layout/radial4"/>
    <dgm:cxn modelId="{298E8F5C-DB2F-DF4B-A4FD-9B11F8547151}" type="presOf" srcId="{0AFA58EC-6C38-2C44-94D7-A8F0DB6D7971}" destId="{61FD283F-BEF9-0E47-A3B2-E49507394BE3}" srcOrd="0" destOrd="0" presId="urn:microsoft.com/office/officeart/2005/8/layout/radial4"/>
    <dgm:cxn modelId="{1FCDB7E5-63A1-EF47-BEC1-2F567A5C72DC}" srcId="{1E8D15D0-AC1F-5745-8006-8AEDDF92E59F}" destId="{815A7661-51B0-D14A-8CDD-211B73288A2A}" srcOrd="2" destOrd="0" parTransId="{6F4BD7A4-B879-7947-BA8C-35B36D24AA44}" sibTransId="{FB56CBF8-3957-CF4E-AD7C-44544C482EA6}"/>
    <dgm:cxn modelId="{AA7C80F6-5868-CC42-BA78-C05E8A073510}" type="presOf" srcId="{7F3B9164-CB8A-E54D-BC6E-7B41727FC9F4}" destId="{594FFC4D-A6C4-CB4D-90CE-EEBC4AB18DA6}" srcOrd="0" destOrd="0" presId="urn:microsoft.com/office/officeart/2005/8/layout/radial4"/>
    <dgm:cxn modelId="{A6FA0D49-EED5-744A-B770-0C2B93FB53AC}" type="presOf" srcId="{5494AA2C-4941-C940-99C0-F636D436311A}" destId="{0A9015AD-E150-FF49-8445-81E8ACFD7E6F}" srcOrd="0" destOrd="0" presId="urn:microsoft.com/office/officeart/2005/8/layout/radial4"/>
    <dgm:cxn modelId="{484E2DCB-6761-BE4D-A5EE-63A2C19BD65C}" srcId="{5494AA2C-4941-C940-99C0-F636D436311A}" destId="{1E8D15D0-AC1F-5745-8006-8AEDDF92E59F}" srcOrd="0" destOrd="0" parTransId="{7C6E3D02-F938-8A4E-9C1F-55E53FADA8B7}" sibTransId="{01D4B19A-663F-384E-85A1-BB227787F6E4}"/>
    <dgm:cxn modelId="{5466547C-B2FF-5C4A-AEED-127D52A5AD93}" type="presOf" srcId="{7D7CE100-7D8E-B44F-9067-53F8B08EB65F}" destId="{AFC5D51F-CD63-7540-945B-E8758E8DD453}" srcOrd="0" destOrd="0" presId="urn:microsoft.com/office/officeart/2005/8/layout/radial4"/>
    <dgm:cxn modelId="{23E3C1B3-616F-9C42-A8CC-E52853846A3D}" srcId="{1E8D15D0-AC1F-5745-8006-8AEDDF92E59F}" destId="{7F3B9164-CB8A-E54D-BC6E-7B41727FC9F4}" srcOrd="0" destOrd="0" parTransId="{0AFA58EC-6C38-2C44-94D7-A8F0DB6D7971}" sibTransId="{2C05EB8B-ECC7-6346-85B5-EAE74C106D11}"/>
    <dgm:cxn modelId="{48477DA8-300F-9247-8EAC-1ACF83C16944}" type="presOf" srcId="{815A7661-51B0-D14A-8CDD-211B73288A2A}" destId="{6417367D-0D25-164E-A2AD-AA5C01E8D5F4}" srcOrd="0" destOrd="0" presId="urn:microsoft.com/office/officeart/2005/8/layout/radial4"/>
    <dgm:cxn modelId="{9FD31D3A-98F3-A042-8967-3BDBFF1C72AE}" type="presParOf" srcId="{0A9015AD-E150-FF49-8445-81E8ACFD7E6F}" destId="{005B6868-013D-2A45-8FDD-F8D7480EAB16}" srcOrd="0" destOrd="0" presId="urn:microsoft.com/office/officeart/2005/8/layout/radial4"/>
    <dgm:cxn modelId="{C612B89C-BAE1-6B4A-B483-78DB4194386C}" type="presParOf" srcId="{0A9015AD-E150-FF49-8445-81E8ACFD7E6F}" destId="{61FD283F-BEF9-0E47-A3B2-E49507394BE3}" srcOrd="1" destOrd="0" presId="urn:microsoft.com/office/officeart/2005/8/layout/radial4"/>
    <dgm:cxn modelId="{AD1EE152-1622-C54A-B18C-CFFEE59295A0}" type="presParOf" srcId="{0A9015AD-E150-FF49-8445-81E8ACFD7E6F}" destId="{594FFC4D-A6C4-CB4D-90CE-EEBC4AB18DA6}" srcOrd="2" destOrd="0" presId="urn:microsoft.com/office/officeart/2005/8/layout/radial4"/>
    <dgm:cxn modelId="{59DF87F3-A644-D945-BC3D-5E0608790DCA}" type="presParOf" srcId="{0A9015AD-E150-FF49-8445-81E8ACFD7E6F}" destId="{AFC5D51F-CD63-7540-945B-E8758E8DD453}" srcOrd="3" destOrd="0" presId="urn:microsoft.com/office/officeart/2005/8/layout/radial4"/>
    <dgm:cxn modelId="{76316FE6-2ABC-2440-AFBF-D1D41D5BA539}" type="presParOf" srcId="{0A9015AD-E150-FF49-8445-81E8ACFD7E6F}" destId="{75BD4BC2-E6DC-434D-B790-865B8EA29206}" srcOrd="4" destOrd="0" presId="urn:microsoft.com/office/officeart/2005/8/layout/radial4"/>
    <dgm:cxn modelId="{3C37EC86-46AC-2343-95C6-49E829E7EBDD}" type="presParOf" srcId="{0A9015AD-E150-FF49-8445-81E8ACFD7E6F}" destId="{9A43C15F-7F0F-724B-AC18-452A63642801}" srcOrd="5" destOrd="0" presId="urn:microsoft.com/office/officeart/2005/8/layout/radial4"/>
    <dgm:cxn modelId="{0D4FC95C-A218-F146-ACF7-757998AC99E2}" type="presParOf" srcId="{0A9015AD-E150-FF49-8445-81E8ACFD7E6F}" destId="{6417367D-0D25-164E-A2AD-AA5C01E8D5F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5C1D89-4DD7-3545-B056-1A966E6516E5}">
      <dsp:nvSpPr>
        <dsp:cNvPr id="0" name=""/>
        <dsp:cNvSpPr/>
      </dsp:nvSpPr>
      <dsp:spPr>
        <a:xfrm>
          <a:off x="2222" y="1547378"/>
          <a:ext cx="1371531" cy="685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Packages</a:t>
          </a:r>
          <a:endParaRPr lang="en-US" sz="2400" kern="1200" dirty="0"/>
        </a:p>
      </dsp:txBody>
      <dsp:txXfrm>
        <a:off x="2222" y="1547378"/>
        <a:ext cx="1371531" cy="685765"/>
      </dsp:txXfrm>
    </dsp:sp>
    <dsp:sp modelId="{CD44B2F1-941F-5F4F-BB60-104A35EAC216}">
      <dsp:nvSpPr>
        <dsp:cNvPr id="0" name=""/>
        <dsp:cNvSpPr/>
      </dsp:nvSpPr>
      <dsp:spPr>
        <a:xfrm rot="21518689">
          <a:off x="1373676" y="1870439"/>
          <a:ext cx="552086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552086" y="13293"/>
              </a:lnTo>
            </a:path>
          </a:pathLst>
        </a:custGeom>
        <a:noFill/>
        <a:ln w="222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21518689">
        <a:off x="1635917" y="1869930"/>
        <a:ext cx="27604" cy="27604"/>
      </dsp:txXfrm>
    </dsp:sp>
    <dsp:sp modelId="{D32D5778-CC36-3642-A4A9-64FEA0B57457}">
      <dsp:nvSpPr>
        <dsp:cNvPr id="0" name=""/>
        <dsp:cNvSpPr/>
      </dsp:nvSpPr>
      <dsp:spPr>
        <a:xfrm>
          <a:off x="1925685" y="1534321"/>
          <a:ext cx="1371531" cy="685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Wrapped in brown paper</a:t>
          </a:r>
          <a:endParaRPr lang="en-US" sz="1600" kern="1200" dirty="0"/>
        </a:p>
      </dsp:txBody>
      <dsp:txXfrm>
        <a:off x="1925685" y="1534321"/>
        <a:ext cx="1371531" cy="685765"/>
      </dsp:txXfrm>
    </dsp:sp>
    <dsp:sp modelId="{F104E387-C46E-FF43-992E-F573C896F913}">
      <dsp:nvSpPr>
        <dsp:cNvPr id="0" name=""/>
        <dsp:cNvSpPr/>
      </dsp:nvSpPr>
      <dsp:spPr>
        <a:xfrm rot="19089629">
          <a:off x="3208157" y="1630929"/>
          <a:ext cx="698545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698545" y="13293"/>
              </a:lnTo>
            </a:path>
          </a:pathLst>
        </a:custGeom>
        <a:noFill/>
        <a:ln w="222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9089629">
        <a:off x="3539966" y="1626759"/>
        <a:ext cx="34927" cy="34927"/>
      </dsp:txXfrm>
    </dsp:sp>
    <dsp:sp modelId="{58489BD3-F541-1342-9BAB-7276FD827C50}">
      <dsp:nvSpPr>
        <dsp:cNvPr id="0" name=""/>
        <dsp:cNvSpPr/>
      </dsp:nvSpPr>
      <dsp:spPr>
        <a:xfrm>
          <a:off x="3817644" y="1068358"/>
          <a:ext cx="1508684" cy="685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Held together with tape</a:t>
          </a:r>
          <a:endParaRPr lang="en-US" sz="1600" kern="1200" dirty="0"/>
        </a:p>
      </dsp:txBody>
      <dsp:txXfrm>
        <a:off x="3817644" y="1068358"/>
        <a:ext cx="1508684" cy="685765"/>
      </dsp:txXfrm>
    </dsp:sp>
    <dsp:sp modelId="{CABD00C3-6589-F746-93C3-754FF0C5AD70}">
      <dsp:nvSpPr>
        <dsp:cNvPr id="0" name=""/>
        <dsp:cNvSpPr/>
      </dsp:nvSpPr>
      <dsp:spPr>
        <a:xfrm rot="41">
          <a:off x="5326328" y="1397951"/>
          <a:ext cx="576797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576797" y="13293"/>
              </a:lnTo>
            </a:path>
          </a:pathLst>
        </a:custGeom>
        <a:noFill/>
        <a:ln w="222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41">
        <a:off x="5600307" y="1396825"/>
        <a:ext cx="28839" cy="28839"/>
      </dsp:txXfrm>
    </dsp:sp>
    <dsp:sp modelId="{19669AC6-7950-D54B-9E1D-38E941EF3EFC}">
      <dsp:nvSpPr>
        <dsp:cNvPr id="0" name=""/>
        <dsp:cNvSpPr/>
      </dsp:nvSpPr>
      <dsp:spPr>
        <a:xfrm>
          <a:off x="5903126" y="1034077"/>
          <a:ext cx="1371531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Not My Favorite</a:t>
          </a:r>
          <a:endParaRPr lang="en-US" sz="1600" kern="1200" dirty="0"/>
        </a:p>
      </dsp:txBody>
      <dsp:txXfrm>
        <a:off x="5903126" y="1034077"/>
        <a:ext cx="1371531" cy="754342"/>
      </dsp:txXfrm>
    </dsp:sp>
    <dsp:sp modelId="{20A8FDE8-3D6D-614F-89BD-A59F5AAA33F3}">
      <dsp:nvSpPr>
        <dsp:cNvPr id="0" name=""/>
        <dsp:cNvSpPr/>
      </dsp:nvSpPr>
      <dsp:spPr>
        <a:xfrm rot="3092404">
          <a:off x="3130492" y="2209256"/>
          <a:ext cx="88206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882060" y="13293"/>
              </a:lnTo>
            </a:path>
          </a:pathLst>
        </a:custGeom>
        <a:noFill/>
        <a:ln w="222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3092404">
        <a:off x="3549471" y="2200498"/>
        <a:ext cx="44103" cy="44103"/>
      </dsp:txXfrm>
    </dsp:sp>
    <dsp:sp modelId="{E2397DB0-2129-BC4E-95E1-51B1080CB22A}">
      <dsp:nvSpPr>
        <dsp:cNvPr id="0" name=""/>
        <dsp:cNvSpPr/>
      </dsp:nvSpPr>
      <dsp:spPr>
        <a:xfrm>
          <a:off x="3845829" y="2194526"/>
          <a:ext cx="1477098" cy="746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Tied up with string</a:t>
          </a:r>
          <a:endParaRPr lang="en-US" sz="1600" kern="1200" dirty="0"/>
        </a:p>
      </dsp:txBody>
      <dsp:txXfrm>
        <a:off x="3845829" y="2194526"/>
        <a:ext cx="1477098" cy="746737"/>
      </dsp:txXfrm>
    </dsp:sp>
    <dsp:sp modelId="{C5071B01-5A0B-5248-9439-499D16EC6222}">
      <dsp:nvSpPr>
        <dsp:cNvPr id="0" name=""/>
        <dsp:cNvSpPr/>
      </dsp:nvSpPr>
      <dsp:spPr>
        <a:xfrm>
          <a:off x="5322927" y="2554601"/>
          <a:ext cx="548612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548612" y="13293"/>
              </a:lnTo>
            </a:path>
          </a:pathLst>
        </a:custGeom>
        <a:noFill/>
        <a:ln w="222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583518" y="2554180"/>
        <a:ext cx="27430" cy="27430"/>
      </dsp:txXfrm>
    </dsp:sp>
    <dsp:sp modelId="{431F7172-A07D-A142-A402-D080BDAF38B8}">
      <dsp:nvSpPr>
        <dsp:cNvPr id="0" name=""/>
        <dsp:cNvSpPr/>
      </dsp:nvSpPr>
      <dsp:spPr>
        <a:xfrm>
          <a:off x="5871540" y="2225012"/>
          <a:ext cx="1371531" cy="685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My Favorite</a:t>
          </a:r>
          <a:endParaRPr lang="en-US" sz="1600" kern="1200" dirty="0"/>
        </a:p>
      </dsp:txBody>
      <dsp:txXfrm>
        <a:off x="5871540" y="2225012"/>
        <a:ext cx="1371531" cy="68576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E361D1-3F19-0744-B1BB-FA73B69BD77F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rgbClr val="FA679D">
            <a:alpha val="76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Girls</a:t>
          </a:r>
          <a:endParaRPr lang="en-US" sz="2000" kern="1200" dirty="0"/>
        </a:p>
      </dsp:txBody>
      <dsp:txXfrm>
        <a:off x="2153920" y="477519"/>
        <a:ext cx="1788160" cy="1097280"/>
      </dsp:txXfrm>
    </dsp:sp>
    <dsp:sp modelId="{B8E307D8-CB00-6045-9D26-A9F1DFF7B4F0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tx1">
            <a:lumMod val="75000"/>
            <a:alpha val="48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White Dresses</a:t>
          </a:r>
          <a:endParaRPr lang="en-US" sz="2000" kern="1200" dirty="0"/>
        </a:p>
      </dsp:txBody>
      <dsp:txXfrm>
        <a:off x="3454400" y="2204720"/>
        <a:ext cx="1463040" cy="1341120"/>
      </dsp:txXfrm>
    </dsp:sp>
    <dsp:sp modelId="{110923A1-0C7D-9247-B443-200841B21DA0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4">
            <a:lumMod val="75000"/>
            <a:alpha val="51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Blue Satin Sashes</a:t>
          </a:r>
          <a:endParaRPr lang="en-US" sz="2000" kern="1200" dirty="0"/>
        </a:p>
      </dsp:txBody>
      <dsp:txXfrm>
        <a:off x="1178560" y="2204720"/>
        <a:ext cx="1463040" cy="1341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5B6868-013D-2A45-8FDD-F8D7480EAB16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Simply remember favorite things</a:t>
          </a:r>
          <a:endParaRPr lang="en-US" sz="2100" kern="1200" dirty="0"/>
        </a:p>
      </dsp:txBody>
      <dsp:txXfrm>
        <a:off x="2155507" y="2277603"/>
        <a:ext cx="1784985" cy="1784985"/>
      </dsp:txXfrm>
    </dsp:sp>
    <dsp:sp modelId="{61FD283F-BEF9-0E47-A3B2-E49507394BE3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FFC4D-A6C4-CB4D-90CE-EEBC4AB18DA6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Dog Bite</a:t>
          </a:r>
          <a:endParaRPr lang="en-US" sz="3600" kern="1200" dirty="0"/>
        </a:p>
      </dsp:txBody>
      <dsp:txXfrm>
        <a:off x="160123" y="1063372"/>
        <a:ext cx="1695735" cy="1356588"/>
      </dsp:txXfrm>
    </dsp:sp>
    <dsp:sp modelId="{AFC5D51F-CD63-7540-945B-E8758E8DD453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BD4BC2-E6DC-434D-B790-865B8EA29206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Bee Sting</a:t>
          </a:r>
          <a:endParaRPr lang="en-US" sz="3600" kern="1200" dirty="0"/>
        </a:p>
      </dsp:txBody>
      <dsp:txXfrm>
        <a:off x="2200132" y="1411"/>
        <a:ext cx="1695735" cy="1356588"/>
      </dsp:txXfrm>
    </dsp:sp>
    <dsp:sp modelId="{9A43C15F-7F0F-724B-AC18-452A63642801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17367D-0D25-164E-A2AD-AA5C01E8D5F4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Feeling Sad</a:t>
          </a:r>
          <a:endParaRPr lang="en-US" sz="3600" kern="1200" dirty="0"/>
        </a:p>
      </dsp:txBody>
      <dsp:txXfrm>
        <a:off x="4240140" y="1063372"/>
        <a:ext cx="1695735" cy="135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74A0D2-1702-A04D-908A-34ED7062B1F1}" type="datetimeFigureOut">
              <a:rPr lang="en-US" smtClean="0"/>
              <a:pPr/>
              <a:t>9/11/10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A767BC9-B21F-5F46-B4FD-A3B8E9C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6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microsoft.com/office/2007/relationships/diagramDrawing" Target="../diagrams/drawing3.xml"/><Relationship Id="rId4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5" Type="http://schemas.openxmlformats.org/officeDocument/2006/relationships/diagramColors" Target="../diagrams/colors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5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4" Type="http://schemas.openxmlformats.org/officeDocument/2006/relationships/image" Target="../media/image15.jpeg"/><Relationship Id="rId10" Type="http://schemas.openxmlformats.org/officeDocument/2006/relationships/image" Target="../media/image21.jpeg"/><Relationship Id="rId5" Type="http://schemas.openxmlformats.org/officeDocument/2006/relationships/image" Target="../media/image16.jpeg"/><Relationship Id="rId7" Type="http://schemas.openxmlformats.org/officeDocument/2006/relationships/image" Target="../media/image18.png"/><Relationship Id="rId11" Type="http://schemas.openxmlformats.org/officeDocument/2006/relationships/image" Target="../media/image22.jpeg"/><Relationship Id="rId1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9" Type="http://schemas.openxmlformats.org/officeDocument/2006/relationships/image" Target="../media/image20.jpeg"/><Relationship Id="rId3" Type="http://schemas.openxmlformats.org/officeDocument/2006/relationships/audio" Target="../media/audio2.bin"/><Relationship Id="rId6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0167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32354-F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543" r="-15543"/>
          <a:stretch>
            <a:fillRect/>
          </a:stretch>
        </p:blipFill>
        <p:spPr>
          <a:xfrm>
            <a:off x="-717438" y="407036"/>
            <a:ext cx="10534267" cy="6027942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Wild Geese Theory</a:t>
            </a:r>
            <a:endParaRPr kumimoji="0" lang="en-US" sz="30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0005" y="1690123"/>
            <a:ext cx="8854095" cy="320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25880" lvl="2" indent="-283464" algn="ctr" defTabSz="914400"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4400" dirty="0" smtClean="0"/>
              <a:t>If geese = wild and in flight </a:t>
            </a:r>
          </a:p>
          <a:p>
            <a:pPr marL="1325880" lvl="2" indent="-283464" algn="ctr" defTabSz="914400"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4400" dirty="0" smtClean="0"/>
              <a:t>+ moon on wings</a:t>
            </a:r>
          </a:p>
          <a:p>
            <a:pPr marL="1325880" lvl="2" indent="-283464" algn="ctr" defTabSz="914400">
              <a:spcBef>
                <a:spcPct val="20000"/>
              </a:spcBef>
              <a:buClr>
                <a:schemeClr val="tx1"/>
              </a:buClr>
              <a:buSzPct val="80000"/>
            </a:pPr>
            <a:endParaRPr lang="en-US" sz="4400" dirty="0" smtClean="0"/>
          </a:p>
          <a:p>
            <a:pPr marL="1325880" lvl="2" indent="-283464" algn="ctr" defTabSz="914400"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4400" dirty="0" smtClean="0"/>
              <a:t>Then geese = my favorite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We’ve Learned So Far: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few of my favorite things:</a:t>
            </a:r>
          </a:p>
          <a:p>
            <a:pPr lvl="1"/>
            <a:r>
              <a:rPr lang="en-US" dirty="0" smtClean="0"/>
              <a:t>Cream colored ponies</a:t>
            </a:r>
          </a:p>
          <a:p>
            <a:pPr lvl="1"/>
            <a:r>
              <a:rPr lang="en-US" dirty="0" smtClean="0"/>
              <a:t>Crisp apple streudels</a:t>
            </a:r>
          </a:p>
          <a:p>
            <a:pPr lvl="1"/>
            <a:r>
              <a:rPr lang="en-US" dirty="0" smtClean="0"/>
              <a:t>Doorbells</a:t>
            </a:r>
          </a:p>
          <a:p>
            <a:pPr lvl="1"/>
            <a:r>
              <a:rPr lang="en-US" dirty="0" smtClean="0"/>
              <a:t>Sleigh bells</a:t>
            </a:r>
          </a:p>
          <a:p>
            <a:pPr lvl="1"/>
            <a:r>
              <a:rPr lang="en-US" dirty="0" smtClean="0"/>
              <a:t>Schnitzel with noodles</a:t>
            </a:r>
          </a:p>
          <a:p>
            <a:pPr lvl="1"/>
            <a:r>
              <a:rPr lang="en-US" dirty="0" smtClean="0"/>
              <a:t>Wild geese that fly with the moon on their wings</a:t>
            </a:r>
          </a:p>
        </p:txBody>
      </p:sp>
    </p:spTree>
  </p:cSld>
  <p:clrMapOvr>
    <a:masterClrMapping/>
  </p:clrMapOvr>
  <mc:AlternateContent xmlns:mp="http://schemas.microsoft.com/office/mac/powerpoint/2008/main">
    <mc:Choice Requires="mp">
      <mp:transition>
        <mp:flip dir="u"/>
      </mp:transition>
    </mc:Choice>
    <mc:Fallback xmlns:mp="http://schemas.microsoft.com/office/mac/powerpoint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<p:transition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1508" y="1417638"/>
            <a:ext cx="7091663" cy="450649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Diagram 14"/>
          <p:cNvGraphicFramePr/>
          <p:nvPr/>
        </p:nvGraphicFramePr>
        <p:xfrm>
          <a:off x="1536894" y="1640118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684023" y="2679717"/>
            <a:ext cx="1880871" cy="122056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94590" y="2261699"/>
            <a:ext cx="14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Favorite</a:t>
            </a:r>
            <a:endParaRPr lang="en-US" dirty="0"/>
          </a:p>
        </p:txBody>
      </p:sp>
      <p:pic>
        <p:nvPicPr>
          <p:cNvPr id="19" name="Picture 18" descr="NCP3011840860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555" y="1629878"/>
            <a:ext cx="1216888" cy="1620117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Ideal Snowflake Resting Spots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0185"/>
            <a:ext cx="8229600" cy="4709160"/>
          </a:xfrm>
        </p:spPr>
        <p:txBody>
          <a:bodyPr/>
          <a:lstStyle/>
          <a:p>
            <a:r>
              <a:rPr lang="en-US" dirty="0" smtClean="0"/>
              <a:t>Nose </a:t>
            </a:r>
            <a:r>
              <a:rPr lang="en-US" sz="1600" dirty="0" smtClean="0"/>
              <a:t>(See Figure 1)</a:t>
            </a:r>
          </a:p>
          <a:p>
            <a:r>
              <a:rPr lang="en-US" dirty="0" smtClean="0"/>
              <a:t>Eyelashes </a:t>
            </a:r>
            <a:r>
              <a:rPr lang="en-US" sz="1600" dirty="0" smtClean="0"/>
              <a:t>(See Figure 2)</a:t>
            </a:r>
            <a:endParaRPr lang="en-US" sz="1600" dirty="0"/>
          </a:p>
        </p:txBody>
      </p:sp>
      <p:pic>
        <p:nvPicPr>
          <p:cNvPr id="6" name="Picture 5" descr="298xx232-safe_for_eyelashes-298x232_safe_for_eyelash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955172"/>
            <a:ext cx="4064321" cy="3164169"/>
          </a:xfrm>
          <a:prstGeom prst="rect">
            <a:avLst/>
          </a:prstGeom>
        </p:spPr>
      </p:pic>
      <p:pic>
        <p:nvPicPr>
          <p:cNvPr id="7" name="Picture 6" descr="human no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94" y="2955172"/>
            <a:ext cx="3207120" cy="3207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655" y="6119341"/>
            <a:ext cx="55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Garamond"/>
                <a:cs typeface="Garamond"/>
              </a:rPr>
              <a:t>Fig.1</a:t>
            </a:r>
            <a:endParaRPr lang="en-US" sz="1400" i="1" dirty="0">
              <a:latin typeface="Garamond"/>
              <a:cs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6162292"/>
            <a:ext cx="55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Garamond"/>
                <a:cs typeface="Garamond"/>
              </a:rPr>
              <a:t>Fig.2</a:t>
            </a:r>
            <a:endParaRPr lang="en-US" sz="1400" i="1" dirty="0">
              <a:latin typeface="Garamond"/>
              <a:cs typeface="Garamond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inters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1386" b="-91386"/>
          <a:stretch>
            <a:fillRect/>
          </a:stretch>
        </p:blipFill>
        <p:spPr>
          <a:xfrm>
            <a:off x="457200" y="480118"/>
            <a:ext cx="8229600" cy="470916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pring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6231" b="-56231"/>
          <a:stretch>
            <a:fillRect/>
          </a:stretch>
        </p:blipFill>
        <p:spPr>
          <a:xfrm>
            <a:off x="457200" y="580125"/>
            <a:ext cx="8229600" cy="4709160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a few of my favorite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React in the Following Situations:</a:t>
            </a:r>
            <a:endParaRPr lang="en-US" sz="28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Conclusion: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94005" y="17101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2715" y="2778691"/>
            <a:ext cx="652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 Bad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26281" y="4710343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 So Bad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0167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ain_drops_on_roses_by_arruru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64" y="3004874"/>
            <a:ext cx="3574667" cy="27355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16200000" flipH="1">
            <a:off x="1419100" y="2775786"/>
            <a:ext cx="895414" cy="573524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lang="en-US" sz="41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Few of My Favorites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RAINDROPS_NEW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276" y="3004874"/>
            <a:ext cx="2638788" cy="273554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rot="16200000" flipH="1">
            <a:off x="5181809" y="3016314"/>
            <a:ext cx="1275440" cy="632507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1349058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164" y="2235507"/>
            <a:ext cx="180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Raindrops 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5452" y="2325516"/>
            <a:ext cx="171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Whiskers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Preferred Kettle Types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49058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Bright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en-US" sz="2800" dirty="0" smtClean="0"/>
              <a:t>Copper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old_dutch_copper_kettle_satin_finish_523_det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119" y="2138791"/>
            <a:ext cx="4189447" cy="4189447"/>
          </a:xfrm>
          <a:prstGeom prst="rect">
            <a:avLst/>
          </a:prstGeom>
        </p:spPr>
      </p:pic>
    </p:spTree>
  </p:cSld>
  <p:clrMapOvr>
    <a:masterClrMapping/>
  </p:clrMapOvr>
  <mc:AlternateContent xmlns:mp="http://schemas.microsoft.com/office/mac/powerpoint/2008/main">
    <mc:Choice Requires="mp">
      <mp:transition>
        <mp:cube/>
      </mp:transition>
    </mc:Choice>
    <mc:Fallback xmlns:mp="http://schemas.microsoft.com/office/mac/powerpoint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Mitten 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90"/>
            <a:ext cx="8229600" cy="4709160"/>
          </a:xfrm>
        </p:spPr>
        <p:txBody>
          <a:bodyPr/>
          <a:lstStyle/>
          <a:p>
            <a:r>
              <a:rPr lang="en-US" dirty="0" smtClean="0"/>
              <a:t>Warm</a:t>
            </a:r>
          </a:p>
          <a:p>
            <a:r>
              <a:rPr lang="en-US" dirty="0" smtClean="0"/>
              <a:t>Woolen</a:t>
            </a:r>
          </a:p>
        </p:txBody>
      </p:sp>
      <p:pic>
        <p:nvPicPr>
          <p:cNvPr id="4" name="Picture 3" descr="knitting_mittens_gi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6" y="4342928"/>
            <a:ext cx="2438400" cy="1828800"/>
          </a:xfrm>
          <a:prstGeom prst="rect">
            <a:avLst/>
          </a:prstGeom>
        </p:spPr>
      </p:pic>
      <p:pic>
        <p:nvPicPr>
          <p:cNvPr id="5" name="Picture 4" descr="mitte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31" y="4342928"/>
            <a:ext cx="2389169" cy="1828800"/>
          </a:xfrm>
          <a:prstGeom prst="rect">
            <a:avLst/>
          </a:prstGeom>
        </p:spPr>
      </p:pic>
      <p:pic>
        <p:nvPicPr>
          <p:cNvPr id="6" name="Picture 5" descr="mittens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340" y="4059048"/>
            <a:ext cx="2624386" cy="2226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 Toward Packages</a:t>
            </a:r>
            <a:endParaRPr lang="en-US" dirty="0"/>
          </a:p>
        </p:txBody>
      </p:sp>
      <p:pic>
        <p:nvPicPr>
          <p:cNvPr id="8" name="Content Placeholder 7" descr="brow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9912" r="-19912"/>
          <a:stretch>
            <a:fillRect/>
          </a:stretch>
        </p:blipFill>
        <p:spPr>
          <a:xfrm>
            <a:off x="6180168" y="4527473"/>
            <a:ext cx="2556632" cy="1462962"/>
          </a:xfrm>
        </p:spPr>
      </p:pic>
      <p:graphicFrame>
        <p:nvGraphicFramePr>
          <p:cNvPr id="6" name="Diagram 5"/>
          <p:cNvGraphicFramePr/>
          <p:nvPr/>
        </p:nvGraphicFramePr>
        <p:xfrm>
          <a:off x="670018" y="1417638"/>
          <a:ext cx="7280199" cy="464280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8559" y="1417638"/>
            <a:ext cx="7091663" cy="450649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hart 8"/>
          <p:cNvGraphicFramePr/>
          <p:nvPr/>
        </p:nvGraphicFramePr>
        <p:xfrm>
          <a:off x="1524000" y="162011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Optimum Pony Color</a:t>
            </a:r>
            <a:endParaRPr lang="en-US" dirty="0"/>
          </a:p>
        </p:txBody>
      </p:sp>
      <p:pic>
        <p:nvPicPr>
          <p:cNvPr id="4" name="Content Placeholder 3" descr="994464666_4472bf75da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494" r="-14494"/>
          <a:stretch>
            <a:fillRect/>
          </a:stretch>
        </p:blipFill>
        <p:spPr>
          <a:xfrm>
            <a:off x="167192" y="1230348"/>
            <a:ext cx="4122650" cy="2359072"/>
          </a:xfrm>
        </p:spPr>
      </p:pic>
      <p:sp>
        <p:nvSpPr>
          <p:cNvPr id="6" name="&quot;No&quot; Symbol 5"/>
          <p:cNvSpPr/>
          <p:nvPr/>
        </p:nvSpPr>
        <p:spPr>
          <a:xfrm>
            <a:off x="1318568" y="1417638"/>
            <a:ext cx="2009305" cy="2009305"/>
          </a:xfrm>
          <a:prstGeom prst="noSmoking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white_pony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42" y="1417638"/>
            <a:ext cx="4051300" cy="46101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Picture 7" descr="Untitled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292" y="2368652"/>
            <a:ext cx="2133600" cy="2298700"/>
          </a:xfrm>
          <a:prstGeom prst="rect">
            <a:avLst/>
          </a:prstGeom>
        </p:spPr>
      </p:pic>
      <p:pic>
        <p:nvPicPr>
          <p:cNvPr id="9" name="Picture 8" descr="black-pon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4" y="3885731"/>
            <a:ext cx="3178052" cy="2142007"/>
          </a:xfrm>
          <a:prstGeom prst="rect">
            <a:avLst/>
          </a:prstGeom>
        </p:spPr>
      </p:pic>
      <p:sp>
        <p:nvSpPr>
          <p:cNvPr id="10" name="&quot;No&quot; Symbol 9"/>
          <p:cNvSpPr/>
          <p:nvPr/>
        </p:nvSpPr>
        <p:spPr>
          <a:xfrm>
            <a:off x="1198564" y="4018433"/>
            <a:ext cx="2009305" cy="2009305"/>
          </a:xfrm>
          <a:prstGeom prst="noSmoking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p="http://schemas.microsoft.com/office/mac/powerpoint/2008/main">
    <mc:Choice Requires="mp">
      <mp:transition>
        <mp:cube dir="u"/>
      </mp:transition>
    </mc:Choice>
    <mc:Fallback xmlns:mp="http://schemas.microsoft.com/office/mac/powerpoint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under which streudels become my favorite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197"/>
            <a:ext cx="8229600" cy="4709160"/>
          </a:xfrm>
        </p:spPr>
        <p:txBody>
          <a:bodyPr/>
          <a:lstStyle/>
          <a:p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Crisp</a:t>
            </a:r>
          </a:p>
          <a:p>
            <a:r>
              <a:rPr lang="en-US" dirty="0" smtClean="0"/>
              <a:t>Flavor</a:t>
            </a:r>
          </a:p>
          <a:p>
            <a:pPr lvl="1"/>
            <a:r>
              <a:rPr lang="en-US" dirty="0" smtClean="0"/>
              <a:t>Apple</a:t>
            </a:r>
          </a:p>
        </p:txBody>
      </p:sp>
      <p:pic>
        <p:nvPicPr>
          <p:cNvPr id="4" name="Picture 3" descr="526-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24" y="3161849"/>
            <a:ext cx="4156676" cy="3117508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Musical and Culinary Favorites</a:t>
            </a:r>
            <a:endParaRPr lang="en-US" dirty="0"/>
          </a:p>
        </p:txBody>
      </p:sp>
      <p:pic>
        <p:nvPicPr>
          <p:cNvPr id="5" name="Content Placeholder 4" descr="antiquebrass doorbells.jpg"/>
          <p:cNvPicPr>
            <a:picLocks noGrp="1" noChangeAspect="1"/>
          </p:cNvPicPr>
          <p:nvPr>
            <p:ph idx="1"/>
          </p:nvPr>
        </p:nvPicPr>
        <p:blipFill>
          <a:blip r:embed="rId4"/>
          <a:srcRect l="-37390" r="-37390"/>
          <a:stretch>
            <a:fillRect/>
          </a:stretch>
        </p:blipFill>
        <p:spPr>
          <a:xfrm>
            <a:off x="122997" y="1417638"/>
            <a:ext cx="3760650" cy="2151927"/>
          </a:xfrm>
        </p:spPr>
      </p:pic>
      <p:pic>
        <p:nvPicPr>
          <p:cNvPr id="6" name="Picture 5" descr="doorbell_repair_dt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058" y="3086986"/>
            <a:ext cx="1564921" cy="1602630"/>
          </a:xfrm>
          <a:prstGeom prst="rect">
            <a:avLst/>
          </a:prstGeom>
        </p:spPr>
      </p:pic>
      <p:pic>
        <p:nvPicPr>
          <p:cNvPr id="7" name="Picture 6" descr="Door-bel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72" y="4689616"/>
            <a:ext cx="1610843" cy="1610843"/>
          </a:xfrm>
          <a:prstGeom prst="rect">
            <a:avLst/>
          </a:prstGeom>
        </p:spPr>
      </p:pic>
      <p:pic>
        <p:nvPicPr>
          <p:cNvPr id="8" name="Picture 7" descr="doorbell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92" y="4821824"/>
            <a:ext cx="3389259" cy="1789433"/>
          </a:xfrm>
          <a:prstGeom prst="rect">
            <a:avLst/>
          </a:prstGeom>
        </p:spPr>
      </p:pic>
      <p:pic>
        <p:nvPicPr>
          <p:cNvPr id="9" name="Picture 8" descr="Sleigh_bells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380" y="1540753"/>
            <a:ext cx="2027374" cy="1351582"/>
          </a:xfrm>
          <a:prstGeom prst="rect">
            <a:avLst/>
          </a:prstGeom>
        </p:spPr>
      </p:pic>
      <p:pic>
        <p:nvPicPr>
          <p:cNvPr id="12" name="Picture 11" descr="sleigh-bell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838" y="3781533"/>
            <a:ext cx="2058480" cy="1543859"/>
          </a:xfrm>
          <a:prstGeom prst="rect">
            <a:avLst/>
          </a:prstGeom>
        </p:spPr>
      </p:pic>
      <p:pic>
        <p:nvPicPr>
          <p:cNvPr id="13" name="Picture 12" descr="item_16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0169" y="4776868"/>
            <a:ext cx="1834389" cy="1834389"/>
          </a:xfrm>
          <a:prstGeom prst="rect">
            <a:avLst/>
          </a:prstGeom>
        </p:spPr>
      </p:pic>
      <p:pic>
        <p:nvPicPr>
          <p:cNvPr id="14" name="Picture 13" descr="31V3P3EVSTL._SL500_AA280_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1934" y="2036998"/>
            <a:ext cx="2158097" cy="2158097"/>
          </a:xfrm>
          <a:prstGeom prst="rect">
            <a:avLst/>
          </a:prstGeom>
        </p:spPr>
      </p:pic>
      <p:pic>
        <p:nvPicPr>
          <p:cNvPr id="15" name="Picture 14" descr="schnitzel noodle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7131" y="2036998"/>
            <a:ext cx="4148932" cy="311169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oorbel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oorbel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9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oorbel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oorbel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6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533</TotalTime>
  <Words>192</Words>
  <Application>Microsoft Macintosh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My Favorite Things</vt:lpstr>
      <vt:lpstr>Slide 2</vt:lpstr>
      <vt:lpstr>Preferred Kettle Types </vt:lpstr>
      <vt:lpstr>Mitten Preference</vt:lpstr>
      <vt:lpstr>Feelings Toward Packages</vt:lpstr>
      <vt:lpstr>Recap</vt:lpstr>
      <vt:lpstr>Optimum Pony Color</vt:lpstr>
      <vt:lpstr>Conditions under which streudels become my favorite</vt:lpstr>
      <vt:lpstr>Musical and Culinary Favorites</vt:lpstr>
      <vt:lpstr>Slide 10</vt:lpstr>
      <vt:lpstr>What We’ve Learned So Far:</vt:lpstr>
      <vt:lpstr>Thoughts On Style</vt:lpstr>
      <vt:lpstr>Ideal Snowflake Resting Spots</vt:lpstr>
      <vt:lpstr>Slide 14</vt:lpstr>
      <vt:lpstr>Slide 15</vt:lpstr>
      <vt:lpstr>What are a few of my favorite things?</vt:lpstr>
      <vt:lpstr>How to React in the Following Situations:</vt:lpstr>
      <vt:lpstr>In Conclusion:</vt:lpstr>
      <vt:lpstr>Thank you!</vt:lpstr>
    </vt:vector>
  </TitlesOfParts>
  <Company>Walrus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Jillian Dresser</dc:creator>
  <cp:lastModifiedBy>Jillian Dresser</cp:lastModifiedBy>
  <cp:revision>62</cp:revision>
  <dcterms:created xsi:type="dcterms:W3CDTF">2010-09-11T18:17:41Z</dcterms:created>
  <dcterms:modified xsi:type="dcterms:W3CDTF">2010-09-11T18:19:58Z</dcterms:modified>
</cp:coreProperties>
</file>