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b9fd657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b9fd657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b9fd6577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b9fd6577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b9fd6577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b9fd6577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b9fd6577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b9fd6577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epo1.maven.org/maven2/io/debezium/debezium-connector-sqlserver/2.3.0.Final/debezium-connector-sqlserver-2.3.0.Final-plugin.tar.gz" TargetMode="External"/><Relationship Id="rId4" Type="http://schemas.openxmlformats.org/officeDocument/2006/relationships/hyperlink" Target="http://connect-distributed.sh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511025" y="947100"/>
            <a:ext cx="2699100" cy="196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4327175" y="902850"/>
            <a:ext cx="2223300" cy="196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4343400" y="537825"/>
            <a:ext cx="584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msk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1628225" y="1323150"/>
            <a:ext cx="1449000" cy="125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kafka connect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4526275" y="1146200"/>
            <a:ext cx="873900" cy="36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broker-1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4526275" y="1603400"/>
            <a:ext cx="873900" cy="36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broker-2</a:t>
            </a:r>
            <a:endParaRPr/>
          </a:p>
        </p:txBody>
      </p:sp>
      <p:cxnSp>
        <p:nvCxnSpPr>
          <p:cNvPr id="66" name="Google Shape;66;p14"/>
          <p:cNvCxnSpPr>
            <a:stCxn id="63" idx="3"/>
            <a:endCxn id="64" idx="1"/>
          </p:cNvCxnSpPr>
          <p:nvPr/>
        </p:nvCxnSpPr>
        <p:spPr>
          <a:xfrm flipH="1" rot="10800000">
            <a:off x="3077225" y="1328700"/>
            <a:ext cx="144900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4"/>
          <p:cNvCxnSpPr>
            <a:stCxn id="63" idx="3"/>
            <a:endCxn id="65" idx="1"/>
          </p:cNvCxnSpPr>
          <p:nvPr/>
        </p:nvCxnSpPr>
        <p:spPr>
          <a:xfrm flipH="1" rot="10800000">
            <a:off x="3077225" y="1785900"/>
            <a:ext cx="1449000" cy="1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4"/>
          <p:cNvSpPr/>
          <p:nvPr/>
        </p:nvSpPr>
        <p:spPr>
          <a:xfrm>
            <a:off x="4526275" y="2060600"/>
            <a:ext cx="873900" cy="36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broker-3</a:t>
            </a:r>
            <a:endParaRPr/>
          </a:p>
        </p:txBody>
      </p:sp>
      <p:cxnSp>
        <p:nvCxnSpPr>
          <p:cNvPr id="69" name="Google Shape;69;p14"/>
          <p:cNvCxnSpPr>
            <a:stCxn id="63" idx="3"/>
            <a:endCxn id="68" idx="1"/>
          </p:cNvCxnSpPr>
          <p:nvPr/>
        </p:nvCxnSpPr>
        <p:spPr>
          <a:xfrm>
            <a:off x="3077225" y="1948200"/>
            <a:ext cx="1449000" cy="29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4"/>
          <p:cNvSpPr/>
          <p:nvPr/>
        </p:nvSpPr>
        <p:spPr>
          <a:xfrm>
            <a:off x="643775" y="1323175"/>
            <a:ext cx="685800" cy="125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mssql</a:t>
            </a:r>
            <a:endParaRPr/>
          </a:p>
        </p:txBody>
      </p:sp>
      <p:cxnSp>
        <p:nvCxnSpPr>
          <p:cNvPr id="71" name="Google Shape;71;p14"/>
          <p:cNvCxnSpPr>
            <a:stCxn id="70" idx="3"/>
            <a:endCxn id="63" idx="1"/>
          </p:cNvCxnSpPr>
          <p:nvPr/>
        </p:nvCxnSpPr>
        <p:spPr>
          <a:xfrm>
            <a:off x="1329575" y="1948225"/>
            <a:ext cx="29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2" name="Google Shape;72;p14"/>
          <p:cNvSpPr/>
          <p:nvPr/>
        </p:nvSpPr>
        <p:spPr>
          <a:xfrm>
            <a:off x="1749900" y="1986850"/>
            <a:ext cx="1258500" cy="25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connector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1749900" y="1682050"/>
            <a:ext cx="1258500" cy="25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api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511025" y="3227425"/>
            <a:ext cx="81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kafka connect : source/ sink connector를 등록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511025" y="3608425"/>
            <a:ext cx="81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api                  : connect 의 상태 및, source / sink conector를 등록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511025" y="3989425"/>
            <a:ext cx="81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connector       : source / sink jar 파일을 등록 하는 경로</a:t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511025" y="4370425"/>
            <a:ext cx="81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broker-*          : message broker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/>
          <p:nvPr/>
        </p:nvSpPr>
        <p:spPr>
          <a:xfrm>
            <a:off x="511025" y="947100"/>
            <a:ext cx="2699100" cy="196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4327175" y="902850"/>
            <a:ext cx="2223300" cy="196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4343400" y="537825"/>
            <a:ext cx="584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msk</a:t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1628225" y="1323150"/>
            <a:ext cx="1449000" cy="125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kafka connect</a:t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4526275" y="1146200"/>
            <a:ext cx="873900" cy="36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broker-1</a:t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4526275" y="1603400"/>
            <a:ext cx="873900" cy="36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broker-2</a:t>
            </a:r>
            <a:endParaRPr/>
          </a:p>
        </p:txBody>
      </p:sp>
      <p:cxnSp>
        <p:nvCxnSpPr>
          <p:cNvPr id="88" name="Google Shape;88;p15"/>
          <p:cNvCxnSpPr>
            <a:stCxn id="85" idx="3"/>
            <a:endCxn id="86" idx="1"/>
          </p:cNvCxnSpPr>
          <p:nvPr/>
        </p:nvCxnSpPr>
        <p:spPr>
          <a:xfrm flipH="1" rot="10800000">
            <a:off x="3077225" y="1328700"/>
            <a:ext cx="144900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5"/>
          <p:cNvCxnSpPr>
            <a:stCxn id="85" idx="3"/>
            <a:endCxn id="87" idx="1"/>
          </p:cNvCxnSpPr>
          <p:nvPr/>
        </p:nvCxnSpPr>
        <p:spPr>
          <a:xfrm flipH="1" rot="10800000">
            <a:off x="3077225" y="1785900"/>
            <a:ext cx="1449000" cy="1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5"/>
          <p:cNvSpPr/>
          <p:nvPr/>
        </p:nvSpPr>
        <p:spPr>
          <a:xfrm>
            <a:off x="4526275" y="2060600"/>
            <a:ext cx="873900" cy="36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broker-3</a:t>
            </a:r>
            <a:endParaRPr/>
          </a:p>
        </p:txBody>
      </p:sp>
      <p:cxnSp>
        <p:nvCxnSpPr>
          <p:cNvPr id="91" name="Google Shape;91;p15"/>
          <p:cNvCxnSpPr>
            <a:stCxn id="85" idx="3"/>
            <a:endCxn id="90" idx="1"/>
          </p:cNvCxnSpPr>
          <p:nvPr/>
        </p:nvCxnSpPr>
        <p:spPr>
          <a:xfrm>
            <a:off x="3077225" y="1948200"/>
            <a:ext cx="1449000" cy="29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5"/>
          <p:cNvSpPr/>
          <p:nvPr/>
        </p:nvSpPr>
        <p:spPr>
          <a:xfrm>
            <a:off x="643775" y="1323175"/>
            <a:ext cx="685800" cy="125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mssql</a:t>
            </a:r>
            <a:endParaRPr/>
          </a:p>
        </p:txBody>
      </p:sp>
      <p:cxnSp>
        <p:nvCxnSpPr>
          <p:cNvPr id="93" name="Google Shape;93;p15"/>
          <p:cNvCxnSpPr>
            <a:stCxn id="92" idx="3"/>
            <a:endCxn id="85" idx="1"/>
          </p:cNvCxnSpPr>
          <p:nvPr/>
        </p:nvCxnSpPr>
        <p:spPr>
          <a:xfrm>
            <a:off x="1329575" y="1948225"/>
            <a:ext cx="29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4" name="Google Shape;94;p15"/>
          <p:cNvSpPr/>
          <p:nvPr/>
        </p:nvSpPr>
        <p:spPr>
          <a:xfrm>
            <a:off x="1749900" y="1986850"/>
            <a:ext cx="1258500" cy="25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connector</a:t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1749900" y="1682050"/>
            <a:ext cx="1258500" cy="25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api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512550" y="3116825"/>
            <a:ext cx="81189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mssql 설정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kafka connector jar 파일 다운후 connector 경로에 넣기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hlinkClick r:id="rId3"/>
              </a:rPr>
              <a:t>https://repo1.maven.org/maven2/io/debezium/debezium-connector-sqlserver/2.3.0.Final/debezium-connector-sqlserver-2.3.0.Final-plugin.tar.gz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kafka connect 설정 및 구동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broker 주소 설정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connect-distributed.properties 파일에 plugin 경로 설정, jar 파일 경로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bin/</a:t>
            </a:r>
            <a:r>
              <a:rPr lang="ko" sz="1100" u="sng">
                <a:solidFill>
                  <a:schemeClr val="hlink"/>
                </a:solidFill>
                <a:hlinkClick r:id="rId4"/>
              </a:rPr>
              <a:t>connect-distributed.sh</a:t>
            </a:r>
            <a:r>
              <a:rPr lang="ko" sz="1100">
                <a:solidFill>
                  <a:schemeClr val="dk1"/>
                </a:solidFill>
              </a:rPr>
              <a:t> connect-distributed.properties</a:t>
            </a:r>
            <a:endParaRPr sz="11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kafka connect api 로 kafka connector 설정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curl -X POST -H "Accept: application/json" -H "Content-Type: application/json" -d @itemdb.json http://localhost:8083/connectors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{ "name": "itemdb", "config": { "connector.class": "io.debezium.connector.sqlserver.SqlServerConnector", "tasks.max": 1, "database.hostname": "127.0.0.1", "database.port": "1433", "database.user": "sa", "database.password": "Bespin1!@", "database.dbname": "ItemDb", "table.include.list": "dbo.Items,dbo.ItemHistory", "database.server.name": "itemdb", "database.history.kafka.bootstrap.servers": "b-2.amanokomsk.xoy4br.c4.kafka.ap-northeast-2.amazonaws.com:9092,b-1.amanokomsk.xoy4br.c4.kafka.ap-northeast-2.amazonaws.com:9092", "database.history.kafka.topic": "schema-changes.itemdb.history", "transforms": "unwrap", "transforms.unwrap.type": "io.debezium.transforms.ExtractNewRecordState", "transforms.unwrap.drop.tombstones": false, "transforms.unwrap.delete.handling.mode": "rewrite", "transforms.unwrap.add.fields": "source.name", "transforms.unwrap.add.fields.prefix": "" } 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311700" y="1118150"/>
            <a:ext cx="8480700" cy="3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kafka connect 세팅 방법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connect properties에 connect 설정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kafka hub cli 이용해서 필요한 plugin을 설치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ko"/>
              <a:t>windows 제공 안함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aws kafka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confluent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ko"/>
              <a:t>exe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ko"/>
              <a:t>bash script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ko"/>
              <a:t>confluent-community.tar.gz 다운받아서 압축해제 실행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apache kafka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