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536" y="-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6A715-BE08-4A29-A0EA-D83623CA11F3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4B275-4541-467F-953B-469E9B803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6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4B275-4541-467F-953B-469E9B8036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1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12"/>
          <p:cNvSpPr>
            <a:spLocks/>
          </p:cNvSpPr>
          <p:nvPr/>
        </p:nvSpPr>
        <p:spPr>
          <a:xfrm>
            <a:off x="287020" y="422275"/>
            <a:ext cx="10876915" cy="2571115"/>
          </a:xfrm>
          <a:prstGeom prst="rect">
            <a:avLst/>
          </a:prstGeom>
          <a:gradFill rotWithShape="1">
            <a:gsLst>
              <a:gs pos="0">
                <a:schemeClr val="accent1">
                  <a:lumMod val="60000"/>
                  <a:lumOff val="40000"/>
                </a:schemeClr>
              </a:gs>
              <a:gs pos="23000">
                <a:schemeClr val="accent1">
                  <a:lumMod val="40000"/>
                  <a:lumOff val="6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77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287020" y="298450"/>
            <a:ext cx="10876915" cy="2571115"/>
          </a:xfrm>
          <a:prstGeom prst="rect">
            <a:avLst/>
          </a:prstGeom>
          <a:gradFill rotWithShape="1">
            <a:gsLst>
              <a:gs pos="0">
                <a:schemeClr val="accent1">
                  <a:lumMod val="60000"/>
                  <a:lumOff val="40000"/>
                </a:schemeClr>
              </a:gs>
              <a:gs pos="23000">
                <a:schemeClr val="accent1">
                  <a:lumMod val="40000"/>
                  <a:lumOff val="6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77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85725" y="85725"/>
            <a:ext cx="12032615" cy="6727190"/>
          </a:xfrm>
          <a:prstGeom prst="rect">
            <a:avLst/>
          </a:prstGeom>
          <a:noFill/>
          <a:ln w="1651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8000">
                  <a:schemeClr val="accent1">
                    <a:lumMod val="20000"/>
                    <a:lumOff val="80000"/>
                  </a:schemeClr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800000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852035" y="4882515"/>
            <a:ext cx="123825" cy="139065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4869815" y="4959985"/>
            <a:ext cx="6762115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>
            <a:spLocks/>
          </p:cNvSpPr>
          <p:nvPr/>
        </p:nvSpPr>
        <p:spPr>
          <a:xfrm>
            <a:off x="370840" y="123825"/>
            <a:ext cx="9927590" cy="28619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0" b="1" strike="noStrike" cap="none" dirty="0" smtClean="0">
                <a:solidFill>
                  <a:srgbClr val="FFFFFF"/>
                </a:solidFill>
                <a:latin typeface="Microsoft Sans Serif" charset="0"/>
                <a:ea typeface="Microsoft Sans Serif" charset="0"/>
              </a:rPr>
              <a:t> Y A G U</a:t>
            </a:r>
            <a:r>
              <a:rPr lang="en-US" altLang="ko-KR" sz="9000" b="1" strike="noStrike" cap="none" dirty="0" smtClean="0">
                <a:solidFill>
                  <a:srgbClr val="FFFFFF"/>
                </a:solidFill>
                <a:latin typeface="Georgia" charset="0"/>
                <a:ea typeface="Georgia" charset="0"/>
              </a:rPr>
              <a:t>	    </a:t>
            </a:r>
            <a:r>
              <a:rPr lang="en-US" altLang="ko-KR" sz="8000" b="1" strike="noStrike" cap="none" dirty="0" smtClean="0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야 구</a:t>
            </a:r>
            <a:endParaRPr lang="ko-KR" altLang="en-US" sz="8000" b="1" strike="noStrike" cap="none" dirty="0" smtClean="0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0" b="1" strike="noStrike" cap="none" dirty="0" smtClean="0">
                <a:solidFill>
                  <a:srgbClr val="FFFFFF"/>
                </a:solidFill>
                <a:latin typeface="Microsoft Sans Serif" charset="0"/>
                <a:ea typeface="Microsoft Sans Serif" charset="0"/>
              </a:rPr>
              <a:t> N O L J A</a:t>
            </a:r>
            <a:r>
              <a:rPr lang="en-US" altLang="ko-KR" sz="9000" b="1" strike="noStrike" cap="none" dirty="0" smtClean="0">
                <a:solidFill>
                  <a:srgbClr val="FFFFFF"/>
                </a:solidFill>
                <a:latin typeface="Georgia" charset="0"/>
                <a:ea typeface="Georgia" charset="0"/>
              </a:rPr>
              <a:t>      </a:t>
            </a:r>
            <a:r>
              <a:rPr lang="en-US" altLang="ko-KR" sz="8000" b="1" strike="noStrike" cap="none" dirty="0" smtClean="0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놀 자</a:t>
            </a:r>
            <a:endParaRPr lang="ko-KR" altLang="en-US" sz="9000" b="1" strike="noStrike" cap="none" dirty="0" smtClean="0">
              <a:solidFill>
                <a:srgbClr val="FFFFFF"/>
              </a:solidFill>
              <a:latin typeface="Georgia" charset="0"/>
              <a:ea typeface="Georgia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685695" y="3155288"/>
            <a:ext cx="8153737" cy="863057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i="1" strike="noStrike" cap="none" dirty="0" smtClean="0">
                <a:latin typeface="서울남산체 B" charset="0"/>
                <a:ea typeface="서울남산체 B" charset="0"/>
              </a:rPr>
              <a:t>TEAM. HILLMAN BURGER</a:t>
            </a:r>
            <a:endParaRPr lang="ko-KR" altLang="en-US" sz="5000" b="1" i="1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007768" y="4103370"/>
            <a:ext cx="7706712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flipV="1">
            <a:off x="3685695" y="3412490"/>
            <a:ext cx="8117685" cy="372110"/>
          </a:xfrm>
          <a:prstGeom prst="line">
            <a:avLst/>
          </a:prstGeom>
          <a:ln w="635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>
            <a:spLocks/>
          </p:cNvSpPr>
          <p:nvPr/>
        </p:nvSpPr>
        <p:spPr>
          <a:xfrm>
            <a:off x="5657850" y="4682490"/>
            <a:ext cx="5502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Project period : 2018.10.29 ~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2018.11.11 (2 weeks)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4989195" y="5438140"/>
            <a:ext cx="223710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Made  ♥  in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 descr="C:/Users/seung/AppData/Roaming/PolarisOffice/ETemp/19424_16208856/fImage127323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5838190"/>
            <a:ext cx="2744470" cy="521335"/>
          </a:xfrm>
          <a:prstGeom prst="rect">
            <a:avLst/>
          </a:prstGeom>
          <a:noFill/>
        </p:spPr>
      </p:pic>
      <p:sp>
        <p:nvSpPr>
          <p:cNvPr id="19" name="텍스트 상자 18"/>
          <p:cNvSpPr txBox="1">
            <a:spLocks/>
          </p:cNvSpPr>
          <p:nvPr/>
        </p:nvSpPr>
        <p:spPr>
          <a:xfrm>
            <a:off x="7266940" y="5166995"/>
            <a:ext cx="1612900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Kim Taehyuk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@olorolor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828405" y="5151755"/>
            <a:ext cx="1229995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Han Sang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@hs2ang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7726680" y="5748655"/>
            <a:ext cx="1612900" cy="784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Lee Seungho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@sgo_lee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Project Manager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10206990" y="5151755"/>
            <a:ext cx="1612900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Lee Ujin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@eevee_v_v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9777730" y="5840095"/>
            <a:ext cx="1612900" cy="554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Yu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Jieun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@yuzzen95</a:t>
            </a: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 descr="C:/Users/seung/AppData/Roaming/PolarisOffice/ETemp/19424_16208856/fImage278823178467.jpe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98" t="-491" b="75789"/>
          <a:stretch>
            <a:fillRect/>
          </a:stretch>
        </p:blipFill>
        <p:spPr>
          <a:xfrm>
            <a:off x="9759315" y="52189"/>
            <a:ext cx="2313349" cy="1655643"/>
          </a:xfrm>
          <a:prstGeom prst="rect">
            <a:avLst/>
          </a:prstGeom>
          <a:noFill/>
        </p:spPr>
      </p:pic>
      <p:pic>
        <p:nvPicPr>
          <p:cNvPr id="27" name="그림 26" descr="C:/Users/seung/AppData/Roaming/PolarisOffice/ETemp/19424_16208856/fImage1528443186334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2" t="22678" b="52518"/>
          <a:stretch>
            <a:fillRect/>
          </a:stretch>
        </p:blipFill>
        <p:spPr>
          <a:xfrm>
            <a:off x="9758679" y="1584007"/>
            <a:ext cx="2314063" cy="1409383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5725" y="85725"/>
            <a:ext cx="12032615" cy="6696710"/>
          </a:xfrm>
          <a:prstGeom prst="rect">
            <a:avLst/>
          </a:prstGeom>
          <a:noFill/>
          <a:ln w="1651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8000">
                  <a:schemeClr val="accent1">
                    <a:lumMod val="20000"/>
                    <a:lumOff val="80000"/>
                  </a:schemeClr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800000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179705" y="417847"/>
            <a:ext cx="8508583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 i="1" strike="noStrike" cap="none" dirty="0" smtClean="0">
                <a:latin typeface="서울남산체 B" charset="0"/>
                <a:ea typeface="서울남산체 B" charset="0"/>
              </a:rPr>
              <a:t>TEAM. HILLMAN BURGER</a:t>
            </a:r>
            <a:endParaRPr lang="ko-KR" altLang="en-US" sz="4500" b="1" i="1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flipV="1">
            <a:off x="541345" y="1202690"/>
            <a:ext cx="6954520" cy="127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flipV="1">
            <a:off x="232410" y="612140"/>
            <a:ext cx="7326630" cy="372110"/>
          </a:xfrm>
          <a:prstGeom prst="line">
            <a:avLst/>
          </a:prstGeom>
          <a:ln w="635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>
            <a:off x="8382000" y="1253490"/>
            <a:ext cx="123825" cy="139065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>
            <a:off x="8399780" y="1316355"/>
            <a:ext cx="3146425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>
            <a:off x="8916670" y="572135"/>
            <a:ext cx="2186305" cy="6318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b="0" strike="noStrike" cap="none" dirty="0" smtClean="0">
                <a:latin typeface="맑은 고딕" charset="0"/>
                <a:ea typeface="맑은 고딕" charset="0"/>
              </a:rPr>
              <a:t>멤버 소개</a:t>
            </a:r>
            <a:endParaRPr lang="ko-KR" altLang="en-US" sz="35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5725" y="85725"/>
            <a:ext cx="12032615" cy="6711315"/>
          </a:xfrm>
          <a:prstGeom prst="rect">
            <a:avLst/>
          </a:prstGeom>
          <a:noFill/>
          <a:ln w="1651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8000">
                  <a:schemeClr val="accent1">
                    <a:lumMod val="20000"/>
                    <a:lumOff val="80000"/>
                  </a:schemeClr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800000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179704" y="332656"/>
            <a:ext cx="9516696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 i="1" strike="noStrike" cap="none" dirty="0" smtClean="0">
                <a:latin typeface="서울남산체 B" charset="0"/>
                <a:ea typeface="서울남산체 B" charset="0"/>
              </a:rPr>
              <a:t>STARTING OF THE PROJECT</a:t>
            </a:r>
            <a:endParaRPr lang="ko-KR" altLang="en-US" sz="4500" b="1" i="1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flipV="1">
            <a:off x="515620" y="1141860"/>
            <a:ext cx="7600950" cy="1778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flipV="1">
            <a:off x="232410" y="548681"/>
            <a:ext cx="8195945" cy="360040"/>
          </a:xfrm>
          <a:prstGeom prst="line">
            <a:avLst/>
          </a:prstGeom>
          <a:ln w="635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>
            <a:off x="8410575" y="1196340"/>
            <a:ext cx="123825" cy="139065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>
            <a:off x="8428355" y="1259205"/>
            <a:ext cx="3146425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>
            <a:off x="8659495" y="543560"/>
            <a:ext cx="3001645" cy="600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프로젝트 계기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600710" y="4758690"/>
            <a:ext cx="1074547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A : !!!!!!!!!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600710" y="2200275"/>
            <a:ext cx="1074547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A : 데이터를 활용해 무언가를 해보고 싶은데 뭐가 좋을까?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1958340" y="3315335"/>
            <a:ext cx="9945370" cy="708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B : 프로야구에서 옛날 전설적인 선수들이랑 지금 뛰고 있는 최고의 선수들이랑 대결하는 경기 시뮬레이션 만들어보면 어떨까?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5725" y="85725"/>
            <a:ext cx="12032615" cy="6711315"/>
          </a:xfrm>
          <a:prstGeom prst="rect">
            <a:avLst/>
          </a:prstGeom>
          <a:noFill/>
          <a:ln w="1651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8000">
                  <a:schemeClr val="accent1">
                    <a:lumMod val="20000"/>
                    <a:lumOff val="80000"/>
                  </a:schemeClr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800000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179705" y="337820"/>
            <a:ext cx="8340726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 i="1" strike="noStrike" cap="none" dirty="0" smtClean="0">
                <a:latin typeface="서울남산체 B" charset="0"/>
                <a:ea typeface="서울남산체 B" charset="0"/>
              </a:rPr>
              <a:t>STARTING OF THE PROJECT</a:t>
            </a:r>
            <a:endParaRPr lang="ko-KR" altLang="en-US" sz="4500" b="1" i="1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flipV="1">
            <a:off x="407368" y="1135380"/>
            <a:ext cx="7718159" cy="1778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flipV="1">
            <a:off x="271145" y="543561"/>
            <a:ext cx="8125460" cy="365159"/>
          </a:xfrm>
          <a:prstGeom prst="line">
            <a:avLst/>
          </a:prstGeom>
          <a:ln w="635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>
            <a:off x="8396605" y="1196340"/>
            <a:ext cx="123825" cy="139065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>
            <a:off x="8414385" y="1259205"/>
            <a:ext cx="3146425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>
            <a:off x="8645525" y="543560"/>
            <a:ext cx="3001645" cy="600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프로젝트 계기</a:t>
            </a:r>
            <a:endParaRPr lang="ko-KR" altLang="en-US" sz="33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 descr="C:/Users/seung/AppData/Roaming/PolarisOffice/ETemp/19424_16208856/fImage855468313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9796" r="2382" b="13537"/>
          <a:stretch>
            <a:fillRect/>
          </a:stretch>
        </p:blipFill>
        <p:spPr>
          <a:xfrm>
            <a:off x="271145" y="1386205"/>
            <a:ext cx="4916170" cy="5258435"/>
          </a:xfrm>
          <a:prstGeom prst="rect">
            <a:avLst/>
          </a:prstGeom>
          <a:noFill/>
        </p:spPr>
      </p:pic>
      <p:pic>
        <p:nvPicPr>
          <p:cNvPr id="23" name="그림 22" descr="C:/Users/seung/AppData/Roaming/PolarisOffice/ETemp/19424_16208856/fImage1493273315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r="6750" b="17067"/>
          <a:stretch>
            <a:fillRect/>
          </a:stretch>
        </p:blipFill>
        <p:spPr>
          <a:xfrm>
            <a:off x="6529705" y="1386205"/>
            <a:ext cx="5416550" cy="5273675"/>
          </a:xfrm>
          <a:prstGeom prst="rect">
            <a:avLst/>
          </a:prstGeom>
          <a:noFill/>
        </p:spPr>
      </p:pic>
      <p:sp>
        <p:nvSpPr>
          <p:cNvPr id="24" name="텍스트 상자 23"/>
          <p:cNvSpPr txBox="1">
            <a:spLocks/>
          </p:cNvSpPr>
          <p:nvPr/>
        </p:nvSpPr>
        <p:spPr>
          <a:xfrm>
            <a:off x="4514850" y="3028950"/>
            <a:ext cx="2715895" cy="16313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b="0" strike="noStrike" cap="none" dirty="0" smtClean="0">
                <a:latin typeface="맑은 고딕" charset="0"/>
                <a:ea typeface="맑은 고딕" charset="0"/>
              </a:rPr>
              <a:t>vs</a:t>
            </a:r>
            <a:endParaRPr lang="ko-KR" altLang="en-US" sz="10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5725" y="85725"/>
            <a:ext cx="12032615" cy="6696710"/>
          </a:xfrm>
          <a:prstGeom prst="rect">
            <a:avLst/>
          </a:prstGeom>
          <a:noFill/>
          <a:ln w="1651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8000">
                  <a:schemeClr val="accent1">
                    <a:lumMod val="20000"/>
                    <a:lumOff val="80000"/>
                  </a:schemeClr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800000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77109" y="452137"/>
            <a:ext cx="8868623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 i="1" strike="noStrike" cap="none" dirty="0" smtClean="0">
                <a:latin typeface="서울남산체 B" charset="0"/>
                <a:ea typeface="서울남산체 B" charset="0"/>
              </a:rPr>
              <a:t>USED LANGUAGE &amp; LIBRARY</a:t>
            </a:r>
            <a:endParaRPr lang="ko-KR" altLang="en-US" sz="4500" b="1" i="1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466033" y="1238250"/>
            <a:ext cx="8029575" cy="635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flipV="1">
            <a:off x="229814" y="662997"/>
            <a:ext cx="8502015" cy="337780"/>
          </a:xfrm>
          <a:prstGeom prst="line">
            <a:avLst/>
          </a:prstGeom>
          <a:ln w="635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>
            <a:off x="8610600" y="1238885"/>
            <a:ext cx="123825" cy="139065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8628380" y="1301750"/>
            <a:ext cx="3146425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>
            <a:off x="9264352" y="328743"/>
            <a:ext cx="3001645" cy="10169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>
              <a:buFontTx/>
              <a:buNone/>
            </a:pPr>
            <a:r>
              <a:rPr lang="ko-KR" altLang="en-US" sz="2700" dirty="0" smtClean="0">
                <a:latin typeface="맑은 고딕" charset="0"/>
                <a:ea typeface="맑은 고딕" charset="0"/>
              </a:rPr>
              <a:t>사용 언어 </a:t>
            </a:r>
            <a:endParaRPr lang="en-US" altLang="ko-KR" sz="27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2700" dirty="0">
                <a:latin typeface="맑은 고딕" charset="0"/>
                <a:ea typeface="맑은 고딕" charset="0"/>
              </a:rPr>
              <a:t>&amp;</a:t>
            </a:r>
            <a:r>
              <a:rPr lang="ko-KR" altLang="en-US" sz="2700" dirty="0" smtClean="0">
                <a:latin typeface="맑은 고딕" charset="0"/>
                <a:ea typeface="맑은 고딕" charset="0"/>
              </a:rPr>
              <a:t> 라이브러리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 </a:t>
            </a:r>
          </a:p>
        </p:txBody>
      </p:sp>
      <p:pic>
        <p:nvPicPr>
          <p:cNvPr id="11" name="그림 10" descr="C:/Users/seung/AppData/Roaming/PolarisOffice/ETemp/19424_16208856/fImage3267172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8" y="1857400"/>
            <a:ext cx="3686810" cy="1238885"/>
          </a:xfrm>
          <a:prstGeom prst="rect">
            <a:avLst/>
          </a:prstGeom>
          <a:noFill/>
        </p:spPr>
      </p:pic>
      <p:pic>
        <p:nvPicPr>
          <p:cNvPr id="12" name="그림 11" descr="C:/Users/seung/AppData/Roaming/PolarisOffice/ETemp/19424_16208856/fImage62801731478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605084"/>
            <a:ext cx="3105785" cy="1467485"/>
          </a:xfrm>
          <a:prstGeom prst="rect">
            <a:avLst/>
          </a:prstGeom>
          <a:noFill/>
        </p:spPr>
      </p:pic>
      <p:pic>
        <p:nvPicPr>
          <p:cNvPr id="13" name="그림 12" descr="C:/Users/seung/AppData/Roaming/PolarisOffice/ETemp/19424_16208856/fImage3595174935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46" y="2642021"/>
            <a:ext cx="2143760" cy="2143760"/>
          </a:xfrm>
          <a:prstGeom prst="rect">
            <a:avLst/>
          </a:prstGeom>
          <a:noFill/>
        </p:spPr>
      </p:pic>
      <p:pic>
        <p:nvPicPr>
          <p:cNvPr id="14" name="그림 13" descr="C:/Users/seung/AppData/Roaming/PolarisOffice/ETemp/19424_16208856/fImage5253175696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3364014"/>
            <a:ext cx="3096344" cy="120448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7" y="3907336"/>
            <a:ext cx="1905000" cy="1905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53" y="1615421"/>
            <a:ext cx="3266708" cy="19396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3819500"/>
            <a:ext cx="2736324" cy="27363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4785781"/>
            <a:ext cx="1833541" cy="177423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77" y="4512197"/>
            <a:ext cx="3162672" cy="244388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5725" y="85725"/>
            <a:ext cx="12032615" cy="6711315"/>
          </a:xfrm>
          <a:prstGeom prst="rect">
            <a:avLst/>
          </a:prstGeom>
          <a:noFill/>
          <a:ln w="1651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8000">
                  <a:schemeClr val="accent1">
                    <a:lumMod val="20000"/>
                    <a:lumOff val="80000"/>
                  </a:schemeClr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800000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49250" y="467377"/>
            <a:ext cx="8050530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 i="1" strike="noStrike" cap="none" dirty="0" smtClean="0">
                <a:latin typeface="서울남산체 B" charset="0"/>
                <a:ea typeface="서울남산체 B" charset="0"/>
              </a:rPr>
              <a:t>TECHNICAL SKILLS &amp; DESC.</a:t>
            </a:r>
            <a:endParaRPr lang="ko-KR" altLang="en-US" sz="4500" b="1" i="1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695400" y="1285875"/>
            <a:ext cx="7704380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flipV="1">
            <a:off x="349250" y="692697"/>
            <a:ext cx="7834982" cy="360039"/>
          </a:xfrm>
          <a:prstGeom prst="line">
            <a:avLst/>
          </a:prstGeom>
          <a:ln w="635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>
            <a:off x="8538393" y="1253490"/>
            <a:ext cx="123825" cy="139065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8556173" y="1316355"/>
            <a:ext cx="3146425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>
            <a:off x="8787313" y="600710"/>
            <a:ext cx="3001645" cy="600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기능 및 설명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5725" y="85725"/>
            <a:ext cx="12032615" cy="6711315"/>
          </a:xfrm>
          <a:prstGeom prst="rect">
            <a:avLst/>
          </a:prstGeom>
          <a:noFill/>
          <a:ln w="1651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8000">
                  <a:schemeClr val="accent1">
                    <a:lumMod val="20000"/>
                    <a:lumOff val="80000"/>
                  </a:schemeClr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800000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49250" y="467377"/>
            <a:ext cx="8050530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 i="1" strike="noStrike" cap="none" dirty="0" smtClean="0">
                <a:latin typeface="서울남산체 B" charset="0"/>
                <a:ea typeface="서울남산체 B" charset="0"/>
              </a:rPr>
              <a:t>  LACKED&amp; TO IMPROVE</a:t>
            </a:r>
            <a:endParaRPr lang="ko-KR" altLang="en-US" sz="4500" b="1" i="1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695400" y="1285875"/>
            <a:ext cx="7421170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flipV="1">
            <a:off x="623392" y="692699"/>
            <a:ext cx="7560840" cy="288029"/>
          </a:xfrm>
          <a:prstGeom prst="line">
            <a:avLst/>
          </a:prstGeom>
          <a:ln w="635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>
            <a:off x="8382000" y="1253490"/>
            <a:ext cx="123825" cy="139065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8399780" y="1316355"/>
            <a:ext cx="3146425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>
            <a:off x="8616280" y="456367"/>
            <a:ext cx="3297728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>
              <a:buFontTx/>
              <a:buNone/>
            </a:pPr>
            <a:r>
              <a:rPr lang="ko-KR" altLang="en-US" sz="2700" dirty="0" smtClean="0">
                <a:latin typeface="맑은 고딕" charset="0"/>
                <a:ea typeface="맑은 고딕" charset="0"/>
              </a:rPr>
              <a:t>아쉬운 점 </a:t>
            </a:r>
            <a:endParaRPr lang="en-US" altLang="ko-KR" sz="27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2700" dirty="0">
                <a:latin typeface="맑은 고딕" charset="0"/>
                <a:ea typeface="맑은 고딕" charset="0"/>
              </a:rPr>
              <a:t>&amp; </a:t>
            </a:r>
            <a:r>
              <a:rPr lang="ko-KR" altLang="en-US" sz="2700" dirty="0" smtClean="0">
                <a:latin typeface="맑은 고딕" charset="0"/>
                <a:ea typeface="맑은 고딕" charset="0"/>
              </a:rPr>
              <a:t>개선해야 할 것</a:t>
            </a:r>
            <a:endParaRPr lang="en-US" altLang="ko-KR" sz="27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640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Pages>6</Pages>
  <Words>121</Words>
  <Characters>0</Characters>
  <Application>Microsoft Office PowerPoint</Application>
  <DocSecurity>0</DocSecurity>
  <PresentationFormat>사용자 지정</PresentationFormat>
  <Lines>0</Lines>
  <Paragraphs>35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Sgo</dc:creator>
  <cp:lastModifiedBy>HP</cp:lastModifiedBy>
  <cp:revision>8</cp:revision>
  <dcterms:modified xsi:type="dcterms:W3CDTF">2018-11-08T05:47:57Z</dcterms:modified>
</cp:coreProperties>
</file>