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Lst>
  <p:sldSz cx="9753600" cy="7315200"/>
  <p:notesSz cx="6858000" cy="9144000"/>
  <p:embeddedFontLst>
    <p:embeddedFont>
      <p:font typeface="Anonymous Pro Bold" panose="020B0604020202020204" charset="0"/>
      <p:regular r:id="rId20"/>
    </p:embeddedFont>
    <p:embeddedFont>
      <p:font typeface="Calibri" panose="020F0502020204030204" pitchFamily="34" charset="0"/>
      <p:regular r:id="rId21"/>
      <p:bold r:id="rId22"/>
      <p:italic r:id="rId23"/>
      <p:boldItalic r:id="rId24"/>
    </p:embeddedFont>
    <p:embeddedFont>
      <p:font typeface="Anonymous Pro" panose="020B0604020202020204" charset="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82" autoAdjust="0"/>
    <p:restoredTop sz="94622" autoAdjust="0"/>
  </p:normalViewPr>
  <p:slideViewPr>
    <p:cSldViewPr>
      <p:cViewPr>
        <p:scale>
          <a:sx n="66" d="100"/>
          <a:sy n="66" d="100"/>
        </p:scale>
        <p:origin x="1332" y="1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9.sv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image" Target="../media/image9.sv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9.sv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jpeg"/><Relationship Id="rId5" Type="http://schemas.openxmlformats.org/officeDocument/2006/relationships/image" Target="../media/image9.sv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9.sv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jpeg"/><Relationship Id="rId5" Type="http://schemas.openxmlformats.org/officeDocument/2006/relationships/image" Target="../media/image9.sv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0.jpeg"/><Relationship Id="rId5" Type="http://schemas.openxmlformats.org/officeDocument/2006/relationships/image" Target="../media/image9.sv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jpeg"/><Relationship Id="rId5" Type="http://schemas.openxmlformats.org/officeDocument/2006/relationships/image" Target="../media/image9.sv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8.sv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9.sv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9.sv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9.sv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9.sv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9.sv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jpeg"/><Relationship Id="rId5" Type="http://schemas.openxmlformats.org/officeDocument/2006/relationships/image" Target="../media/image9.sv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9.sv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6499E"/>
        </a:solidFill>
        <a:effectLst/>
      </p:bgPr>
    </p:bg>
    <p:spTree>
      <p:nvGrpSpPr>
        <p:cNvPr id="1" name=""/>
        <p:cNvGrpSpPr/>
        <p:nvPr/>
      </p:nvGrpSpPr>
      <p:grpSpPr>
        <a:xfrm>
          <a:off x="0" y="0"/>
          <a:ext cx="0" cy="0"/>
          <a:chOff x="0" y="0"/>
          <a:chExt cx="0" cy="0"/>
        </a:xfrm>
      </p:grpSpPr>
      <p:sp>
        <p:nvSpPr>
          <p:cNvPr id="2" name="Freeform 2"/>
          <p:cNvSpPr/>
          <p:nvPr/>
        </p:nvSpPr>
        <p:spPr>
          <a:xfrm>
            <a:off x="2505156" y="1619088"/>
            <a:ext cx="4743450" cy="4095750"/>
          </a:xfrm>
          <a:custGeom>
            <a:avLst/>
            <a:gdLst/>
            <a:ahLst/>
            <a:cxnLst/>
            <a:rect l="l" t="t" r="r" b="b"/>
            <a:pathLst>
              <a:path w="4743450" h="40957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xmlns="" r:embed="rId3"/>
                </a:ext>
              </a:extLst>
            </a:blip>
            <a:stretch>
              <a:fillRect l="-166" r="-166"/>
            </a:stretch>
          </a:blipFill>
        </p:spPr>
      </p:sp>
      <p:sp>
        <p:nvSpPr>
          <p:cNvPr id="3" name="TextBox 3"/>
          <p:cNvSpPr txBox="1"/>
          <p:nvPr/>
        </p:nvSpPr>
        <p:spPr>
          <a:xfrm>
            <a:off x="446371" y="774855"/>
            <a:ext cx="8860858" cy="5698490"/>
          </a:xfrm>
          <a:prstGeom prst="rect">
            <a:avLst/>
          </a:prstGeom>
        </p:spPr>
        <p:txBody>
          <a:bodyPr lIns="0" tIns="0" rIns="0" bIns="0" rtlCol="0" anchor="t">
            <a:spAutoFit/>
          </a:bodyPr>
          <a:lstStyle/>
          <a:p>
            <a:pPr algn="ctr">
              <a:lnSpc>
                <a:spcPts val="5635"/>
              </a:lnSpc>
            </a:pPr>
            <a:r>
              <a:rPr lang="en-US" sz="4025" spc="1247">
                <a:solidFill>
                  <a:srgbClr val="FFFFFF"/>
                </a:solidFill>
                <a:latin typeface="Anonymous Pro Bold"/>
              </a:rPr>
              <a:t>PENGEMBANGAN APLIKASI E-TICKETING SYSTEM BUS DANAU TOBA</a:t>
            </a:r>
          </a:p>
          <a:p>
            <a:pPr algn="ctr">
              <a:lnSpc>
                <a:spcPts val="5635"/>
              </a:lnSpc>
            </a:pPr>
            <a:r>
              <a:rPr lang="en-US" sz="4025" spc="1247">
                <a:solidFill>
                  <a:srgbClr val="FFFFFF"/>
                </a:solidFill>
                <a:latin typeface="Anonymous Pro Bold"/>
              </a:rPr>
              <a:t>Menggunakan Arsitektur Microservice</a:t>
            </a:r>
          </a:p>
          <a:p>
            <a:pPr algn="ctr">
              <a:lnSpc>
                <a:spcPts val="5634"/>
              </a:lnSpc>
            </a:pPr>
            <a:endParaRPr lang="en-US" sz="4025" spc="1247">
              <a:solidFill>
                <a:srgbClr val="FFFFFF"/>
              </a:solidFill>
              <a:latin typeface="Anonymous Pro Bold"/>
            </a:endParaRPr>
          </a:p>
        </p:txBody>
      </p:sp>
      <p:sp>
        <p:nvSpPr>
          <p:cNvPr id="4" name="Freeform 4"/>
          <p:cNvSpPr/>
          <p:nvPr/>
        </p:nvSpPr>
        <p:spPr>
          <a:xfrm>
            <a:off x="-2752644" y="-1305087"/>
            <a:ext cx="4743450" cy="4095750"/>
          </a:xfrm>
          <a:custGeom>
            <a:avLst/>
            <a:gdLst/>
            <a:ahLst/>
            <a:cxnLst/>
            <a:rect l="l" t="t" r="r" b="b"/>
            <a:pathLst>
              <a:path w="4743450" h="40957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xmlns="" r:embed="rId3"/>
                </a:ext>
              </a:extLst>
            </a:blip>
            <a:stretch>
              <a:fillRect l="-166" r="-166"/>
            </a:stretch>
          </a:blipFill>
        </p:spPr>
      </p:sp>
      <p:sp>
        <p:nvSpPr>
          <p:cNvPr id="5" name="Freeform 5"/>
          <p:cNvSpPr/>
          <p:nvPr/>
        </p:nvSpPr>
        <p:spPr>
          <a:xfrm>
            <a:off x="-2295444" y="4962363"/>
            <a:ext cx="4743450" cy="4095750"/>
          </a:xfrm>
          <a:custGeom>
            <a:avLst/>
            <a:gdLst/>
            <a:ahLst/>
            <a:cxnLst/>
            <a:rect l="l" t="t" r="r" b="b"/>
            <a:pathLst>
              <a:path w="4743450" h="40957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xmlns="" r:embed="rId3"/>
                </a:ext>
              </a:extLst>
            </a:blip>
            <a:stretch>
              <a:fillRect l="-166" r="-166"/>
            </a:stretch>
          </a:blipFill>
        </p:spPr>
      </p:sp>
      <p:sp>
        <p:nvSpPr>
          <p:cNvPr id="6" name="Freeform 6"/>
          <p:cNvSpPr/>
          <p:nvPr/>
        </p:nvSpPr>
        <p:spPr>
          <a:xfrm>
            <a:off x="7724856" y="-1305087"/>
            <a:ext cx="4743450" cy="4095750"/>
          </a:xfrm>
          <a:custGeom>
            <a:avLst/>
            <a:gdLst/>
            <a:ahLst/>
            <a:cxnLst/>
            <a:rect l="l" t="t" r="r" b="b"/>
            <a:pathLst>
              <a:path w="4743450" h="40957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xmlns="" r:embed="rId3"/>
                </a:ext>
              </a:extLst>
            </a:blip>
            <a:stretch>
              <a:fillRect l="-166" r="-166"/>
            </a:stretch>
          </a:blipFill>
        </p:spPr>
      </p:sp>
      <p:sp>
        <p:nvSpPr>
          <p:cNvPr id="7" name="Freeform 7"/>
          <p:cNvSpPr/>
          <p:nvPr/>
        </p:nvSpPr>
        <p:spPr>
          <a:xfrm>
            <a:off x="7724856" y="4962363"/>
            <a:ext cx="4743450" cy="4095750"/>
          </a:xfrm>
          <a:custGeom>
            <a:avLst/>
            <a:gdLst/>
            <a:ahLst/>
            <a:cxnLst/>
            <a:rect l="l" t="t" r="r" b="b"/>
            <a:pathLst>
              <a:path w="4743450" h="40957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xmlns="" r:embed="rId3"/>
                </a:ext>
              </a:extLst>
            </a:blip>
            <a:stretch>
              <a:fillRect l="-166" r="-166"/>
            </a:stretch>
          </a:blip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6499E"/>
        </a:solidFill>
        <a:effectLst/>
      </p:bgPr>
    </p:bg>
    <p:spTree>
      <p:nvGrpSpPr>
        <p:cNvPr id="1" name=""/>
        <p:cNvGrpSpPr/>
        <p:nvPr/>
      </p:nvGrpSpPr>
      <p:grpSpPr>
        <a:xfrm>
          <a:off x="0" y="0"/>
          <a:ext cx="0" cy="0"/>
          <a:chOff x="0" y="0"/>
          <a:chExt cx="0" cy="0"/>
        </a:xfrm>
      </p:grpSpPr>
      <p:sp>
        <p:nvSpPr>
          <p:cNvPr id="2" name="Freeform 2"/>
          <p:cNvSpPr/>
          <p:nvPr/>
        </p:nvSpPr>
        <p:spPr>
          <a:xfrm>
            <a:off x="2505156" y="1619088"/>
            <a:ext cx="4743450" cy="4095750"/>
          </a:xfrm>
          <a:custGeom>
            <a:avLst/>
            <a:gdLst/>
            <a:ahLst/>
            <a:cxnLst/>
            <a:rect l="l" t="t" r="r" b="b"/>
            <a:pathLst>
              <a:path w="4743450" h="40957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xmlns="" r:embed="rId3"/>
                </a:ext>
              </a:extLst>
            </a:blip>
            <a:stretch>
              <a:fillRect l="-166" r="-166"/>
            </a:stretch>
          </a:blipFill>
        </p:spPr>
      </p:sp>
      <p:sp>
        <p:nvSpPr>
          <p:cNvPr id="3" name="TextBox 3"/>
          <p:cNvSpPr txBox="1"/>
          <p:nvPr/>
        </p:nvSpPr>
        <p:spPr>
          <a:xfrm>
            <a:off x="446452" y="645795"/>
            <a:ext cx="8860858" cy="697865"/>
          </a:xfrm>
          <a:prstGeom prst="rect">
            <a:avLst/>
          </a:prstGeom>
        </p:spPr>
        <p:txBody>
          <a:bodyPr lIns="0" tIns="0" rIns="0" bIns="0" rtlCol="0" anchor="t">
            <a:spAutoFit/>
          </a:bodyPr>
          <a:lstStyle/>
          <a:p>
            <a:pPr algn="ctr">
              <a:lnSpc>
                <a:spcPts val="5634"/>
              </a:lnSpc>
            </a:pPr>
            <a:r>
              <a:rPr lang="en-US" sz="4025" spc="1247">
                <a:solidFill>
                  <a:srgbClr val="FFFFFF"/>
                </a:solidFill>
                <a:latin typeface="Anonymous Pro Bold"/>
              </a:rPr>
              <a:t>PULL &amp; PUSH</a:t>
            </a:r>
          </a:p>
        </p:txBody>
      </p:sp>
      <p:sp>
        <p:nvSpPr>
          <p:cNvPr id="4" name="Freeform 4"/>
          <p:cNvSpPr/>
          <p:nvPr/>
        </p:nvSpPr>
        <p:spPr>
          <a:xfrm>
            <a:off x="-2752644" y="-1305087"/>
            <a:ext cx="4743450" cy="4095750"/>
          </a:xfrm>
          <a:custGeom>
            <a:avLst/>
            <a:gdLst/>
            <a:ahLst/>
            <a:cxnLst/>
            <a:rect l="l" t="t" r="r" b="b"/>
            <a:pathLst>
              <a:path w="4743450" h="40957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xmlns="" r:embed="rId3"/>
                </a:ext>
              </a:extLst>
            </a:blip>
            <a:stretch>
              <a:fillRect l="-166" r="-166"/>
            </a:stretch>
          </a:blipFill>
        </p:spPr>
      </p:sp>
      <p:sp>
        <p:nvSpPr>
          <p:cNvPr id="5" name="Freeform 5"/>
          <p:cNvSpPr/>
          <p:nvPr/>
        </p:nvSpPr>
        <p:spPr>
          <a:xfrm>
            <a:off x="-2295444" y="4962363"/>
            <a:ext cx="4743450" cy="4095750"/>
          </a:xfrm>
          <a:custGeom>
            <a:avLst/>
            <a:gdLst/>
            <a:ahLst/>
            <a:cxnLst/>
            <a:rect l="l" t="t" r="r" b="b"/>
            <a:pathLst>
              <a:path w="4743450" h="40957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xmlns="" r:embed="rId3"/>
                </a:ext>
              </a:extLst>
            </a:blip>
            <a:stretch>
              <a:fillRect l="-166" r="-166"/>
            </a:stretch>
          </a:blipFill>
        </p:spPr>
      </p:sp>
      <p:sp>
        <p:nvSpPr>
          <p:cNvPr id="6" name="Freeform 6"/>
          <p:cNvSpPr/>
          <p:nvPr/>
        </p:nvSpPr>
        <p:spPr>
          <a:xfrm>
            <a:off x="7724856" y="-1305087"/>
            <a:ext cx="4743450" cy="4095750"/>
          </a:xfrm>
          <a:custGeom>
            <a:avLst/>
            <a:gdLst/>
            <a:ahLst/>
            <a:cxnLst/>
            <a:rect l="l" t="t" r="r" b="b"/>
            <a:pathLst>
              <a:path w="4743450" h="40957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xmlns="" r:embed="rId3"/>
                </a:ext>
              </a:extLst>
            </a:blip>
            <a:stretch>
              <a:fillRect l="-166" r="-166"/>
            </a:stretch>
          </a:blipFill>
        </p:spPr>
      </p:sp>
      <p:sp>
        <p:nvSpPr>
          <p:cNvPr id="7" name="Freeform 7"/>
          <p:cNvSpPr/>
          <p:nvPr/>
        </p:nvSpPr>
        <p:spPr>
          <a:xfrm>
            <a:off x="7724856" y="4962363"/>
            <a:ext cx="4743450" cy="4095750"/>
          </a:xfrm>
          <a:custGeom>
            <a:avLst/>
            <a:gdLst/>
            <a:ahLst/>
            <a:cxnLst/>
            <a:rect l="l" t="t" r="r" b="b"/>
            <a:pathLst>
              <a:path w="4743450" h="40957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xmlns="" r:embed="rId3"/>
                </a:ext>
              </a:extLst>
            </a:blip>
            <a:stretch>
              <a:fillRect l="-166" r="-166"/>
            </a:stretch>
          </a:blipFill>
        </p:spPr>
      </p:sp>
      <p:sp>
        <p:nvSpPr>
          <p:cNvPr id="8" name="Freeform 8"/>
          <p:cNvSpPr/>
          <p:nvPr/>
        </p:nvSpPr>
        <p:spPr>
          <a:xfrm>
            <a:off x="0" y="2075026"/>
            <a:ext cx="9753600" cy="5254368"/>
          </a:xfrm>
          <a:custGeom>
            <a:avLst/>
            <a:gdLst/>
            <a:ahLst/>
            <a:cxnLst/>
            <a:rect l="l" t="t" r="r" b="b"/>
            <a:pathLst>
              <a:path w="13174822" h="5254368">
                <a:moveTo>
                  <a:pt x="0" y="0"/>
                </a:moveTo>
                <a:lnTo>
                  <a:pt x="13174822" y="0"/>
                </a:lnTo>
                <a:lnTo>
                  <a:pt x="13174822" y="5254369"/>
                </a:lnTo>
                <a:lnTo>
                  <a:pt x="0" y="5254369"/>
                </a:lnTo>
                <a:lnTo>
                  <a:pt x="0" y="0"/>
                </a:lnTo>
                <a:close/>
              </a:path>
            </a:pathLst>
          </a:custGeom>
          <a:blipFill>
            <a:blip r:embed="rId4">
              <a:extLst>
                <a:ext uri="{96DAC541-7B7A-43D3-8B79-37D633B846F1}">
                  <asvg:svgBlip xmlns:asvg="http://schemas.microsoft.com/office/drawing/2016/SVG/main" xmlns="" r:embed="rId5"/>
                </a:ext>
              </a:extLst>
            </a:blip>
            <a:stretch>
              <a:fillRect t="-75370" b="-75370"/>
            </a:stretch>
          </a:blipFill>
        </p:spPr>
      </p:sp>
      <p:sp>
        <p:nvSpPr>
          <p:cNvPr id="9" name="TextBox 9"/>
          <p:cNvSpPr txBox="1"/>
          <p:nvPr/>
        </p:nvSpPr>
        <p:spPr>
          <a:xfrm>
            <a:off x="173378" y="2036926"/>
            <a:ext cx="9432806" cy="4895123"/>
          </a:xfrm>
          <a:prstGeom prst="rect">
            <a:avLst/>
          </a:prstGeom>
        </p:spPr>
        <p:txBody>
          <a:bodyPr lIns="0" tIns="0" rIns="0" bIns="0" rtlCol="0" anchor="t">
            <a:spAutoFit/>
          </a:bodyPr>
          <a:lstStyle/>
          <a:p>
            <a:pPr marL="183583" lvl="1" algn="just">
              <a:lnSpc>
                <a:spcPts val="2380"/>
              </a:lnSpc>
            </a:pPr>
            <a:r>
              <a:rPr lang="id-ID" sz="1700" spc="17" dirty="0" smtClean="0">
                <a:solidFill>
                  <a:srgbClr val="26499E"/>
                </a:solidFill>
                <a:latin typeface="Anonymous Pro Bold"/>
              </a:rPr>
              <a:t>1. </a:t>
            </a:r>
            <a:r>
              <a:rPr lang="en-US" sz="1700" spc="17" dirty="0" smtClean="0">
                <a:solidFill>
                  <a:srgbClr val="26499E"/>
                </a:solidFill>
                <a:latin typeface="Anonymous Pro Bold"/>
              </a:rPr>
              <a:t>Push </a:t>
            </a:r>
            <a:endParaRPr lang="en-US" sz="1700" spc="17" dirty="0">
              <a:solidFill>
                <a:srgbClr val="26499E"/>
              </a:solidFill>
              <a:latin typeface="Anonymous Pro Bold"/>
            </a:endParaRPr>
          </a:p>
          <a:p>
            <a:pPr algn="just">
              <a:lnSpc>
                <a:spcPts val="2380"/>
              </a:lnSpc>
            </a:pPr>
            <a:r>
              <a:rPr lang="en-US" sz="1700" spc="17" dirty="0">
                <a:solidFill>
                  <a:srgbClr val="26499E"/>
                </a:solidFill>
                <a:latin typeface="Anonymous Pro"/>
              </a:rPr>
              <a:t>Server </a:t>
            </a:r>
            <a:r>
              <a:rPr lang="en-US" sz="1700" spc="17" dirty="0" err="1">
                <a:solidFill>
                  <a:srgbClr val="26499E"/>
                </a:solidFill>
                <a:latin typeface="Anonymous Pro"/>
              </a:rPr>
              <a:t>secara</a:t>
            </a:r>
            <a:r>
              <a:rPr lang="en-US" sz="1700" spc="17" dirty="0">
                <a:solidFill>
                  <a:srgbClr val="26499E"/>
                </a:solidFill>
                <a:latin typeface="Anonymous Pro"/>
              </a:rPr>
              <a:t> </a:t>
            </a:r>
            <a:r>
              <a:rPr lang="en-US" sz="1700" spc="17" dirty="0" err="1">
                <a:solidFill>
                  <a:srgbClr val="26499E"/>
                </a:solidFill>
                <a:latin typeface="Anonymous Pro"/>
              </a:rPr>
              <a:t>proaktif</a:t>
            </a:r>
            <a:r>
              <a:rPr lang="en-US" sz="1700" spc="17" dirty="0">
                <a:solidFill>
                  <a:srgbClr val="26499E"/>
                </a:solidFill>
                <a:latin typeface="Anonymous Pro"/>
              </a:rPr>
              <a:t> </a:t>
            </a:r>
            <a:r>
              <a:rPr lang="en-US" sz="1700" spc="17" dirty="0" err="1">
                <a:solidFill>
                  <a:srgbClr val="26499E"/>
                </a:solidFill>
                <a:latin typeface="Anonymous Pro"/>
              </a:rPr>
              <a:t>mengirimkan</a:t>
            </a:r>
            <a:r>
              <a:rPr lang="en-US" sz="1700" spc="17" dirty="0">
                <a:solidFill>
                  <a:srgbClr val="26499E"/>
                </a:solidFill>
                <a:latin typeface="Anonymous Pro"/>
              </a:rPr>
              <a:t> data, </a:t>
            </a:r>
            <a:r>
              <a:rPr lang="en-US" sz="1700" spc="17" dirty="0" err="1">
                <a:solidFill>
                  <a:srgbClr val="26499E"/>
                </a:solidFill>
                <a:latin typeface="Anonymous Pro"/>
              </a:rPr>
              <a:t>informasi</a:t>
            </a:r>
            <a:r>
              <a:rPr lang="en-US" sz="1700" spc="17" dirty="0">
                <a:solidFill>
                  <a:srgbClr val="26499E"/>
                </a:solidFill>
                <a:latin typeface="Anonymous Pro"/>
              </a:rPr>
              <a:t>, </a:t>
            </a:r>
            <a:r>
              <a:rPr lang="en-US" sz="1700" spc="17" dirty="0" err="1">
                <a:solidFill>
                  <a:srgbClr val="26499E"/>
                </a:solidFill>
                <a:latin typeface="Anonymous Pro"/>
              </a:rPr>
              <a:t>atau</a:t>
            </a:r>
            <a:r>
              <a:rPr lang="en-US" sz="1700" spc="17" dirty="0">
                <a:solidFill>
                  <a:srgbClr val="26499E"/>
                </a:solidFill>
                <a:latin typeface="Anonymous Pro"/>
              </a:rPr>
              <a:t> </a:t>
            </a:r>
            <a:r>
              <a:rPr lang="en-US" sz="1700" spc="17" dirty="0" err="1">
                <a:solidFill>
                  <a:srgbClr val="26499E"/>
                </a:solidFill>
                <a:latin typeface="Anonymous Pro"/>
              </a:rPr>
              <a:t>layanan</a:t>
            </a:r>
            <a:r>
              <a:rPr lang="en-US" sz="1700" spc="17" dirty="0">
                <a:solidFill>
                  <a:srgbClr val="26499E"/>
                </a:solidFill>
                <a:latin typeface="Anonymous Pro"/>
              </a:rPr>
              <a:t> </a:t>
            </a:r>
            <a:r>
              <a:rPr lang="en-US" sz="1700" spc="17" dirty="0" err="1">
                <a:solidFill>
                  <a:srgbClr val="26499E"/>
                </a:solidFill>
                <a:latin typeface="Anonymous Pro"/>
              </a:rPr>
              <a:t>kepada</a:t>
            </a:r>
            <a:r>
              <a:rPr lang="en-US" sz="1700" spc="17" dirty="0">
                <a:solidFill>
                  <a:srgbClr val="26499E"/>
                </a:solidFill>
                <a:latin typeface="Anonymous Pro"/>
              </a:rPr>
              <a:t> </a:t>
            </a:r>
            <a:r>
              <a:rPr lang="en-US" sz="1700" spc="17" dirty="0" err="1">
                <a:solidFill>
                  <a:srgbClr val="26499E"/>
                </a:solidFill>
                <a:latin typeface="Anonymous Pro"/>
              </a:rPr>
              <a:t>klien</a:t>
            </a:r>
            <a:r>
              <a:rPr lang="en-US" sz="1700" spc="17" dirty="0">
                <a:solidFill>
                  <a:srgbClr val="26499E"/>
                </a:solidFill>
                <a:latin typeface="Anonymous Pro"/>
              </a:rPr>
              <a:t> </a:t>
            </a:r>
            <a:r>
              <a:rPr lang="en-US" sz="1700" spc="17" dirty="0" err="1">
                <a:solidFill>
                  <a:srgbClr val="26499E"/>
                </a:solidFill>
                <a:latin typeface="Anonymous Pro"/>
              </a:rPr>
              <a:t>tanpa</a:t>
            </a:r>
            <a:r>
              <a:rPr lang="en-US" sz="1700" spc="17" dirty="0">
                <a:solidFill>
                  <a:srgbClr val="26499E"/>
                </a:solidFill>
                <a:latin typeface="Anonymous Pro"/>
              </a:rPr>
              <a:t> </a:t>
            </a:r>
            <a:r>
              <a:rPr lang="en-US" sz="1700" spc="17" dirty="0" err="1">
                <a:solidFill>
                  <a:srgbClr val="26499E"/>
                </a:solidFill>
                <a:latin typeface="Anonymous Pro"/>
              </a:rPr>
              <a:t>menunggu</a:t>
            </a:r>
            <a:r>
              <a:rPr lang="en-US" sz="1700" spc="17" dirty="0">
                <a:solidFill>
                  <a:srgbClr val="26499E"/>
                </a:solidFill>
                <a:latin typeface="Anonymous Pro"/>
              </a:rPr>
              <a:t> </a:t>
            </a:r>
            <a:r>
              <a:rPr lang="en-US" sz="1700" spc="17" dirty="0" err="1">
                <a:solidFill>
                  <a:srgbClr val="26499E"/>
                </a:solidFill>
                <a:latin typeface="Anonymous Pro"/>
              </a:rPr>
              <a:t>permintaan</a:t>
            </a:r>
            <a:r>
              <a:rPr lang="en-US" sz="1700" spc="17" dirty="0">
                <a:solidFill>
                  <a:srgbClr val="26499E"/>
                </a:solidFill>
                <a:latin typeface="Anonymous Pro"/>
              </a:rPr>
              <a:t> </a:t>
            </a:r>
            <a:r>
              <a:rPr lang="en-US" sz="1700" spc="17" dirty="0" err="1">
                <a:solidFill>
                  <a:srgbClr val="26499E"/>
                </a:solidFill>
                <a:latin typeface="Anonymous Pro"/>
              </a:rPr>
              <a:t>klien</a:t>
            </a:r>
            <a:r>
              <a:rPr lang="en-US" sz="1700" spc="17" dirty="0">
                <a:solidFill>
                  <a:srgbClr val="26499E"/>
                </a:solidFill>
                <a:latin typeface="Anonymous Pro"/>
              </a:rPr>
              <a:t>. </a:t>
            </a:r>
            <a:r>
              <a:rPr lang="en-US" sz="1700" spc="17" dirty="0" err="1">
                <a:solidFill>
                  <a:srgbClr val="26499E"/>
                </a:solidFill>
                <a:latin typeface="Anonymous Pro"/>
              </a:rPr>
              <a:t>Contohnya</a:t>
            </a:r>
            <a:r>
              <a:rPr lang="en-US" sz="1700" spc="17" dirty="0">
                <a:solidFill>
                  <a:srgbClr val="26499E"/>
                </a:solidFill>
                <a:latin typeface="Anonymous Pro"/>
              </a:rPr>
              <a:t> </a:t>
            </a:r>
            <a:r>
              <a:rPr lang="en-US" sz="1700" spc="17" dirty="0" err="1">
                <a:solidFill>
                  <a:srgbClr val="26499E"/>
                </a:solidFill>
                <a:latin typeface="Anonymous Pro"/>
              </a:rPr>
              <a:t>adalah</a:t>
            </a:r>
            <a:r>
              <a:rPr lang="en-US" sz="1700" spc="17" dirty="0">
                <a:solidFill>
                  <a:srgbClr val="26499E"/>
                </a:solidFill>
                <a:latin typeface="Anonymous Pro"/>
              </a:rPr>
              <a:t> server email yang </a:t>
            </a:r>
            <a:r>
              <a:rPr lang="en-US" sz="1700" spc="17" dirty="0" err="1">
                <a:solidFill>
                  <a:srgbClr val="26499E"/>
                </a:solidFill>
                <a:latin typeface="Anonymous Pro"/>
              </a:rPr>
              <a:t>mengirimkan</a:t>
            </a:r>
            <a:r>
              <a:rPr lang="en-US" sz="1700" spc="17" dirty="0">
                <a:solidFill>
                  <a:srgbClr val="26499E"/>
                </a:solidFill>
                <a:latin typeface="Anonymous Pro"/>
              </a:rPr>
              <a:t> </a:t>
            </a:r>
            <a:r>
              <a:rPr lang="en-US" sz="1700" spc="17" dirty="0" err="1">
                <a:solidFill>
                  <a:srgbClr val="26499E"/>
                </a:solidFill>
                <a:latin typeface="Anonymous Pro"/>
              </a:rPr>
              <a:t>pesan</a:t>
            </a:r>
            <a:r>
              <a:rPr lang="en-US" sz="1700" spc="17" dirty="0">
                <a:solidFill>
                  <a:srgbClr val="26499E"/>
                </a:solidFill>
                <a:latin typeface="Anonymous Pro"/>
              </a:rPr>
              <a:t> </a:t>
            </a:r>
            <a:r>
              <a:rPr lang="en-US" sz="1700" spc="17" dirty="0" err="1">
                <a:solidFill>
                  <a:srgbClr val="26499E"/>
                </a:solidFill>
                <a:latin typeface="Anonymous Pro"/>
              </a:rPr>
              <a:t>ke</a:t>
            </a:r>
            <a:r>
              <a:rPr lang="en-US" sz="1700" spc="17" dirty="0">
                <a:solidFill>
                  <a:srgbClr val="26499E"/>
                </a:solidFill>
                <a:latin typeface="Anonymous Pro"/>
              </a:rPr>
              <a:t> </a:t>
            </a:r>
            <a:r>
              <a:rPr lang="en-US" sz="1700" spc="17" dirty="0" err="1">
                <a:solidFill>
                  <a:srgbClr val="26499E"/>
                </a:solidFill>
                <a:latin typeface="Anonymous Pro"/>
              </a:rPr>
              <a:t>kotak</a:t>
            </a:r>
            <a:r>
              <a:rPr lang="en-US" sz="1700" spc="17" dirty="0">
                <a:solidFill>
                  <a:srgbClr val="26499E"/>
                </a:solidFill>
                <a:latin typeface="Anonymous Pro"/>
              </a:rPr>
              <a:t> </a:t>
            </a:r>
            <a:r>
              <a:rPr lang="en-US" sz="1700" spc="17" dirty="0" err="1">
                <a:solidFill>
                  <a:srgbClr val="26499E"/>
                </a:solidFill>
                <a:latin typeface="Anonymous Pro"/>
              </a:rPr>
              <a:t>masuk</a:t>
            </a:r>
            <a:r>
              <a:rPr lang="en-US" sz="1700" spc="17" dirty="0">
                <a:solidFill>
                  <a:srgbClr val="26499E"/>
                </a:solidFill>
                <a:latin typeface="Anonymous Pro"/>
              </a:rPr>
              <a:t> </a:t>
            </a:r>
            <a:r>
              <a:rPr lang="en-US" sz="1700" spc="17" dirty="0" err="1">
                <a:solidFill>
                  <a:srgbClr val="26499E"/>
                </a:solidFill>
                <a:latin typeface="Anonymous Pro"/>
              </a:rPr>
              <a:t>pengguna</a:t>
            </a:r>
            <a:r>
              <a:rPr lang="en-US" sz="1700" spc="17" dirty="0">
                <a:solidFill>
                  <a:srgbClr val="26499E"/>
                </a:solidFill>
                <a:latin typeface="Anonymous Pro"/>
              </a:rPr>
              <a:t> </a:t>
            </a:r>
            <a:r>
              <a:rPr lang="en-US" sz="1700" spc="17" dirty="0" err="1">
                <a:solidFill>
                  <a:srgbClr val="26499E"/>
                </a:solidFill>
                <a:latin typeface="Anonymous Pro"/>
              </a:rPr>
              <a:t>segera</a:t>
            </a:r>
            <a:r>
              <a:rPr lang="en-US" sz="1700" spc="17" dirty="0">
                <a:solidFill>
                  <a:srgbClr val="26499E"/>
                </a:solidFill>
                <a:latin typeface="Anonymous Pro"/>
              </a:rPr>
              <a:t> </a:t>
            </a:r>
            <a:r>
              <a:rPr lang="en-US" sz="1700" spc="17" dirty="0" err="1">
                <a:solidFill>
                  <a:srgbClr val="26499E"/>
                </a:solidFill>
                <a:latin typeface="Anonymous Pro"/>
              </a:rPr>
              <a:t>setelah</a:t>
            </a:r>
            <a:r>
              <a:rPr lang="en-US" sz="1700" spc="17" dirty="0">
                <a:solidFill>
                  <a:srgbClr val="26499E"/>
                </a:solidFill>
                <a:latin typeface="Anonymous Pro"/>
              </a:rPr>
              <a:t> </a:t>
            </a:r>
            <a:r>
              <a:rPr lang="en-US" sz="1700" spc="17" dirty="0" err="1">
                <a:solidFill>
                  <a:srgbClr val="26499E"/>
                </a:solidFill>
                <a:latin typeface="Anonymous Pro"/>
              </a:rPr>
              <a:t>pesan</a:t>
            </a:r>
            <a:r>
              <a:rPr lang="en-US" sz="1700" spc="17" dirty="0">
                <a:solidFill>
                  <a:srgbClr val="26499E"/>
                </a:solidFill>
                <a:latin typeface="Anonymous Pro"/>
              </a:rPr>
              <a:t> </a:t>
            </a:r>
            <a:r>
              <a:rPr lang="en-US" sz="1700" spc="17" dirty="0" err="1">
                <a:solidFill>
                  <a:srgbClr val="26499E"/>
                </a:solidFill>
                <a:latin typeface="Anonymous Pro"/>
              </a:rPr>
              <a:t>tersebut</a:t>
            </a:r>
            <a:r>
              <a:rPr lang="en-US" sz="1700" spc="17" dirty="0">
                <a:solidFill>
                  <a:srgbClr val="26499E"/>
                </a:solidFill>
                <a:latin typeface="Anonymous Pro"/>
              </a:rPr>
              <a:t> </a:t>
            </a:r>
            <a:r>
              <a:rPr lang="en-US" sz="1700" spc="17" dirty="0" err="1">
                <a:solidFill>
                  <a:srgbClr val="26499E"/>
                </a:solidFill>
                <a:latin typeface="Anonymous Pro"/>
              </a:rPr>
              <a:t>diterima</a:t>
            </a:r>
            <a:r>
              <a:rPr lang="en-US" sz="1700" spc="17" dirty="0">
                <a:solidFill>
                  <a:srgbClr val="26499E"/>
                </a:solidFill>
                <a:latin typeface="Anonymous Pro"/>
              </a:rPr>
              <a:t> </a:t>
            </a:r>
            <a:r>
              <a:rPr lang="en-US" sz="1700" spc="17" dirty="0" err="1">
                <a:solidFill>
                  <a:srgbClr val="26499E"/>
                </a:solidFill>
                <a:latin typeface="Anonymous Pro"/>
              </a:rPr>
              <a:t>oleh</a:t>
            </a:r>
            <a:r>
              <a:rPr lang="en-US" sz="1700" spc="17" dirty="0">
                <a:solidFill>
                  <a:srgbClr val="26499E"/>
                </a:solidFill>
                <a:latin typeface="Anonymous Pro"/>
              </a:rPr>
              <a:t> server. </a:t>
            </a:r>
            <a:r>
              <a:rPr lang="en-US" sz="1700" spc="17" dirty="0" err="1">
                <a:solidFill>
                  <a:srgbClr val="26499E"/>
                </a:solidFill>
                <a:latin typeface="Anonymous Pro"/>
              </a:rPr>
              <a:t>Jadi</a:t>
            </a:r>
            <a:r>
              <a:rPr lang="en-US" sz="1700" spc="17" dirty="0">
                <a:solidFill>
                  <a:srgbClr val="26499E"/>
                </a:solidFill>
                <a:latin typeface="Anonymous Pro"/>
              </a:rPr>
              <a:t>, </a:t>
            </a:r>
            <a:r>
              <a:rPr lang="en-US" sz="1700" spc="17" dirty="0" err="1">
                <a:solidFill>
                  <a:srgbClr val="26499E"/>
                </a:solidFill>
                <a:latin typeface="Anonymous Pro"/>
              </a:rPr>
              <a:t>ketika</a:t>
            </a:r>
            <a:r>
              <a:rPr lang="en-US" sz="1700" spc="17" dirty="0">
                <a:solidFill>
                  <a:srgbClr val="26499E"/>
                </a:solidFill>
                <a:latin typeface="Anonymous Pro"/>
              </a:rPr>
              <a:t> </a:t>
            </a:r>
            <a:r>
              <a:rPr lang="en-US" sz="1700" spc="17" dirty="0" err="1">
                <a:solidFill>
                  <a:srgbClr val="26499E"/>
                </a:solidFill>
                <a:latin typeface="Anonymous Pro"/>
              </a:rPr>
              <a:t>seseorang</a:t>
            </a:r>
            <a:r>
              <a:rPr lang="en-US" sz="1700" spc="17" dirty="0">
                <a:solidFill>
                  <a:srgbClr val="26499E"/>
                </a:solidFill>
                <a:latin typeface="Anonymous Pro"/>
              </a:rPr>
              <a:t> </a:t>
            </a:r>
            <a:r>
              <a:rPr lang="en-US" sz="1700" spc="17" dirty="0" err="1">
                <a:solidFill>
                  <a:srgbClr val="26499E"/>
                </a:solidFill>
                <a:latin typeface="Anonymous Pro"/>
              </a:rPr>
              <a:t>mengirim</a:t>
            </a:r>
            <a:r>
              <a:rPr lang="en-US" sz="1700" spc="17" dirty="0">
                <a:solidFill>
                  <a:srgbClr val="26499E"/>
                </a:solidFill>
                <a:latin typeface="Anonymous Pro"/>
              </a:rPr>
              <a:t> email </a:t>
            </a:r>
            <a:r>
              <a:rPr lang="en-US" sz="1700" spc="17" dirty="0" err="1">
                <a:solidFill>
                  <a:srgbClr val="26499E"/>
                </a:solidFill>
                <a:latin typeface="Anonymous Pro"/>
              </a:rPr>
              <a:t>kepada</a:t>
            </a:r>
            <a:r>
              <a:rPr lang="en-US" sz="1700" spc="17" dirty="0">
                <a:solidFill>
                  <a:srgbClr val="26499E"/>
                </a:solidFill>
                <a:latin typeface="Anonymous Pro"/>
              </a:rPr>
              <a:t> </a:t>
            </a:r>
            <a:r>
              <a:rPr lang="en-US" sz="1700" spc="17" dirty="0" err="1">
                <a:solidFill>
                  <a:srgbClr val="26499E"/>
                </a:solidFill>
                <a:latin typeface="Anonymous Pro"/>
              </a:rPr>
              <a:t>Anda</a:t>
            </a:r>
            <a:r>
              <a:rPr lang="en-US" sz="1700" spc="17" dirty="0">
                <a:solidFill>
                  <a:srgbClr val="26499E"/>
                </a:solidFill>
                <a:latin typeface="Anonymous Pro"/>
              </a:rPr>
              <a:t>, server email </a:t>
            </a:r>
            <a:r>
              <a:rPr lang="en-US" sz="1700" spc="17" dirty="0" err="1">
                <a:solidFill>
                  <a:srgbClr val="26499E"/>
                </a:solidFill>
                <a:latin typeface="Anonymous Pro"/>
              </a:rPr>
              <a:t>Anda</a:t>
            </a:r>
            <a:r>
              <a:rPr lang="en-US" sz="1700" spc="17" dirty="0">
                <a:solidFill>
                  <a:srgbClr val="26499E"/>
                </a:solidFill>
                <a:latin typeface="Anonymous Pro"/>
              </a:rPr>
              <a:t> </a:t>
            </a:r>
            <a:r>
              <a:rPr lang="en-US" sz="1700" spc="17" dirty="0" err="1">
                <a:solidFill>
                  <a:srgbClr val="26499E"/>
                </a:solidFill>
                <a:latin typeface="Anonymous Pro"/>
              </a:rPr>
              <a:t>akan</a:t>
            </a:r>
            <a:r>
              <a:rPr lang="en-US" sz="1700" spc="17" dirty="0">
                <a:solidFill>
                  <a:srgbClr val="26499E"/>
                </a:solidFill>
                <a:latin typeface="Anonymous Pro"/>
              </a:rPr>
              <a:t> </a:t>
            </a:r>
            <a:r>
              <a:rPr lang="en-US" sz="1700" spc="17" dirty="0" err="1">
                <a:solidFill>
                  <a:srgbClr val="26499E"/>
                </a:solidFill>
                <a:latin typeface="Anonymous Pro"/>
              </a:rPr>
              <a:t>secara</a:t>
            </a:r>
            <a:r>
              <a:rPr lang="en-US" sz="1700" spc="17" dirty="0">
                <a:solidFill>
                  <a:srgbClr val="26499E"/>
                </a:solidFill>
                <a:latin typeface="Anonymous Pro"/>
              </a:rPr>
              <a:t> </a:t>
            </a:r>
            <a:r>
              <a:rPr lang="en-US" sz="1700" spc="17" dirty="0" err="1">
                <a:solidFill>
                  <a:srgbClr val="26499E"/>
                </a:solidFill>
                <a:latin typeface="Anonymous Pro"/>
              </a:rPr>
              <a:t>otomatis</a:t>
            </a:r>
            <a:r>
              <a:rPr lang="en-US" sz="1700" spc="17" dirty="0">
                <a:solidFill>
                  <a:srgbClr val="26499E"/>
                </a:solidFill>
                <a:latin typeface="Anonymous Pro"/>
              </a:rPr>
              <a:t> </a:t>
            </a:r>
            <a:r>
              <a:rPr lang="en-US" sz="1700" spc="17" dirty="0" err="1">
                <a:solidFill>
                  <a:srgbClr val="26499E"/>
                </a:solidFill>
                <a:latin typeface="Anonymous Pro"/>
              </a:rPr>
              <a:t>mendorong</a:t>
            </a:r>
            <a:r>
              <a:rPr lang="en-US" sz="1700" spc="17" dirty="0">
                <a:solidFill>
                  <a:srgbClr val="26499E"/>
                </a:solidFill>
                <a:latin typeface="Anonymous Pro"/>
              </a:rPr>
              <a:t> </a:t>
            </a:r>
            <a:r>
              <a:rPr lang="en-US" sz="1700" spc="17" dirty="0" err="1">
                <a:solidFill>
                  <a:srgbClr val="26499E"/>
                </a:solidFill>
                <a:latin typeface="Anonymous Pro"/>
              </a:rPr>
              <a:t>pesan</a:t>
            </a:r>
            <a:r>
              <a:rPr lang="en-US" sz="1700" spc="17" dirty="0">
                <a:solidFill>
                  <a:srgbClr val="26499E"/>
                </a:solidFill>
                <a:latin typeface="Anonymous Pro"/>
              </a:rPr>
              <a:t> </a:t>
            </a:r>
            <a:r>
              <a:rPr lang="en-US" sz="1700" spc="17" dirty="0" err="1">
                <a:solidFill>
                  <a:srgbClr val="26499E"/>
                </a:solidFill>
                <a:latin typeface="Anonymous Pro"/>
              </a:rPr>
              <a:t>itu</a:t>
            </a:r>
            <a:r>
              <a:rPr lang="en-US" sz="1700" spc="17" dirty="0">
                <a:solidFill>
                  <a:srgbClr val="26499E"/>
                </a:solidFill>
                <a:latin typeface="Anonymous Pro"/>
              </a:rPr>
              <a:t> </a:t>
            </a:r>
            <a:r>
              <a:rPr lang="en-US" sz="1700" spc="17" dirty="0" err="1">
                <a:solidFill>
                  <a:srgbClr val="26499E"/>
                </a:solidFill>
                <a:latin typeface="Anonymous Pro"/>
              </a:rPr>
              <a:t>ke</a:t>
            </a:r>
            <a:r>
              <a:rPr lang="en-US" sz="1700" spc="17" dirty="0">
                <a:solidFill>
                  <a:srgbClr val="26499E"/>
                </a:solidFill>
                <a:latin typeface="Anonymous Pro"/>
              </a:rPr>
              <a:t> </a:t>
            </a:r>
            <a:r>
              <a:rPr lang="en-US" sz="1700" spc="17" dirty="0" err="1">
                <a:solidFill>
                  <a:srgbClr val="26499E"/>
                </a:solidFill>
                <a:latin typeface="Anonymous Pro"/>
              </a:rPr>
              <a:t>kotak</a:t>
            </a:r>
            <a:r>
              <a:rPr lang="en-US" sz="1700" spc="17" dirty="0">
                <a:solidFill>
                  <a:srgbClr val="26499E"/>
                </a:solidFill>
                <a:latin typeface="Anonymous Pro"/>
              </a:rPr>
              <a:t> </a:t>
            </a:r>
            <a:r>
              <a:rPr lang="en-US" sz="1700" spc="17" dirty="0" err="1">
                <a:solidFill>
                  <a:srgbClr val="26499E"/>
                </a:solidFill>
                <a:latin typeface="Anonymous Pro"/>
              </a:rPr>
              <a:t>masuk</a:t>
            </a:r>
            <a:r>
              <a:rPr lang="en-US" sz="1700" spc="17" dirty="0">
                <a:solidFill>
                  <a:srgbClr val="26499E"/>
                </a:solidFill>
                <a:latin typeface="Anonymous Pro"/>
              </a:rPr>
              <a:t> </a:t>
            </a:r>
            <a:r>
              <a:rPr lang="en-US" sz="1700" spc="17" dirty="0" err="1">
                <a:solidFill>
                  <a:srgbClr val="26499E"/>
                </a:solidFill>
                <a:latin typeface="Anonymous Pro"/>
              </a:rPr>
              <a:t>Anda</a:t>
            </a:r>
            <a:r>
              <a:rPr lang="en-US" sz="1700" spc="17" dirty="0">
                <a:solidFill>
                  <a:srgbClr val="26499E"/>
                </a:solidFill>
                <a:latin typeface="Anonymous Pro"/>
              </a:rPr>
              <a:t> </a:t>
            </a:r>
            <a:r>
              <a:rPr lang="en-US" sz="1700" spc="17" dirty="0" err="1">
                <a:solidFill>
                  <a:srgbClr val="26499E"/>
                </a:solidFill>
                <a:latin typeface="Anonymous Pro"/>
              </a:rPr>
              <a:t>tanpa</a:t>
            </a:r>
            <a:r>
              <a:rPr lang="en-US" sz="1700" spc="17" dirty="0">
                <a:solidFill>
                  <a:srgbClr val="26499E"/>
                </a:solidFill>
                <a:latin typeface="Anonymous Pro"/>
              </a:rPr>
              <a:t> </a:t>
            </a:r>
            <a:r>
              <a:rPr lang="en-US" sz="1700" spc="17" dirty="0" err="1">
                <a:solidFill>
                  <a:srgbClr val="26499E"/>
                </a:solidFill>
                <a:latin typeface="Anonymous Pro"/>
              </a:rPr>
              <a:t>Anda</a:t>
            </a:r>
            <a:r>
              <a:rPr lang="en-US" sz="1700" spc="17" dirty="0">
                <a:solidFill>
                  <a:srgbClr val="26499E"/>
                </a:solidFill>
                <a:latin typeface="Anonymous Pro"/>
              </a:rPr>
              <a:t> </a:t>
            </a:r>
            <a:r>
              <a:rPr lang="en-US" sz="1700" spc="17" dirty="0" err="1">
                <a:solidFill>
                  <a:srgbClr val="26499E"/>
                </a:solidFill>
                <a:latin typeface="Anonymous Pro"/>
              </a:rPr>
              <a:t>perlu</a:t>
            </a:r>
            <a:r>
              <a:rPr lang="en-US" sz="1700" spc="17" dirty="0">
                <a:solidFill>
                  <a:srgbClr val="26499E"/>
                </a:solidFill>
                <a:latin typeface="Anonymous Pro"/>
              </a:rPr>
              <a:t> </a:t>
            </a:r>
            <a:r>
              <a:rPr lang="en-US" sz="1700" spc="17" dirty="0" err="1">
                <a:solidFill>
                  <a:srgbClr val="26499E"/>
                </a:solidFill>
                <a:latin typeface="Anonymous Pro"/>
              </a:rPr>
              <a:t>melakukan</a:t>
            </a:r>
            <a:r>
              <a:rPr lang="en-US" sz="1700" spc="17" dirty="0">
                <a:solidFill>
                  <a:srgbClr val="26499E"/>
                </a:solidFill>
                <a:latin typeface="Anonymous Pro"/>
              </a:rPr>
              <a:t> </a:t>
            </a:r>
            <a:r>
              <a:rPr lang="en-US" sz="1700" spc="17" dirty="0" err="1">
                <a:solidFill>
                  <a:srgbClr val="26499E"/>
                </a:solidFill>
                <a:latin typeface="Anonymous Pro"/>
              </a:rPr>
              <a:t>tindakan</a:t>
            </a:r>
            <a:r>
              <a:rPr lang="en-US" sz="1700" spc="17" dirty="0">
                <a:solidFill>
                  <a:srgbClr val="26499E"/>
                </a:solidFill>
                <a:latin typeface="Anonymous Pro"/>
              </a:rPr>
              <a:t> </a:t>
            </a:r>
            <a:r>
              <a:rPr lang="en-US" sz="1700" spc="17" dirty="0" err="1">
                <a:solidFill>
                  <a:srgbClr val="26499E"/>
                </a:solidFill>
                <a:latin typeface="Anonymous Pro"/>
              </a:rPr>
              <a:t>aktif</a:t>
            </a:r>
            <a:r>
              <a:rPr lang="en-US" sz="1700" spc="17" dirty="0">
                <a:solidFill>
                  <a:srgbClr val="26499E"/>
                </a:solidFill>
                <a:latin typeface="Anonymous Pro"/>
              </a:rPr>
              <a:t> </a:t>
            </a:r>
            <a:r>
              <a:rPr lang="en-US" sz="1700" spc="17" dirty="0" err="1">
                <a:solidFill>
                  <a:srgbClr val="26499E"/>
                </a:solidFill>
                <a:latin typeface="Anonymous Pro"/>
              </a:rPr>
              <a:t>untuk</a:t>
            </a:r>
            <a:r>
              <a:rPr lang="en-US" sz="1700" spc="17" dirty="0">
                <a:solidFill>
                  <a:srgbClr val="26499E"/>
                </a:solidFill>
                <a:latin typeface="Anonymous Pro"/>
              </a:rPr>
              <a:t> </a:t>
            </a:r>
            <a:r>
              <a:rPr lang="en-US" sz="1700" spc="17" dirty="0" err="1" smtClean="0">
                <a:solidFill>
                  <a:srgbClr val="26499E"/>
                </a:solidFill>
                <a:latin typeface="Anonymous Pro"/>
              </a:rPr>
              <a:t>mengunduhnya</a:t>
            </a:r>
            <a:r>
              <a:rPr lang="en-US" sz="1700" spc="17" dirty="0" smtClean="0">
                <a:solidFill>
                  <a:srgbClr val="26499E"/>
                </a:solidFill>
                <a:latin typeface="Anonymous Pro"/>
              </a:rPr>
              <a:t>.</a:t>
            </a:r>
          </a:p>
          <a:p>
            <a:pPr marL="183583" lvl="1" algn="just">
              <a:lnSpc>
                <a:spcPts val="2380"/>
              </a:lnSpc>
            </a:pPr>
            <a:r>
              <a:rPr lang="id-ID" sz="1700" spc="17" dirty="0" smtClean="0">
                <a:solidFill>
                  <a:srgbClr val="26499E"/>
                </a:solidFill>
                <a:latin typeface="Anonymous Pro Bold"/>
              </a:rPr>
              <a:t>2. </a:t>
            </a:r>
            <a:r>
              <a:rPr lang="en-US" sz="1700" spc="17" dirty="0" smtClean="0">
                <a:solidFill>
                  <a:srgbClr val="26499E"/>
                </a:solidFill>
                <a:latin typeface="Anonymous Pro Bold"/>
              </a:rPr>
              <a:t>Pull</a:t>
            </a:r>
          </a:p>
          <a:p>
            <a:pPr algn="just">
              <a:lnSpc>
                <a:spcPts val="2380"/>
              </a:lnSpc>
            </a:pPr>
            <a:r>
              <a:rPr lang="en-US" sz="1700" spc="17" dirty="0" err="1" smtClean="0">
                <a:solidFill>
                  <a:srgbClr val="26499E"/>
                </a:solidFill>
                <a:latin typeface="Anonymous Pro"/>
              </a:rPr>
              <a:t>Klien</a:t>
            </a:r>
            <a:r>
              <a:rPr lang="en-US" sz="1700" spc="17" dirty="0" smtClean="0">
                <a:solidFill>
                  <a:srgbClr val="26499E"/>
                </a:solidFill>
                <a:latin typeface="Anonymous Pro"/>
              </a:rPr>
              <a:t> </a:t>
            </a:r>
            <a:r>
              <a:rPr lang="en-US" sz="1700" spc="17" dirty="0" err="1">
                <a:solidFill>
                  <a:srgbClr val="26499E"/>
                </a:solidFill>
                <a:latin typeface="Anonymous Pro"/>
              </a:rPr>
              <a:t>atau</a:t>
            </a:r>
            <a:r>
              <a:rPr lang="en-US" sz="1700" spc="17" dirty="0">
                <a:solidFill>
                  <a:srgbClr val="26499E"/>
                </a:solidFill>
                <a:latin typeface="Anonymous Pro"/>
              </a:rPr>
              <a:t> </a:t>
            </a:r>
            <a:r>
              <a:rPr lang="en-US" sz="1700" spc="17" dirty="0" err="1">
                <a:solidFill>
                  <a:srgbClr val="26499E"/>
                </a:solidFill>
                <a:latin typeface="Anonymous Pro"/>
              </a:rPr>
              <a:t>pengguna</a:t>
            </a:r>
            <a:r>
              <a:rPr lang="en-US" sz="1700" spc="17" dirty="0">
                <a:solidFill>
                  <a:srgbClr val="26499E"/>
                </a:solidFill>
                <a:latin typeface="Anonymous Pro"/>
              </a:rPr>
              <a:t> </a:t>
            </a:r>
            <a:r>
              <a:rPr lang="en-US" sz="1700" spc="17" dirty="0" err="1">
                <a:solidFill>
                  <a:srgbClr val="26499E"/>
                </a:solidFill>
                <a:latin typeface="Anonymous Pro"/>
              </a:rPr>
              <a:t>mengambil</a:t>
            </a:r>
            <a:r>
              <a:rPr lang="en-US" sz="1700" spc="17" dirty="0">
                <a:solidFill>
                  <a:srgbClr val="26499E"/>
                </a:solidFill>
                <a:latin typeface="Anonymous Pro"/>
              </a:rPr>
              <a:t> </a:t>
            </a:r>
            <a:r>
              <a:rPr lang="en-US" sz="1700" spc="17" dirty="0" err="1">
                <a:solidFill>
                  <a:srgbClr val="26499E"/>
                </a:solidFill>
                <a:latin typeface="Anonymous Pro"/>
              </a:rPr>
              <a:t>inisiatif</a:t>
            </a:r>
            <a:r>
              <a:rPr lang="en-US" sz="1700" spc="17" dirty="0">
                <a:solidFill>
                  <a:srgbClr val="26499E"/>
                </a:solidFill>
                <a:latin typeface="Anonymous Pro"/>
              </a:rPr>
              <a:t> </a:t>
            </a:r>
            <a:r>
              <a:rPr lang="en-US" sz="1700" spc="17" dirty="0" err="1">
                <a:solidFill>
                  <a:srgbClr val="26499E"/>
                </a:solidFill>
                <a:latin typeface="Anonymous Pro"/>
              </a:rPr>
              <a:t>untuk</a:t>
            </a:r>
            <a:r>
              <a:rPr lang="en-US" sz="1700" spc="17" dirty="0">
                <a:solidFill>
                  <a:srgbClr val="26499E"/>
                </a:solidFill>
                <a:latin typeface="Anonymous Pro"/>
              </a:rPr>
              <a:t> </a:t>
            </a:r>
            <a:r>
              <a:rPr lang="en-US" sz="1700" spc="17" dirty="0" err="1">
                <a:solidFill>
                  <a:srgbClr val="26499E"/>
                </a:solidFill>
                <a:latin typeface="Anonymous Pro"/>
              </a:rPr>
              <a:t>meminta</a:t>
            </a:r>
            <a:r>
              <a:rPr lang="en-US" sz="1700" spc="17" dirty="0">
                <a:solidFill>
                  <a:srgbClr val="26499E"/>
                </a:solidFill>
                <a:latin typeface="Anonymous Pro"/>
              </a:rPr>
              <a:t> </a:t>
            </a:r>
            <a:r>
              <a:rPr lang="en-US" sz="1700" spc="17" dirty="0" err="1">
                <a:solidFill>
                  <a:srgbClr val="26499E"/>
                </a:solidFill>
                <a:latin typeface="Anonymous Pro"/>
              </a:rPr>
              <a:t>atau</a:t>
            </a:r>
            <a:r>
              <a:rPr lang="en-US" sz="1700" spc="17" dirty="0">
                <a:solidFill>
                  <a:srgbClr val="26499E"/>
                </a:solidFill>
                <a:latin typeface="Anonymous Pro"/>
              </a:rPr>
              <a:t> </a:t>
            </a:r>
            <a:r>
              <a:rPr lang="en-US" sz="1700" spc="17" dirty="0" err="1">
                <a:solidFill>
                  <a:srgbClr val="26499E"/>
                </a:solidFill>
                <a:latin typeface="Anonymous Pro"/>
              </a:rPr>
              <a:t>menarik</a:t>
            </a:r>
            <a:r>
              <a:rPr lang="en-US" sz="1700" spc="17" dirty="0">
                <a:solidFill>
                  <a:srgbClr val="26499E"/>
                </a:solidFill>
                <a:latin typeface="Anonymous Pro"/>
              </a:rPr>
              <a:t> data, </a:t>
            </a:r>
            <a:r>
              <a:rPr lang="en-US" sz="1700" spc="17" dirty="0" err="1">
                <a:solidFill>
                  <a:srgbClr val="26499E"/>
                </a:solidFill>
                <a:latin typeface="Anonymous Pro"/>
              </a:rPr>
              <a:t>informasi</a:t>
            </a:r>
            <a:r>
              <a:rPr lang="en-US" sz="1700" spc="17" dirty="0">
                <a:solidFill>
                  <a:srgbClr val="26499E"/>
                </a:solidFill>
                <a:latin typeface="Anonymous Pro"/>
              </a:rPr>
              <a:t>, </a:t>
            </a:r>
            <a:r>
              <a:rPr lang="en-US" sz="1700" spc="17" dirty="0" err="1">
                <a:solidFill>
                  <a:srgbClr val="26499E"/>
                </a:solidFill>
                <a:latin typeface="Anonymous Pro"/>
              </a:rPr>
              <a:t>atau</a:t>
            </a:r>
            <a:r>
              <a:rPr lang="en-US" sz="1700" spc="17" dirty="0">
                <a:solidFill>
                  <a:srgbClr val="26499E"/>
                </a:solidFill>
                <a:latin typeface="Anonymous Pro"/>
              </a:rPr>
              <a:t> </a:t>
            </a:r>
            <a:r>
              <a:rPr lang="en-US" sz="1700" spc="17" dirty="0" err="1">
                <a:solidFill>
                  <a:srgbClr val="26499E"/>
                </a:solidFill>
                <a:latin typeface="Anonymous Pro"/>
              </a:rPr>
              <a:t>layanan</a:t>
            </a:r>
            <a:r>
              <a:rPr lang="en-US" sz="1700" spc="17" dirty="0">
                <a:solidFill>
                  <a:srgbClr val="26499E"/>
                </a:solidFill>
                <a:latin typeface="Anonymous Pro"/>
              </a:rPr>
              <a:t> </a:t>
            </a:r>
            <a:r>
              <a:rPr lang="en-US" sz="1700" spc="17" dirty="0" err="1">
                <a:solidFill>
                  <a:srgbClr val="26499E"/>
                </a:solidFill>
                <a:latin typeface="Anonymous Pro"/>
              </a:rPr>
              <a:t>dari</a:t>
            </a:r>
            <a:r>
              <a:rPr lang="en-US" sz="1700" spc="17" dirty="0">
                <a:solidFill>
                  <a:srgbClr val="26499E"/>
                </a:solidFill>
                <a:latin typeface="Anonymous Pro"/>
              </a:rPr>
              <a:t> server </a:t>
            </a:r>
            <a:r>
              <a:rPr lang="en-US" sz="1700" spc="17" dirty="0" err="1">
                <a:solidFill>
                  <a:srgbClr val="26499E"/>
                </a:solidFill>
                <a:latin typeface="Anonymous Pro"/>
              </a:rPr>
              <a:t>sesuai</a:t>
            </a:r>
            <a:r>
              <a:rPr lang="en-US" sz="1700" spc="17" dirty="0">
                <a:solidFill>
                  <a:srgbClr val="26499E"/>
                </a:solidFill>
                <a:latin typeface="Anonymous Pro"/>
              </a:rPr>
              <a:t> </a:t>
            </a:r>
            <a:r>
              <a:rPr lang="en-US" sz="1700" spc="17" dirty="0" err="1">
                <a:solidFill>
                  <a:srgbClr val="26499E"/>
                </a:solidFill>
                <a:latin typeface="Anonymous Pro"/>
              </a:rPr>
              <a:t>dengan</a:t>
            </a:r>
            <a:r>
              <a:rPr lang="en-US" sz="1700" spc="17" dirty="0">
                <a:solidFill>
                  <a:srgbClr val="26499E"/>
                </a:solidFill>
                <a:latin typeface="Anonymous Pro"/>
              </a:rPr>
              <a:t> </a:t>
            </a:r>
            <a:r>
              <a:rPr lang="en-US" sz="1700" spc="17" dirty="0" err="1">
                <a:solidFill>
                  <a:srgbClr val="26499E"/>
                </a:solidFill>
                <a:latin typeface="Anonymous Pro"/>
              </a:rPr>
              <a:t>kebutuhan</a:t>
            </a:r>
            <a:r>
              <a:rPr lang="en-US" sz="1700" spc="17" dirty="0">
                <a:solidFill>
                  <a:srgbClr val="26499E"/>
                </a:solidFill>
                <a:latin typeface="Anonymous Pro"/>
              </a:rPr>
              <a:t> </a:t>
            </a:r>
            <a:r>
              <a:rPr lang="en-US" sz="1700" spc="17" dirty="0" err="1">
                <a:solidFill>
                  <a:srgbClr val="26499E"/>
                </a:solidFill>
                <a:latin typeface="Anonymous Pro"/>
              </a:rPr>
              <a:t>mereka</a:t>
            </a:r>
            <a:r>
              <a:rPr lang="en-US" sz="1700" spc="17" dirty="0">
                <a:solidFill>
                  <a:srgbClr val="26499E"/>
                </a:solidFill>
                <a:latin typeface="Anonymous Pro"/>
              </a:rPr>
              <a:t>. </a:t>
            </a:r>
            <a:r>
              <a:rPr lang="en-US" sz="1700" spc="17" dirty="0" err="1">
                <a:solidFill>
                  <a:srgbClr val="26499E"/>
                </a:solidFill>
                <a:latin typeface="Anonymous Pro"/>
              </a:rPr>
              <a:t>Contohnya</a:t>
            </a:r>
            <a:r>
              <a:rPr lang="en-US" sz="1700" spc="17" dirty="0">
                <a:solidFill>
                  <a:srgbClr val="26499E"/>
                </a:solidFill>
                <a:latin typeface="Anonymous Pro"/>
              </a:rPr>
              <a:t> </a:t>
            </a:r>
            <a:r>
              <a:rPr lang="en-US" sz="1700" spc="17" dirty="0" err="1">
                <a:solidFill>
                  <a:srgbClr val="26499E"/>
                </a:solidFill>
                <a:latin typeface="Anonymous Pro"/>
              </a:rPr>
              <a:t>adalah</a:t>
            </a:r>
            <a:r>
              <a:rPr lang="en-US" sz="1700" spc="17" dirty="0">
                <a:solidFill>
                  <a:srgbClr val="26499E"/>
                </a:solidFill>
                <a:latin typeface="Anonymous Pro"/>
              </a:rPr>
              <a:t> </a:t>
            </a:r>
            <a:r>
              <a:rPr lang="en-US" sz="1700" spc="17" dirty="0" err="1">
                <a:solidFill>
                  <a:srgbClr val="26499E"/>
                </a:solidFill>
                <a:latin typeface="Anonymous Pro"/>
              </a:rPr>
              <a:t>ketika</a:t>
            </a:r>
            <a:r>
              <a:rPr lang="en-US" sz="1700" spc="17" dirty="0">
                <a:solidFill>
                  <a:srgbClr val="26499E"/>
                </a:solidFill>
                <a:latin typeface="Anonymous Pro"/>
              </a:rPr>
              <a:t> </a:t>
            </a:r>
            <a:r>
              <a:rPr lang="en-US" sz="1700" spc="17" dirty="0" err="1">
                <a:solidFill>
                  <a:srgbClr val="26499E"/>
                </a:solidFill>
                <a:latin typeface="Anonymous Pro"/>
              </a:rPr>
              <a:t>Anda</a:t>
            </a:r>
            <a:r>
              <a:rPr lang="en-US" sz="1700" spc="17" dirty="0">
                <a:solidFill>
                  <a:srgbClr val="26499E"/>
                </a:solidFill>
                <a:latin typeface="Anonymous Pro"/>
              </a:rPr>
              <a:t> </a:t>
            </a:r>
            <a:r>
              <a:rPr lang="en-US" sz="1700" spc="17" dirty="0" err="1">
                <a:solidFill>
                  <a:srgbClr val="26499E"/>
                </a:solidFill>
                <a:latin typeface="Anonymous Pro"/>
              </a:rPr>
              <a:t>mengakses</a:t>
            </a:r>
            <a:r>
              <a:rPr lang="en-US" sz="1700" spc="17" dirty="0">
                <a:solidFill>
                  <a:srgbClr val="26499E"/>
                </a:solidFill>
                <a:latin typeface="Anonymous Pro"/>
              </a:rPr>
              <a:t> situs web </a:t>
            </a:r>
            <a:r>
              <a:rPr lang="en-US" sz="1700" spc="17" dirty="0" err="1">
                <a:solidFill>
                  <a:srgbClr val="26499E"/>
                </a:solidFill>
                <a:latin typeface="Anonymous Pro"/>
              </a:rPr>
              <a:t>melalui</a:t>
            </a:r>
            <a:r>
              <a:rPr lang="en-US" sz="1700" spc="17" dirty="0">
                <a:solidFill>
                  <a:srgbClr val="26499E"/>
                </a:solidFill>
                <a:latin typeface="Anonymous Pro"/>
              </a:rPr>
              <a:t> </a:t>
            </a:r>
            <a:r>
              <a:rPr lang="en-US" sz="1700" spc="17" dirty="0" err="1">
                <a:solidFill>
                  <a:srgbClr val="26499E"/>
                </a:solidFill>
                <a:latin typeface="Anonymous Pro"/>
              </a:rPr>
              <a:t>peramban</a:t>
            </a:r>
            <a:r>
              <a:rPr lang="en-US" sz="1700" spc="17" dirty="0">
                <a:solidFill>
                  <a:srgbClr val="26499E"/>
                </a:solidFill>
                <a:latin typeface="Anonymous Pro"/>
              </a:rPr>
              <a:t> web </a:t>
            </a:r>
            <a:r>
              <a:rPr lang="en-US" sz="1700" spc="17" dirty="0" err="1">
                <a:solidFill>
                  <a:srgbClr val="26499E"/>
                </a:solidFill>
                <a:latin typeface="Anonymous Pro"/>
              </a:rPr>
              <a:t>Anda</a:t>
            </a:r>
            <a:r>
              <a:rPr lang="en-US" sz="1700" spc="17" dirty="0">
                <a:solidFill>
                  <a:srgbClr val="26499E"/>
                </a:solidFill>
                <a:latin typeface="Anonymous Pro"/>
              </a:rPr>
              <a:t>. </a:t>
            </a:r>
            <a:r>
              <a:rPr lang="en-US" sz="1700" spc="17" dirty="0" err="1">
                <a:solidFill>
                  <a:srgbClr val="26499E"/>
                </a:solidFill>
                <a:latin typeface="Anonymous Pro"/>
              </a:rPr>
              <a:t>Peramban</a:t>
            </a:r>
            <a:r>
              <a:rPr lang="en-US" sz="1700" spc="17" dirty="0">
                <a:solidFill>
                  <a:srgbClr val="26499E"/>
                </a:solidFill>
                <a:latin typeface="Anonymous Pro"/>
              </a:rPr>
              <a:t> </a:t>
            </a:r>
            <a:r>
              <a:rPr lang="en-US" sz="1700" spc="17" dirty="0" err="1">
                <a:solidFill>
                  <a:srgbClr val="26499E"/>
                </a:solidFill>
                <a:latin typeface="Anonymous Pro"/>
              </a:rPr>
              <a:t>membuat</a:t>
            </a:r>
            <a:r>
              <a:rPr lang="en-US" sz="1700" spc="17" dirty="0">
                <a:solidFill>
                  <a:srgbClr val="26499E"/>
                </a:solidFill>
                <a:latin typeface="Anonymous Pro"/>
              </a:rPr>
              <a:t> </a:t>
            </a:r>
            <a:r>
              <a:rPr lang="en-US" sz="1700" spc="17" dirty="0" err="1">
                <a:solidFill>
                  <a:srgbClr val="26499E"/>
                </a:solidFill>
                <a:latin typeface="Anonymous Pro"/>
              </a:rPr>
              <a:t>permintaan</a:t>
            </a:r>
            <a:r>
              <a:rPr lang="en-US" sz="1700" spc="17" dirty="0">
                <a:solidFill>
                  <a:srgbClr val="26499E"/>
                </a:solidFill>
                <a:latin typeface="Anonymous Pro"/>
              </a:rPr>
              <a:t> </a:t>
            </a:r>
            <a:r>
              <a:rPr lang="en-US" sz="1700" spc="17" dirty="0" err="1">
                <a:solidFill>
                  <a:srgbClr val="26499E"/>
                </a:solidFill>
                <a:latin typeface="Anonymous Pro"/>
              </a:rPr>
              <a:t>kepada</a:t>
            </a:r>
            <a:r>
              <a:rPr lang="en-US" sz="1700" spc="17" dirty="0">
                <a:solidFill>
                  <a:srgbClr val="26499E"/>
                </a:solidFill>
                <a:latin typeface="Anonymous Pro"/>
              </a:rPr>
              <a:t> server </a:t>
            </a:r>
            <a:r>
              <a:rPr lang="en-US" sz="1700" spc="17" dirty="0" err="1">
                <a:solidFill>
                  <a:srgbClr val="26499E"/>
                </a:solidFill>
                <a:latin typeface="Anonymous Pro"/>
              </a:rPr>
              <a:t>untuk</a:t>
            </a:r>
            <a:r>
              <a:rPr lang="en-US" sz="1700" spc="17" dirty="0">
                <a:solidFill>
                  <a:srgbClr val="26499E"/>
                </a:solidFill>
                <a:latin typeface="Anonymous Pro"/>
              </a:rPr>
              <a:t> </a:t>
            </a:r>
            <a:r>
              <a:rPr lang="en-US" sz="1700" spc="17" dirty="0" err="1">
                <a:solidFill>
                  <a:srgbClr val="26499E"/>
                </a:solidFill>
                <a:latin typeface="Anonymous Pro"/>
              </a:rPr>
              <a:t>mengirimkan</a:t>
            </a:r>
            <a:r>
              <a:rPr lang="en-US" sz="1700" spc="17" dirty="0">
                <a:solidFill>
                  <a:srgbClr val="26499E"/>
                </a:solidFill>
                <a:latin typeface="Anonymous Pro"/>
              </a:rPr>
              <a:t> </a:t>
            </a:r>
            <a:r>
              <a:rPr lang="en-US" sz="1700" spc="17" dirty="0" err="1">
                <a:solidFill>
                  <a:srgbClr val="26499E"/>
                </a:solidFill>
                <a:latin typeface="Anonymous Pro"/>
              </a:rPr>
              <a:t>halaman</a:t>
            </a:r>
            <a:r>
              <a:rPr lang="en-US" sz="1700" spc="17" dirty="0">
                <a:solidFill>
                  <a:srgbClr val="26499E"/>
                </a:solidFill>
                <a:latin typeface="Anonymous Pro"/>
              </a:rPr>
              <a:t> web </a:t>
            </a:r>
            <a:r>
              <a:rPr lang="en-US" sz="1700" spc="17" dirty="0" err="1">
                <a:solidFill>
                  <a:srgbClr val="26499E"/>
                </a:solidFill>
                <a:latin typeface="Anonymous Pro"/>
              </a:rPr>
              <a:t>tertentu</a:t>
            </a:r>
            <a:r>
              <a:rPr lang="en-US" sz="1700" spc="17" dirty="0">
                <a:solidFill>
                  <a:srgbClr val="26499E"/>
                </a:solidFill>
                <a:latin typeface="Anonymous Pro"/>
              </a:rPr>
              <a:t>, </a:t>
            </a:r>
            <a:r>
              <a:rPr lang="en-US" sz="1700" spc="17" dirty="0" err="1">
                <a:solidFill>
                  <a:srgbClr val="26499E"/>
                </a:solidFill>
                <a:latin typeface="Anonymous Pro"/>
              </a:rPr>
              <a:t>dan</a:t>
            </a:r>
            <a:r>
              <a:rPr lang="en-US" sz="1700" spc="17" dirty="0">
                <a:solidFill>
                  <a:srgbClr val="26499E"/>
                </a:solidFill>
                <a:latin typeface="Anonymous Pro"/>
              </a:rPr>
              <a:t> server </a:t>
            </a:r>
            <a:r>
              <a:rPr lang="en-US" sz="1700" spc="17" dirty="0" err="1">
                <a:solidFill>
                  <a:srgbClr val="26499E"/>
                </a:solidFill>
                <a:latin typeface="Anonymous Pro"/>
              </a:rPr>
              <a:t>merespons</a:t>
            </a:r>
            <a:r>
              <a:rPr lang="en-US" sz="1700" spc="17" dirty="0">
                <a:solidFill>
                  <a:srgbClr val="26499E"/>
                </a:solidFill>
                <a:latin typeface="Anonymous Pro"/>
              </a:rPr>
              <a:t> </a:t>
            </a:r>
            <a:r>
              <a:rPr lang="en-US" sz="1700" spc="17" dirty="0" err="1">
                <a:solidFill>
                  <a:srgbClr val="26499E"/>
                </a:solidFill>
                <a:latin typeface="Anonymous Pro"/>
              </a:rPr>
              <a:t>dengan</a:t>
            </a:r>
            <a:r>
              <a:rPr lang="en-US" sz="1700" spc="17" dirty="0">
                <a:solidFill>
                  <a:srgbClr val="26499E"/>
                </a:solidFill>
                <a:latin typeface="Anonymous Pro"/>
              </a:rPr>
              <a:t> </a:t>
            </a:r>
            <a:r>
              <a:rPr lang="en-US" sz="1700" spc="17" dirty="0" err="1">
                <a:solidFill>
                  <a:srgbClr val="26499E"/>
                </a:solidFill>
                <a:latin typeface="Anonymous Pro"/>
              </a:rPr>
              <a:t>mengirimkan</a:t>
            </a:r>
            <a:r>
              <a:rPr lang="en-US" sz="1700" spc="17" dirty="0">
                <a:solidFill>
                  <a:srgbClr val="26499E"/>
                </a:solidFill>
                <a:latin typeface="Anonymous Pro"/>
              </a:rPr>
              <a:t> </a:t>
            </a:r>
            <a:r>
              <a:rPr lang="en-US" sz="1700" spc="17" dirty="0" err="1">
                <a:solidFill>
                  <a:srgbClr val="26499E"/>
                </a:solidFill>
                <a:latin typeface="Anonymous Pro"/>
              </a:rPr>
              <a:t>halaman</a:t>
            </a:r>
            <a:r>
              <a:rPr lang="en-US" sz="1700" spc="17" dirty="0">
                <a:solidFill>
                  <a:srgbClr val="26499E"/>
                </a:solidFill>
                <a:latin typeface="Anonymous Pro"/>
              </a:rPr>
              <a:t> web </a:t>
            </a:r>
            <a:r>
              <a:rPr lang="en-US" sz="1700" spc="17" dirty="0" err="1">
                <a:solidFill>
                  <a:srgbClr val="26499E"/>
                </a:solidFill>
                <a:latin typeface="Anonymous Pro"/>
              </a:rPr>
              <a:t>tersebut</a:t>
            </a:r>
            <a:r>
              <a:rPr lang="en-US" sz="1700" spc="17" dirty="0">
                <a:solidFill>
                  <a:srgbClr val="26499E"/>
                </a:solidFill>
                <a:latin typeface="Anonymous Pro"/>
              </a:rPr>
              <a:t> </a:t>
            </a:r>
            <a:r>
              <a:rPr lang="en-US" sz="1700" spc="17" dirty="0" err="1">
                <a:solidFill>
                  <a:srgbClr val="26499E"/>
                </a:solidFill>
                <a:latin typeface="Anonymous Pro"/>
              </a:rPr>
              <a:t>ke</a:t>
            </a:r>
            <a:r>
              <a:rPr lang="en-US" sz="1700" spc="17" dirty="0">
                <a:solidFill>
                  <a:srgbClr val="26499E"/>
                </a:solidFill>
                <a:latin typeface="Anonymous Pro"/>
              </a:rPr>
              <a:t> </a:t>
            </a:r>
            <a:r>
              <a:rPr lang="en-US" sz="1700" spc="17" dirty="0" err="1">
                <a:solidFill>
                  <a:srgbClr val="26499E"/>
                </a:solidFill>
                <a:latin typeface="Anonymous Pro"/>
              </a:rPr>
              <a:t>peramban</a:t>
            </a:r>
            <a:r>
              <a:rPr lang="en-US" sz="1700" spc="17" dirty="0">
                <a:solidFill>
                  <a:srgbClr val="26499E"/>
                </a:solidFill>
                <a:latin typeface="Anonymous Pro"/>
              </a:rPr>
              <a:t> </a:t>
            </a:r>
            <a:r>
              <a:rPr lang="en-US" sz="1700" spc="17" dirty="0" err="1">
                <a:solidFill>
                  <a:srgbClr val="26499E"/>
                </a:solidFill>
                <a:latin typeface="Anonymous Pro"/>
              </a:rPr>
              <a:t>Anda</a:t>
            </a:r>
            <a:r>
              <a:rPr lang="en-US" sz="1700" spc="17" dirty="0">
                <a:solidFill>
                  <a:srgbClr val="26499E"/>
                </a:solidFill>
                <a:latin typeface="Anonymous Pro"/>
              </a:rPr>
              <a:t>. </a:t>
            </a:r>
            <a:r>
              <a:rPr lang="en-US" sz="1700" spc="17" dirty="0" err="1">
                <a:solidFill>
                  <a:srgbClr val="26499E"/>
                </a:solidFill>
                <a:latin typeface="Anonymous Pro"/>
              </a:rPr>
              <a:t>Dalam</a:t>
            </a:r>
            <a:r>
              <a:rPr lang="en-US" sz="1700" spc="17" dirty="0">
                <a:solidFill>
                  <a:srgbClr val="26499E"/>
                </a:solidFill>
                <a:latin typeface="Anonymous Pro"/>
              </a:rPr>
              <a:t> </a:t>
            </a:r>
            <a:r>
              <a:rPr lang="en-US" sz="1700" spc="17" dirty="0" err="1">
                <a:solidFill>
                  <a:srgbClr val="26499E"/>
                </a:solidFill>
                <a:latin typeface="Anonymous Pro"/>
              </a:rPr>
              <a:t>hal</a:t>
            </a:r>
            <a:r>
              <a:rPr lang="en-US" sz="1700" spc="17" dirty="0">
                <a:solidFill>
                  <a:srgbClr val="26499E"/>
                </a:solidFill>
                <a:latin typeface="Anonymous Pro"/>
              </a:rPr>
              <a:t> </a:t>
            </a:r>
            <a:r>
              <a:rPr lang="en-US" sz="1700" spc="17" dirty="0" err="1">
                <a:solidFill>
                  <a:srgbClr val="26499E"/>
                </a:solidFill>
                <a:latin typeface="Anonymous Pro"/>
              </a:rPr>
              <a:t>ini</a:t>
            </a:r>
            <a:r>
              <a:rPr lang="en-US" sz="1700" spc="17" dirty="0">
                <a:solidFill>
                  <a:srgbClr val="26499E"/>
                </a:solidFill>
                <a:latin typeface="Anonymous Pro"/>
              </a:rPr>
              <a:t>, </a:t>
            </a:r>
            <a:r>
              <a:rPr lang="en-US" sz="1700" spc="17" dirty="0" err="1">
                <a:solidFill>
                  <a:srgbClr val="26499E"/>
                </a:solidFill>
                <a:latin typeface="Anonymous Pro"/>
              </a:rPr>
              <a:t>Anda</a:t>
            </a:r>
            <a:r>
              <a:rPr lang="en-US" sz="1700" spc="17" dirty="0">
                <a:solidFill>
                  <a:srgbClr val="26499E"/>
                </a:solidFill>
                <a:latin typeface="Anonymous Pro"/>
              </a:rPr>
              <a:t> </a:t>
            </a:r>
            <a:r>
              <a:rPr lang="en-US" sz="1700" spc="17" dirty="0" err="1">
                <a:solidFill>
                  <a:srgbClr val="26499E"/>
                </a:solidFill>
                <a:latin typeface="Anonymous Pro"/>
              </a:rPr>
              <a:t>adalah</a:t>
            </a:r>
            <a:r>
              <a:rPr lang="en-US" sz="1700" spc="17" dirty="0">
                <a:solidFill>
                  <a:srgbClr val="26499E"/>
                </a:solidFill>
                <a:latin typeface="Anonymous Pro"/>
              </a:rPr>
              <a:t> yang </a:t>
            </a:r>
            <a:r>
              <a:rPr lang="en-US" sz="1700" spc="17" dirty="0" err="1">
                <a:solidFill>
                  <a:srgbClr val="26499E"/>
                </a:solidFill>
                <a:latin typeface="Anonymous Pro"/>
              </a:rPr>
              <a:t>menarik</a:t>
            </a:r>
            <a:r>
              <a:rPr lang="en-US" sz="1700" spc="17" dirty="0">
                <a:solidFill>
                  <a:srgbClr val="26499E"/>
                </a:solidFill>
                <a:latin typeface="Anonymous Pro"/>
              </a:rPr>
              <a:t> data </a:t>
            </a:r>
            <a:r>
              <a:rPr lang="en-US" sz="1700" spc="17" dirty="0" err="1">
                <a:solidFill>
                  <a:srgbClr val="26499E"/>
                </a:solidFill>
                <a:latin typeface="Anonymous Pro"/>
              </a:rPr>
              <a:t>dari</a:t>
            </a:r>
            <a:r>
              <a:rPr lang="en-US" sz="1700" spc="17" dirty="0">
                <a:solidFill>
                  <a:srgbClr val="26499E"/>
                </a:solidFill>
                <a:latin typeface="Anonymous Pro"/>
              </a:rPr>
              <a:t> server </a:t>
            </a:r>
            <a:r>
              <a:rPr lang="en-US" sz="1700" spc="17" dirty="0" err="1">
                <a:solidFill>
                  <a:srgbClr val="26499E"/>
                </a:solidFill>
                <a:latin typeface="Anonymous Pro"/>
              </a:rPr>
              <a:t>sesuai</a:t>
            </a:r>
            <a:r>
              <a:rPr lang="en-US" sz="1700" spc="17" dirty="0">
                <a:solidFill>
                  <a:srgbClr val="26499E"/>
                </a:solidFill>
                <a:latin typeface="Anonymous Pro"/>
              </a:rPr>
              <a:t> </a:t>
            </a:r>
            <a:r>
              <a:rPr lang="en-US" sz="1700" spc="17" dirty="0" err="1">
                <a:solidFill>
                  <a:srgbClr val="26499E"/>
                </a:solidFill>
                <a:latin typeface="Anonymous Pro"/>
              </a:rPr>
              <a:t>dengan</a:t>
            </a:r>
            <a:r>
              <a:rPr lang="en-US" sz="1700" spc="17" dirty="0">
                <a:solidFill>
                  <a:srgbClr val="26499E"/>
                </a:solidFill>
                <a:latin typeface="Anonymous Pro"/>
              </a:rPr>
              <a:t> </a:t>
            </a:r>
            <a:r>
              <a:rPr lang="en-US" sz="1700" spc="17" dirty="0" err="1">
                <a:solidFill>
                  <a:srgbClr val="26499E"/>
                </a:solidFill>
                <a:latin typeface="Anonymous Pro"/>
              </a:rPr>
              <a:t>permintaan</a:t>
            </a:r>
            <a:r>
              <a:rPr lang="en-US" sz="1700" spc="17" dirty="0">
                <a:solidFill>
                  <a:srgbClr val="26499E"/>
                </a:solidFill>
                <a:latin typeface="Anonymous Pro"/>
              </a:rPr>
              <a:t> </a:t>
            </a:r>
            <a:r>
              <a:rPr lang="en-US" sz="1700" spc="17" dirty="0" err="1">
                <a:solidFill>
                  <a:srgbClr val="26499E"/>
                </a:solidFill>
                <a:latin typeface="Anonymous Pro"/>
              </a:rPr>
              <a:t>Anda</a:t>
            </a:r>
            <a:r>
              <a:rPr lang="en-US" sz="1700" spc="17" dirty="0">
                <a:solidFill>
                  <a:srgbClr val="26499E"/>
                </a:solidFill>
                <a:latin typeface="Anonymous Pro"/>
              </a:rPr>
              <a:t>.</a:t>
            </a:r>
          </a:p>
          <a:p>
            <a:pPr algn="just">
              <a:lnSpc>
                <a:spcPts val="2380"/>
              </a:lnSpc>
            </a:pPr>
            <a:endParaRPr lang="en-US" sz="1700" spc="17" dirty="0">
              <a:solidFill>
                <a:srgbClr val="26499E"/>
              </a:solidFill>
              <a:latin typeface="Anonymous Pr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6499E"/>
        </a:solidFill>
        <a:effectLst/>
      </p:bgPr>
    </p:bg>
    <p:spTree>
      <p:nvGrpSpPr>
        <p:cNvPr id="1" name=""/>
        <p:cNvGrpSpPr/>
        <p:nvPr/>
      </p:nvGrpSpPr>
      <p:grpSpPr>
        <a:xfrm>
          <a:off x="0" y="0"/>
          <a:ext cx="0" cy="0"/>
          <a:chOff x="0" y="0"/>
          <a:chExt cx="0" cy="0"/>
        </a:xfrm>
      </p:grpSpPr>
      <p:sp>
        <p:nvSpPr>
          <p:cNvPr id="2" name="Freeform 2"/>
          <p:cNvSpPr/>
          <p:nvPr/>
        </p:nvSpPr>
        <p:spPr>
          <a:xfrm>
            <a:off x="2505156" y="1619088"/>
            <a:ext cx="4743450" cy="4095750"/>
          </a:xfrm>
          <a:custGeom>
            <a:avLst/>
            <a:gdLst/>
            <a:ahLst/>
            <a:cxnLst/>
            <a:rect l="l" t="t" r="r" b="b"/>
            <a:pathLst>
              <a:path w="4743450" h="40957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xmlns="" r:embed="rId3"/>
                </a:ext>
              </a:extLst>
            </a:blip>
            <a:stretch>
              <a:fillRect l="-166" r="-166"/>
            </a:stretch>
          </a:blipFill>
        </p:spPr>
      </p:sp>
      <p:sp>
        <p:nvSpPr>
          <p:cNvPr id="3" name="TextBox 3"/>
          <p:cNvSpPr txBox="1"/>
          <p:nvPr/>
        </p:nvSpPr>
        <p:spPr>
          <a:xfrm>
            <a:off x="446452" y="339725"/>
            <a:ext cx="8860858" cy="697865"/>
          </a:xfrm>
          <a:prstGeom prst="rect">
            <a:avLst/>
          </a:prstGeom>
        </p:spPr>
        <p:txBody>
          <a:bodyPr lIns="0" tIns="0" rIns="0" bIns="0" rtlCol="0" anchor="t">
            <a:spAutoFit/>
          </a:bodyPr>
          <a:lstStyle/>
          <a:p>
            <a:pPr algn="ctr">
              <a:lnSpc>
                <a:spcPts val="5634"/>
              </a:lnSpc>
            </a:pPr>
            <a:r>
              <a:rPr lang="en-US" sz="4025" spc="1247">
                <a:solidFill>
                  <a:srgbClr val="FFFFFF"/>
                </a:solidFill>
                <a:latin typeface="Anonymous Pro Bold"/>
              </a:rPr>
              <a:t>ANTARMUKA PENGGUNA</a:t>
            </a:r>
          </a:p>
        </p:txBody>
      </p:sp>
      <p:sp>
        <p:nvSpPr>
          <p:cNvPr id="4" name="Freeform 4"/>
          <p:cNvSpPr/>
          <p:nvPr/>
        </p:nvSpPr>
        <p:spPr>
          <a:xfrm>
            <a:off x="-2752644" y="-1305087"/>
            <a:ext cx="4743450" cy="4095750"/>
          </a:xfrm>
          <a:custGeom>
            <a:avLst/>
            <a:gdLst/>
            <a:ahLst/>
            <a:cxnLst/>
            <a:rect l="l" t="t" r="r" b="b"/>
            <a:pathLst>
              <a:path w="4743450" h="40957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xmlns="" r:embed="rId3"/>
                </a:ext>
              </a:extLst>
            </a:blip>
            <a:stretch>
              <a:fillRect l="-166" r="-166"/>
            </a:stretch>
          </a:blipFill>
        </p:spPr>
      </p:sp>
      <p:sp>
        <p:nvSpPr>
          <p:cNvPr id="5" name="Freeform 5"/>
          <p:cNvSpPr/>
          <p:nvPr/>
        </p:nvSpPr>
        <p:spPr>
          <a:xfrm>
            <a:off x="-2295444" y="4962363"/>
            <a:ext cx="4743450" cy="4095750"/>
          </a:xfrm>
          <a:custGeom>
            <a:avLst/>
            <a:gdLst/>
            <a:ahLst/>
            <a:cxnLst/>
            <a:rect l="l" t="t" r="r" b="b"/>
            <a:pathLst>
              <a:path w="4743450" h="40957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xmlns="" r:embed="rId3"/>
                </a:ext>
              </a:extLst>
            </a:blip>
            <a:stretch>
              <a:fillRect l="-166" r="-166"/>
            </a:stretch>
          </a:blipFill>
        </p:spPr>
      </p:sp>
      <p:sp>
        <p:nvSpPr>
          <p:cNvPr id="6" name="Freeform 6"/>
          <p:cNvSpPr/>
          <p:nvPr/>
        </p:nvSpPr>
        <p:spPr>
          <a:xfrm>
            <a:off x="7724856" y="-1305087"/>
            <a:ext cx="4743450" cy="4095750"/>
          </a:xfrm>
          <a:custGeom>
            <a:avLst/>
            <a:gdLst/>
            <a:ahLst/>
            <a:cxnLst/>
            <a:rect l="l" t="t" r="r" b="b"/>
            <a:pathLst>
              <a:path w="4743450" h="40957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xmlns="" r:embed="rId3"/>
                </a:ext>
              </a:extLst>
            </a:blip>
            <a:stretch>
              <a:fillRect l="-166" r="-166"/>
            </a:stretch>
          </a:blipFill>
        </p:spPr>
      </p:sp>
      <p:sp>
        <p:nvSpPr>
          <p:cNvPr id="7" name="Freeform 7"/>
          <p:cNvSpPr/>
          <p:nvPr/>
        </p:nvSpPr>
        <p:spPr>
          <a:xfrm>
            <a:off x="7724856" y="4962363"/>
            <a:ext cx="4743450" cy="4095750"/>
          </a:xfrm>
          <a:custGeom>
            <a:avLst/>
            <a:gdLst/>
            <a:ahLst/>
            <a:cxnLst/>
            <a:rect l="l" t="t" r="r" b="b"/>
            <a:pathLst>
              <a:path w="4743450" h="40957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xmlns="" r:embed="rId3"/>
                </a:ext>
              </a:extLst>
            </a:blip>
            <a:stretch>
              <a:fillRect l="-166" r="-166"/>
            </a:stretch>
          </a:blipFill>
        </p:spPr>
      </p:sp>
      <p:sp>
        <p:nvSpPr>
          <p:cNvPr id="8" name="Freeform 8"/>
          <p:cNvSpPr/>
          <p:nvPr/>
        </p:nvSpPr>
        <p:spPr>
          <a:xfrm>
            <a:off x="0" y="1460282"/>
            <a:ext cx="9753600" cy="5869112"/>
          </a:xfrm>
          <a:custGeom>
            <a:avLst/>
            <a:gdLst/>
            <a:ahLst/>
            <a:cxnLst/>
            <a:rect l="l" t="t" r="r" b="b"/>
            <a:pathLst>
              <a:path w="14716234" h="5869112">
                <a:moveTo>
                  <a:pt x="0" y="0"/>
                </a:moveTo>
                <a:lnTo>
                  <a:pt x="14716234" y="0"/>
                </a:lnTo>
                <a:lnTo>
                  <a:pt x="14716234" y="5869113"/>
                </a:lnTo>
                <a:lnTo>
                  <a:pt x="0" y="5869113"/>
                </a:lnTo>
                <a:lnTo>
                  <a:pt x="0" y="0"/>
                </a:lnTo>
                <a:close/>
              </a:path>
            </a:pathLst>
          </a:custGeom>
          <a:blipFill>
            <a:blip r:embed="rId4">
              <a:extLst>
                <a:ext uri="{96DAC541-7B7A-43D3-8B79-37D633B846F1}">
                  <asvg:svgBlip xmlns:asvg="http://schemas.microsoft.com/office/drawing/2016/SVG/main" xmlns="" r:embed="rId5"/>
                </a:ext>
              </a:extLst>
            </a:blip>
            <a:stretch>
              <a:fillRect t="-75370" b="-75370"/>
            </a:stretch>
          </a:blipFill>
        </p:spPr>
      </p:sp>
      <p:sp>
        <p:nvSpPr>
          <p:cNvPr id="9" name="Freeform 9"/>
          <p:cNvSpPr/>
          <p:nvPr/>
        </p:nvSpPr>
        <p:spPr>
          <a:xfrm>
            <a:off x="2395646" y="1875879"/>
            <a:ext cx="4852960" cy="5038937"/>
          </a:xfrm>
          <a:custGeom>
            <a:avLst/>
            <a:gdLst/>
            <a:ahLst/>
            <a:cxnLst/>
            <a:rect l="l" t="t" r="r" b="b"/>
            <a:pathLst>
              <a:path w="4852960" h="5038937">
                <a:moveTo>
                  <a:pt x="0" y="0"/>
                </a:moveTo>
                <a:lnTo>
                  <a:pt x="4852960" y="0"/>
                </a:lnTo>
                <a:lnTo>
                  <a:pt x="4852960" y="5038937"/>
                </a:lnTo>
                <a:lnTo>
                  <a:pt x="0" y="5038937"/>
                </a:lnTo>
                <a:lnTo>
                  <a:pt x="0" y="0"/>
                </a:lnTo>
                <a:close/>
              </a:path>
            </a:pathLst>
          </a:custGeom>
          <a:blipFill>
            <a:blip r:embed="rId6"/>
            <a:stretch>
              <a:fillRect l="-57660" r="-55328"/>
            </a:stretch>
          </a:blipFill>
        </p:spPr>
      </p:sp>
      <p:sp>
        <p:nvSpPr>
          <p:cNvPr id="10" name="TextBox 10"/>
          <p:cNvSpPr txBox="1"/>
          <p:nvPr/>
        </p:nvSpPr>
        <p:spPr>
          <a:xfrm>
            <a:off x="1900881" y="1693951"/>
            <a:ext cx="5951838" cy="316230"/>
          </a:xfrm>
          <a:prstGeom prst="rect">
            <a:avLst/>
          </a:prstGeom>
        </p:spPr>
        <p:txBody>
          <a:bodyPr lIns="0" tIns="0" rIns="0" bIns="0" rtlCol="0" anchor="t">
            <a:spAutoFit/>
          </a:bodyPr>
          <a:lstStyle/>
          <a:p>
            <a:pPr algn="ctr">
              <a:lnSpc>
                <a:spcPts val="2519"/>
              </a:lnSpc>
              <a:spcBef>
                <a:spcPct val="0"/>
              </a:spcBef>
            </a:pPr>
            <a:r>
              <a:rPr lang="en-US" sz="1799">
                <a:solidFill>
                  <a:srgbClr val="000000"/>
                </a:solidFill>
                <a:latin typeface="Anonymous Pro Bold"/>
              </a:rPr>
              <a:t>Registrasi</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26499E"/>
        </a:solidFill>
        <a:effectLst/>
      </p:bgPr>
    </p:bg>
    <p:spTree>
      <p:nvGrpSpPr>
        <p:cNvPr id="1" name=""/>
        <p:cNvGrpSpPr/>
        <p:nvPr/>
      </p:nvGrpSpPr>
      <p:grpSpPr>
        <a:xfrm>
          <a:off x="0" y="0"/>
          <a:ext cx="0" cy="0"/>
          <a:chOff x="0" y="0"/>
          <a:chExt cx="0" cy="0"/>
        </a:xfrm>
      </p:grpSpPr>
      <p:sp>
        <p:nvSpPr>
          <p:cNvPr id="2" name="Freeform 2"/>
          <p:cNvSpPr/>
          <p:nvPr/>
        </p:nvSpPr>
        <p:spPr>
          <a:xfrm>
            <a:off x="2505156" y="1619088"/>
            <a:ext cx="4743450" cy="4095750"/>
          </a:xfrm>
          <a:custGeom>
            <a:avLst/>
            <a:gdLst/>
            <a:ahLst/>
            <a:cxnLst/>
            <a:rect l="l" t="t" r="r" b="b"/>
            <a:pathLst>
              <a:path w="4743450" h="40957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xmlns="" r:embed="rId3"/>
                </a:ext>
              </a:extLst>
            </a:blip>
            <a:stretch>
              <a:fillRect l="-166" r="-166"/>
            </a:stretch>
          </a:blipFill>
        </p:spPr>
      </p:sp>
      <p:sp>
        <p:nvSpPr>
          <p:cNvPr id="3" name="TextBox 3"/>
          <p:cNvSpPr txBox="1"/>
          <p:nvPr/>
        </p:nvSpPr>
        <p:spPr>
          <a:xfrm>
            <a:off x="446452" y="339725"/>
            <a:ext cx="8860858" cy="697865"/>
          </a:xfrm>
          <a:prstGeom prst="rect">
            <a:avLst/>
          </a:prstGeom>
        </p:spPr>
        <p:txBody>
          <a:bodyPr lIns="0" tIns="0" rIns="0" bIns="0" rtlCol="0" anchor="t">
            <a:spAutoFit/>
          </a:bodyPr>
          <a:lstStyle/>
          <a:p>
            <a:pPr algn="ctr">
              <a:lnSpc>
                <a:spcPts val="5634"/>
              </a:lnSpc>
            </a:pPr>
            <a:r>
              <a:rPr lang="en-US" sz="4025" spc="1247">
                <a:solidFill>
                  <a:srgbClr val="FFFFFF"/>
                </a:solidFill>
                <a:latin typeface="Anonymous Pro Bold"/>
              </a:rPr>
              <a:t>ANTARMUKA PENGGUNA</a:t>
            </a:r>
          </a:p>
        </p:txBody>
      </p:sp>
      <p:sp>
        <p:nvSpPr>
          <p:cNvPr id="4" name="Freeform 4"/>
          <p:cNvSpPr/>
          <p:nvPr/>
        </p:nvSpPr>
        <p:spPr>
          <a:xfrm>
            <a:off x="-2752644" y="-1305087"/>
            <a:ext cx="4743450" cy="4095750"/>
          </a:xfrm>
          <a:custGeom>
            <a:avLst/>
            <a:gdLst/>
            <a:ahLst/>
            <a:cxnLst/>
            <a:rect l="l" t="t" r="r" b="b"/>
            <a:pathLst>
              <a:path w="4743450" h="40957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xmlns="" r:embed="rId3"/>
                </a:ext>
              </a:extLst>
            </a:blip>
            <a:stretch>
              <a:fillRect l="-166" r="-166"/>
            </a:stretch>
          </a:blipFill>
        </p:spPr>
      </p:sp>
      <p:sp>
        <p:nvSpPr>
          <p:cNvPr id="5" name="Freeform 5"/>
          <p:cNvSpPr/>
          <p:nvPr/>
        </p:nvSpPr>
        <p:spPr>
          <a:xfrm>
            <a:off x="-2295444" y="4962363"/>
            <a:ext cx="4743450" cy="4095750"/>
          </a:xfrm>
          <a:custGeom>
            <a:avLst/>
            <a:gdLst/>
            <a:ahLst/>
            <a:cxnLst/>
            <a:rect l="l" t="t" r="r" b="b"/>
            <a:pathLst>
              <a:path w="4743450" h="40957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xmlns="" r:embed="rId3"/>
                </a:ext>
              </a:extLst>
            </a:blip>
            <a:stretch>
              <a:fillRect l="-166" r="-166"/>
            </a:stretch>
          </a:blipFill>
        </p:spPr>
      </p:sp>
      <p:sp>
        <p:nvSpPr>
          <p:cNvPr id="6" name="Freeform 6"/>
          <p:cNvSpPr/>
          <p:nvPr/>
        </p:nvSpPr>
        <p:spPr>
          <a:xfrm>
            <a:off x="7724856" y="-1305087"/>
            <a:ext cx="4743450" cy="4095750"/>
          </a:xfrm>
          <a:custGeom>
            <a:avLst/>
            <a:gdLst/>
            <a:ahLst/>
            <a:cxnLst/>
            <a:rect l="l" t="t" r="r" b="b"/>
            <a:pathLst>
              <a:path w="4743450" h="40957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xmlns="" r:embed="rId3"/>
                </a:ext>
              </a:extLst>
            </a:blip>
            <a:stretch>
              <a:fillRect l="-166" r="-166"/>
            </a:stretch>
          </a:blipFill>
        </p:spPr>
      </p:sp>
      <p:sp>
        <p:nvSpPr>
          <p:cNvPr id="7" name="Freeform 7"/>
          <p:cNvSpPr/>
          <p:nvPr/>
        </p:nvSpPr>
        <p:spPr>
          <a:xfrm>
            <a:off x="7724856" y="4962363"/>
            <a:ext cx="4743450" cy="4095750"/>
          </a:xfrm>
          <a:custGeom>
            <a:avLst/>
            <a:gdLst/>
            <a:ahLst/>
            <a:cxnLst/>
            <a:rect l="l" t="t" r="r" b="b"/>
            <a:pathLst>
              <a:path w="4743450" h="40957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xmlns="" r:embed="rId3"/>
                </a:ext>
              </a:extLst>
            </a:blip>
            <a:stretch>
              <a:fillRect l="-166" r="-166"/>
            </a:stretch>
          </a:blipFill>
        </p:spPr>
      </p:sp>
      <p:sp>
        <p:nvSpPr>
          <p:cNvPr id="8" name="Freeform 8"/>
          <p:cNvSpPr/>
          <p:nvPr/>
        </p:nvSpPr>
        <p:spPr>
          <a:xfrm>
            <a:off x="0" y="1460282"/>
            <a:ext cx="9753600" cy="5869112"/>
          </a:xfrm>
          <a:custGeom>
            <a:avLst/>
            <a:gdLst/>
            <a:ahLst/>
            <a:cxnLst/>
            <a:rect l="l" t="t" r="r" b="b"/>
            <a:pathLst>
              <a:path w="14716234" h="5869112">
                <a:moveTo>
                  <a:pt x="0" y="0"/>
                </a:moveTo>
                <a:lnTo>
                  <a:pt x="14716234" y="0"/>
                </a:lnTo>
                <a:lnTo>
                  <a:pt x="14716234" y="5869113"/>
                </a:lnTo>
                <a:lnTo>
                  <a:pt x="0" y="5869113"/>
                </a:lnTo>
                <a:lnTo>
                  <a:pt x="0" y="0"/>
                </a:lnTo>
                <a:close/>
              </a:path>
            </a:pathLst>
          </a:custGeom>
          <a:blipFill>
            <a:blip r:embed="rId4">
              <a:extLst>
                <a:ext uri="{96DAC541-7B7A-43D3-8B79-37D633B846F1}">
                  <asvg:svgBlip xmlns:asvg="http://schemas.microsoft.com/office/drawing/2016/SVG/main" xmlns="" r:embed="rId5"/>
                </a:ext>
              </a:extLst>
            </a:blip>
            <a:stretch>
              <a:fillRect t="-75370" b="-75370"/>
            </a:stretch>
          </a:blipFill>
        </p:spPr>
      </p:sp>
      <p:sp>
        <p:nvSpPr>
          <p:cNvPr id="9" name="Freeform 9"/>
          <p:cNvSpPr/>
          <p:nvPr/>
        </p:nvSpPr>
        <p:spPr>
          <a:xfrm rot="6000">
            <a:off x="1896517" y="2130066"/>
            <a:ext cx="5960567" cy="5016491"/>
          </a:xfrm>
          <a:custGeom>
            <a:avLst/>
            <a:gdLst/>
            <a:ahLst/>
            <a:cxnLst/>
            <a:rect l="l" t="t" r="r" b="b"/>
            <a:pathLst>
              <a:path w="5960567" h="5016491">
                <a:moveTo>
                  <a:pt x="0" y="10388"/>
                </a:moveTo>
                <a:lnTo>
                  <a:pt x="5951829" y="0"/>
                </a:lnTo>
                <a:lnTo>
                  <a:pt x="5960566" y="5006103"/>
                </a:lnTo>
                <a:lnTo>
                  <a:pt x="8737" y="5016491"/>
                </a:lnTo>
                <a:lnTo>
                  <a:pt x="0" y="10388"/>
                </a:lnTo>
                <a:close/>
              </a:path>
            </a:pathLst>
          </a:custGeom>
          <a:blipFill>
            <a:blip r:embed="rId6"/>
            <a:stretch>
              <a:fillRect l="-43187" t="-6089" r="-50090" b="-3534"/>
            </a:stretch>
          </a:blipFill>
        </p:spPr>
      </p:sp>
      <p:sp>
        <p:nvSpPr>
          <p:cNvPr id="10" name="TextBox 10"/>
          <p:cNvSpPr txBox="1"/>
          <p:nvPr/>
        </p:nvSpPr>
        <p:spPr>
          <a:xfrm>
            <a:off x="1900881" y="1693951"/>
            <a:ext cx="5951838" cy="316230"/>
          </a:xfrm>
          <a:prstGeom prst="rect">
            <a:avLst/>
          </a:prstGeom>
        </p:spPr>
        <p:txBody>
          <a:bodyPr lIns="0" tIns="0" rIns="0" bIns="0" rtlCol="0" anchor="t">
            <a:spAutoFit/>
          </a:bodyPr>
          <a:lstStyle/>
          <a:p>
            <a:pPr algn="ctr">
              <a:lnSpc>
                <a:spcPts val="2519"/>
              </a:lnSpc>
              <a:spcBef>
                <a:spcPct val="0"/>
              </a:spcBef>
            </a:pPr>
            <a:r>
              <a:rPr lang="en-US" sz="1799">
                <a:solidFill>
                  <a:srgbClr val="000000"/>
                </a:solidFill>
                <a:latin typeface="Anonymous Pro Bold"/>
              </a:rPr>
              <a:t>Login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26499E"/>
        </a:solidFill>
        <a:effectLst/>
      </p:bgPr>
    </p:bg>
    <p:spTree>
      <p:nvGrpSpPr>
        <p:cNvPr id="1" name=""/>
        <p:cNvGrpSpPr/>
        <p:nvPr/>
      </p:nvGrpSpPr>
      <p:grpSpPr>
        <a:xfrm>
          <a:off x="0" y="0"/>
          <a:ext cx="0" cy="0"/>
          <a:chOff x="0" y="0"/>
          <a:chExt cx="0" cy="0"/>
        </a:xfrm>
      </p:grpSpPr>
      <p:sp>
        <p:nvSpPr>
          <p:cNvPr id="2" name="Freeform 2"/>
          <p:cNvSpPr/>
          <p:nvPr/>
        </p:nvSpPr>
        <p:spPr>
          <a:xfrm>
            <a:off x="2505156" y="1619088"/>
            <a:ext cx="4743450" cy="4095750"/>
          </a:xfrm>
          <a:custGeom>
            <a:avLst/>
            <a:gdLst/>
            <a:ahLst/>
            <a:cxnLst/>
            <a:rect l="l" t="t" r="r" b="b"/>
            <a:pathLst>
              <a:path w="4743450" h="40957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xmlns="" r:embed="rId3"/>
                </a:ext>
              </a:extLst>
            </a:blip>
            <a:stretch>
              <a:fillRect l="-166" r="-166"/>
            </a:stretch>
          </a:blipFill>
        </p:spPr>
      </p:sp>
      <p:sp>
        <p:nvSpPr>
          <p:cNvPr id="3" name="TextBox 3"/>
          <p:cNvSpPr txBox="1"/>
          <p:nvPr/>
        </p:nvSpPr>
        <p:spPr>
          <a:xfrm>
            <a:off x="446452" y="339725"/>
            <a:ext cx="8860858" cy="697865"/>
          </a:xfrm>
          <a:prstGeom prst="rect">
            <a:avLst/>
          </a:prstGeom>
        </p:spPr>
        <p:txBody>
          <a:bodyPr lIns="0" tIns="0" rIns="0" bIns="0" rtlCol="0" anchor="t">
            <a:spAutoFit/>
          </a:bodyPr>
          <a:lstStyle/>
          <a:p>
            <a:pPr algn="ctr">
              <a:lnSpc>
                <a:spcPts val="5634"/>
              </a:lnSpc>
            </a:pPr>
            <a:r>
              <a:rPr lang="en-US" sz="4025" spc="1247">
                <a:solidFill>
                  <a:srgbClr val="FFFFFF"/>
                </a:solidFill>
                <a:latin typeface="Anonymous Pro Bold"/>
              </a:rPr>
              <a:t>ANTARMUKA PENGGUNA</a:t>
            </a:r>
          </a:p>
        </p:txBody>
      </p:sp>
      <p:sp>
        <p:nvSpPr>
          <p:cNvPr id="4" name="Freeform 4"/>
          <p:cNvSpPr/>
          <p:nvPr/>
        </p:nvSpPr>
        <p:spPr>
          <a:xfrm>
            <a:off x="-2752644" y="-1305087"/>
            <a:ext cx="4743450" cy="4095750"/>
          </a:xfrm>
          <a:custGeom>
            <a:avLst/>
            <a:gdLst/>
            <a:ahLst/>
            <a:cxnLst/>
            <a:rect l="l" t="t" r="r" b="b"/>
            <a:pathLst>
              <a:path w="4743450" h="40957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xmlns="" r:embed="rId3"/>
                </a:ext>
              </a:extLst>
            </a:blip>
            <a:stretch>
              <a:fillRect l="-166" r="-166"/>
            </a:stretch>
          </a:blipFill>
        </p:spPr>
      </p:sp>
      <p:sp>
        <p:nvSpPr>
          <p:cNvPr id="5" name="Freeform 5"/>
          <p:cNvSpPr/>
          <p:nvPr/>
        </p:nvSpPr>
        <p:spPr>
          <a:xfrm>
            <a:off x="-2295444" y="4962363"/>
            <a:ext cx="4743450" cy="4095750"/>
          </a:xfrm>
          <a:custGeom>
            <a:avLst/>
            <a:gdLst/>
            <a:ahLst/>
            <a:cxnLst/>
            <a:rect l="l" t="t" r="r" b="b"/>
            <a:pathLst>
              <a:path w="4743450" h="40957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xmlns="" r:embed="rId3"/>
                </a:ext>
              </a:extLst>
            </a:blip>
            <a:stretch>
              <a:fillRect l="-166" r="-166"/>
            </a:stretch>
          </a:blipFill>
        </p:spPr>
      </p:sp>
      <p:sp>
        <p:nvSpPr>
          <p:cNvPr id="6" name="Freeform 6"/>
          <p:cNvSpPr/>
          <p:nvPr/>
        </p:nvSpPr>
        <p:spPr>
          <a:xfrm>
            <a:off x="7724856" y="-1305087"/>
            <a:ext cx="4743450" cy="4095750"/>
          </a:xfrm>
          <a:custGeom>
            <a:avLst/>
            <a:gdLst/>
            <a:ahLst/>
            <a:cxnLst/>
            <a:rect l="l" t="t" r="r" b="b"/>
            <a:pathLst>
              <a:path w="4743450" h="40957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xmlns="" r:embed="rId3"/>
                </a:ext>
              </a:extLst>
            </a:blip>
            <a:stretch>
              <a:fillRect l="-166" r="-166"/>
            </a:stretch>
          </a:blipFill>
        </p:spPr>
      </p:sp>
      <p:sp>
        <p:nvSpPr>
          <p:cNvPr id="7" name="Freeform 7"/>
          <p:cNvSpPr/>
          <p:nvPr/>
        </p:nvSpPr>
        <p:spPr>
          <a:xfrm>
            <a:off x="7724856" y="4962363"/>
            <a:ext cx="4743450" cy="4095750"/>
          </a:xfrm>
          <a:custGeom>
            <a:avLst/>
            <a:gdLst/>
            <a:ahLst/>
            <a:cxnLst/>
            <a:rect l="l" t="t" r="r" b="b"/>
            <a:pathLst>
              <a:path w="4743450" h="40957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xmlns="" r:embed="rId3"/>
                </a:ext>
              </a:extLst>
            </a:blip>
            <a:stretch>
              <a:fillRect l="-166" r="-166"/>
            </a:stretch>
          </a:blipFill>
        </p:spPr>
      </p:sp>
      <p:sp>
        <p:nvSpPr>
          <p:cNvPr id="8" name="Freeform 8"/>
          <p:cNvSpPr/>
          <p:nvPr/>
        </p:nvSpPr>
        <p:spPr>
          <a:xfrm>
            <a:off x="0" y="1460282"/>
            <a:ext cx="9753600" cy="5869112"/>
          </a:xfrm>
          <a:custGeom>
            <a:avLst/>
            <a:gdLst/>
            <a:ahLst/>
            <a:cxnLst/>
            <a:rect l="l" t="t" r="r" b="b"/>
            <a:pathLst>
              <a:path w="14716234" h="5869112">
                <a:moveTo>
                  <a:pt x="0" y="0"/>
                </a:moveTo>
                <a:lnTo>
                  <a:pt x="14716234" y="0"/>
                </a:lnTo>
                <a:lnTo>
                  <a:pt x="14716234" y="5869113"/>
                </a:lnTo>
                <a:lnTo>
                  <a:pt x="0" y="5869113"/>
                </a:lnTo>
                <a:lnTo>
                  <a:pt x="0" y="0"/>
                </a:lnTo>
                <a:close/>
              </a:path>
            </a:pathLst>
          </a:custGeom>
          <a:blipFill>
            <a:blip r:embed="rId4">
              <a:extLst>
                <a:ext uri="{96DAC541-7B7A-43D3-8B79-37D633B846F1}">
                  <asvg:svgBlip xmlns:asvg="http://schemas.microsoft.com/office/drawing/2016/SVG/main" xmlns="" r:embed="rId5"/>
                </a:ext>
              </a:extLst>
            </a:blip>
            <a:stretch>
              <a:fillRect t="-75370" b="-75370"/>
            </a:stretch>
          </a:blipFill>
        </p:spPr>
      </p:sp>
      <p:sp>
        <p:nvSpPr>
          <p:cNvPr id="9" name="Freeform 9"/>
          <p:cNvSpPr/>
          <p:nvPr/>
        </p:nvSpPr>
        <p:spPr>
          <a:xfrm>
            <a:off x="446452" y="2571741"/>
            <a:ext cx="9117785" cy="4288208"/>
          </a:xfrm>
          <a:custGeom>
            <a:avLst/>
            <a:gdLst/>
            <a:ahLst/>
            <a:cxnLst/>
            <a:rect l="l" t="t" r="r" b="b"/>
            <a:pathLst>
              <a:path w="9117785" h="4288208">
                <a:moveTo>
                  <a:pt x="0" y="0"/>
                </a:moveTo>
                <a:lnTo>
                  <a:pt x="9117785" y="0"/>
                </a:lnTo>
                <a:lnTo>
                  <a:pt x="9117785" y="4288208"/>
                </a:lnTo>
                <a:lnTo>
                  <a:pt x="0" y="4288208"/>
                </a:lnTo>
                <a:lnTo>
                  <a:pt x="0" y="0"/>
                </a:lnTo>
                <a:close/>
              </a:path>
            </a:pathLst>
          </a:custGeom>
          <a:blipFill>
            <a:blip r:embed="rId6"/>
            <a:stretch>
              <a:fillRect/>
            </a:stretch>
          </a:blipFill>
        </p:spPr>
      </p:sp>
      <p:sp>
        <p:nvSpPr>
          <p:cNvPr id="10" name="TextBox 10"/>
          <p:cNvSpPr txBox="1"/>
          <p:nvPr/>
        </p:nvSpPr>
        <p:spPr>
          <a:xfrm>
            <a:off x="1900881" y="1693951"/>
            <a:ext cx="5951838" cy="316230"/>
          </a:xfrm>
          <a:prstGeom prst="rect">
            <a:avLst/>
          </a:prstGeom>
        </p:spPr>
        <p:txBody>
          <a:bodyPr lIns="0" tIns="0" rIns="0" bIns="0" rtlCol="0" anchor="t">
            <a:spAutoFit/>
          </a:bodyPr>
          <a:lstStyle/>
          <a:p>
            <a:pPr algn="ctr">
              <a:lnSpc>
                <a:spcPts val="2519"/>
              </a:lnSpc>
              <a:spcBef>
                <a:spcPct val="0"/>
              </a:spcBef>
            </a:pPr>
            <a:r>
              <a:rPr lang="en-US" sz="1799">
                <a:solidFill>
                  <a:srgbClr val="000000"/>
                </a:solidFill>
                <a:latin typeface="Anonymous Pro Bold"/>
              </a:rPr>
              <a:t>Add Schedules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26499E"/>
        </a:solidFill>
        <a:effectLst/>
      </p:bgPr>
    </p:bg>
    <p:spTree>
      <p:nvGrpSpPr>
        <p:cNvPr id="1" name=""/>
        <p:cNvGrpSpPr/>
        <p:nvPr/>
      </p:nvGrpSpPr>
      <p:grpSpPr>
        <a:xfrm>
          <a:off x="0" y="0"/>
          <a:ext cx="0" cy="0"/>
          <a:chOff x="0" y="0"/>
          <a:chExt cx="0" cy="0"/>
        </a:xfrm>
      </p:grpSpPr>
      <p:sp>
        <p:nvSpPr>
          <p:cNvPr id="2" name="Freeform 2"/>
          <p:cNvSpPr/>
          <p:nvPr/>
        </p:nvSpPr>
        <p:spPr>
          <a:xfrm>
            <a:off x="2505156" y="1619088"/>
            <a:ext cx="4743450" cy="4095750"/>
          </a:xfrm>
          <a:custGeom>
            <a:avLst/>
            <a:gdLst/>
            <a:ahLst/>
            <a:cxnLst/>
            <a:rect l="l" t="t" r="r" b="b"/>
            <a:pathLst>
              <a:path w="4743450" h="40957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xmlns="" r:embed="rId3"/>
                </a:ext>
              </a:extLst>
            </a:blip>
            <a:stretch>
              <a:fillRect l="-166" r="-166"/>
            </a:stretch>
          </a:blipFill>
        </p:spPr>
      </p:sp>
      <p:sp>
        <p:nvSpPr>
          <p:cNvPr id="3" name="TextBox 3"/>
          <p:cNvSpPr txBox="1"/>
          <p:nvPr/>
        </p:nvSpPr>
        <p:spPr>
          <a:xfrm>
            <a:off x="446452" y="339725"/>
            <a:ext cx="8860858" cy="697865"/>
          </a:xfrm>
          <a:prstGeom prst="rect">
            <a:avLst/>
          </a:prstGeom>
        </p:spPr>
        <p:txBody>
          <a:bodyPr lIns="0" tIns="0" rIns="0" bIns="0" rtlCol="0" anchor="t">
            <a:spAutoFit/>
          </a:bodyPr>
          <a:lstStyle/>
          <a:p>
            <a:pPr algn="ctr">
              <a:lnSpc>
                <a:spcPts val="5634"/>
              </a:lnSpc>
            </a:pPr>
            <a:r>
              <a:rPr lang="en-US" sz="4025" spc="1247">
                <a:solidFill>
                  <a:srgbClr val="FFFFFF"/>
                </a:solidFill>
                <a:latin typeface="Anonymous Pro Bold"/>
              </a:rPr>
              <a:t>ANTARMUKA PENGGUNA</a:t>
            </a:r>
          </a:p>
        </p:txBody>
      </p:sp>
      <p:sp>
        <p:nvSpPr>
          <p:cNvPr id="4" name="Freeform 4"/>
          <p:cNvSpPr/>
          <p:nvPr/>
        </p:nvSpPr>
        <p:spPr>
          <a:xfrm>
            <a:off x="-2752644" y="-1305087"/>
            <a:ext cx="4743450" cy="4095750"/>
          </a:xfrm>
          <a:custGeom>
            <a:avLst/>
            <a:gdLst/>
            <a:ahLst/>
            <a:cxnLst/>
            <a:rect l="l" t="t" r="r" b="b"/>
            <a:pathLst>
              <a:path w="4743450" h="40957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xmlns="" r:embed="rId3"/>
                </a:ext>
              </a:extLst>
            </a:blip>
            <a:stretch>
              <a:fillRect l="-166" r="-166"/>
            </a:stretch>
          </a:blipFill>
        </p:spPr>
      </p:sp>
      <p:sp>
        <p:nvSpPr>
          <p:cNvPr id="5" name="Freeform 5"/>
          <p:cNvSpPr/>
          <p:nvPr/>
        </p:nvSpPr>
        <p:spPr>
          <a:xfrm>
            <a:off x="-2295444" y="4962363"/>
            <a:ext cx="4743450" cy="4095750"/>
          </a:xfrm>
          <a:custGeom>
            <a:avLst/>
            <a:gdLst/>
            <a:ahLst/>
            <a:cxnLst/>
            <a:rect l="l" t="t" r="r" b="b"/>
            <a:pathLst>
              <a:path w="4743450" h="40957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xmlns="" r:embed="rId3"/>
                </a:ext>
              </a:extLst>
            </a:blip>
            <a:stretch>
              <a:fillRect l="-166" r="-166"/>
            </a:stretch>
          </a:blipFill>
        </p:spPr>
      </p:sp>
      <p:sp>
        <p:nvSpPr>
          <p:cNvPr id="6" name="Freeform 6"/>
          <p:cNvSpPr/>
          <p:nvPr/>
        </p:nvSpPr>
        <p:spPr>
          <a:xfrm>
            <a:off x="7724856" y="-1305087"/>
            <a:ext cx="4743450" cy="4095750"/>
          </a:xfrm>
          <a:custGeom>
            <a:avLst/>
            <a:gdLst/>
            <a:ahLst/>
            <a:cxnLst/>
            <a:rect l="l" t="t" r="r" b="b"/>
            <a:pathLst>
              <a:path w="4743450" h="40957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xmlns="" r:embed="rId3"/>
                </a:ext>
              </a:extLst>
            </a:blip>
            <a:stretch>
              <a:fillRect l="-166" r="-166"/>
            </a:stretch>
          </a:blipFill>
        </p:spPr>
      </p:sp>
      <p:sp>
        <p:nvSpPr>
          <p:cNvPr id="7" name="Freeform 7"/>
          <p:cNvSpPr/>
          <p:nvPr/>
        </p:nvSpPr>
        <p:spPr>
          <a:xfrm>
            <a:off x="7724856" y="4962363"/>
            <a:ext cx="4743450" cy="4095750"/>
          </a:xfrm>
          <a:custGeom>
            <a:avLst/>
            <a:gdLst/>
            <a:ahLst/>
            <a:cxnLst/>
            <a:rect l="l" t="t" r="r" b="b"/>
            <a:pathLst>
              <a:path w="4743450" h="40957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xmlns="" r:embed="rId3"/>
                </a:ext>
              </a:extLst>
            </a:blip>
            <a:stretch>
              <a:fillRect l="-166" r="-166"/>
            </a:stretch>
          </a:blipFill>
        </p:spPr>
      </p:sp>
      <p:sp>
        <p:nvSpPr>
          <p:cNvPr id="8" name="Freeform 8"/>
          <p:cNvSpPr/>
          <p:nvPr/>
        </p:nvSpPr>
        <p:spPr>
          <a:xfrm>
            <a:off x="-16790" y="1407496"/>
            <a:ext cx="9770390" cy="5907704"/>
          </a:xfrm>
          <a:custGeom>
            <a:avLst/>
            <a:gdLst/>
            <a:ahLst/>
            <a:cxnLst/>
            <a:rect l="l" t="t" r="r" b="b"/>
            <a:pathLst>
              <a:path w="14716234" h="5869112">
                <a:moveTo>
                  <a:pt x="0" y="0"/>
                </a:moveTo>
                <a:lnTo>
                  <a:pt x="14716234" y="0"/>
                </a:lnTo>
                <a:lnTo>
                  <a:pt x="14716234" y="5869113"/>
                </a:lnTo>
                <a:lnTo>
                  <a:pt x="0" y="5869113"/>
                </a:lnTo>
                <a:lnTo>
                  <a:pt x="0" y="0"/>
                </a:lnTo>
                <a:close/>
              </a:path>
            </a:pathLst>
          </a:custGeom>
          <a:blipFill>
            <a:blip r:embed="rId4">
              <a:extLst>
                <a:ext uri="{96DAC541-7B7A-43D3-8B79-37D633B846F1}">
                  <asvg:svgBlip xmlns:asvg="http://schemas.microsoft.com/office/drawing/2016/SVG/main" xmlns="" r:embed="rId5"/>
                </a:ext>
              </a:extLst>
            </a:blip>
            <a:stretch>
              <a:fillRect t="-75370" b="-75370"/>
            </a:stretch>
          </a:blipFill>
        </p:spPr>
      </p:sp>
      <p:sp>
        <p:nvSpPr>
          <p:cNvPr id="9" name="TextBox 9"/>
          <p:cNvSpPr txBox="1"/>
          <p:nvPr/>
        </p:nvSpPr>
        <p:spPr>
          <a:xfrm>
            <a:off x="1900881" y="1693951"/>
            <a:ext cx="5951838" cy="316230"/>
          </a:xfrm>
          <a:prstGeom prst="rect">
            <a:avLst/>
          </a:prstGeom>
        </p:spPr>
        <p:txBody>
          <a:bodyPr lIns="0" tIns="0" rIns="0" bIns="0" rtlCol="0" anchor="t">
            <a:spAutoFit/>
          </a:bodyPr>
          <a:lstStyle/>
          <a:p>
            <a:pPr algn="ctr">
              <a:lnSpc>
                <a:spcPts val="2519"/>
              </a:lnSpc>
              <a:spcBef>
                <a:spcPct val="0"/>
              </a:spcBef>
            </a:pPr>
            <a:r>
              <a:rPr lang="en-US" sz="1799">
                <a:solidFill>
                  <a:srgbClr val="000000"/>
                </a:solidFill>
                <a:latin typeface="Anonymous Pro Bold"/>
              </a:rPr>
              <a:t>Add Lokets</a:t>
            </a:r>
          </a:p>
        </p:txBody>
      </p:sp>
      <p:pic>
        <p:nvPicPr>
          <p:cNvPr id="11" name="Picture 10"/>
          <p:cNvPicPr>
            <a:picLocks noChangeAspect="1"/>
          </p:cNvPicPr>
          <p:nvPr/>
        </p:nvPicPr>
        <p:blipFill>
          <a:blip r:embed="rId6"/>
          <a:stretch>
            <a:fillRect/>
          </a:stretch>
        </p:blipFill>
        <p:spPr>
          <a:xfrm>
            <a:off x="4872037" y="3648075"/>
            <a:ext cx="9525" cy="19050"/>
          </a:xfrm>
          <a:prstGeom prst="rect">
            <a:avLst/>
          </a:prstGeom>
        </p:spPr>
      </p:pic>
      <p:pic>
        <p:nvPicPr>
          <p:cNvPr id="13" name="Picture 12"/>
          <p:cNvPicPr>
            <a:picLocks noChangeAspect="1"/>
          </p:cNvPicPr>
          <p:nvPr/>
        </p:nvPicPr>
        <p:blipFill>
          <a:blip r:embed="rId7"/>
          <a:stretch>
            <a:fillRect/>
          </a:stretch>
        </p:blipFill>
        <p:spPr>
          <a:xfrm>
            <a:off x="1096760" y="2284683"/>
            <a:ext cx="8210550" cy="415333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26499E"/>
        </a:solidFill>
        <a:effectLst/>
      </p:bgPr>
    </p:bg>
    <p:spTree>
      <p:nvGrpSpPr>
        <p:cNvPr id="1" name=""/>
        <p:cNvGrpSpPr/>
        <p:nvPr/>
      </p:nvGrpSpPr>
      <p:grpSpPr>
        <a:xfrm>
          <a:off x="0" y="0"/>
          <a:ext cx="0" cy="0"/>
          <a:chOff x="0" y="0"/>
          <a:chExt cx="0" cy="0"/>
        </a:xfrm>
      </p:grpSpPr>
      <p:sp>
        <p:nvSpPr>
          <p:cNvPr id="2" name="Freeform 2"/>
          <p:cNvSpPr/>
          <p:nvPr/>
        </p:nvSpPr>
        <p:spPr>
          <a:xfrm>
            <a:off x="2505156" y="1619088"/>
            <a:ext cx="4743450" cy="4095750"/>
          </a:xfrm>
          <a:custGeom>
            <a:avLst/>
            <a:gdLst/>
            <a:ahLst/>
            <a:cxnLst/>
            <a:rect l="l" t="t" r="r" b="b"/>
            <a:pathLst>
              <a:path w="4743450" h="40957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xmlns="" r:embed="rId3"/>
                </a:ext>
              </a:extLst>
            </a:blip>
            <a:stretch>
              <a:fillRect l="-166" r="-166"/>
            </a:stretch>
          </a:blipFill>
        </p:spPr>
      </p:sp>
      <p:sp>
        <p:nvSpPr>
          <p:cNvPr id="3" name="TextBox 3"/>
          <p:cNvSpPr txBox="1"/>
          <p:nvPr/>
        </p:nvSpPr>
        <p:spPr>
          <a:xfrm>
            <a:off x="446452" y="339725"/>
            <a:ext cx="8860858" cy="697865"/>
          </a:xfrm>
          <a:prstGeom prst="rect">
            <a:avLst/>
          </a:prstGeom>
        </p:spPr>
        <p:txBody>
          <a:bodyPr lIns="0" tIns="0" rIns="0" bIns="0" rtlCol="0" anchor="t">
            <a:spAutoFit/>
          </a:bodyPr>
          <a:lstStyle/>
          <a:p>
            <a:pPr algn="ctr">
              <a:lnSpc>
                <a:spcPts val="5634"/>
              </a:lnSpc>
            </a:pPr>
            <a:r>
              <a:rPr lang="en-US" sz="4025" spc="1247">
                <a:solidFill>
                  <a:srgbClr val="FFFFFF"/>
                </a:solidFill>
                <a:latin typeface="Anonymous Pro Bold"/>
              </a:rPr>
              <a:t>ANTARMUKA PENGGUNA</a:t>
            </a:r>
          </a:p>
        </p:txBody>
      </p:sp>
      <p:sp>
        <p:nvSpPr>
          <p:cNvPr id="4" name="Freeform 4"/>
          <p:cNvSpPr/>
          <p:nvPr/>
        </p:nvSpPr>
        <p:spPr>
          <a:xfrm>
            <a:off x="-2752644" y="-1305087"/>
            <a:ext cx="4743450" cy="4095750"/>
          </a:xfrm>
          <a:custGeom>
            <a:avLst/>
            <a:gdLst/>
            <a:ahLst/>
            <a:cxnLst/>
            <a:rect l="l" t="t" r="r" b="b"/>
            <a:pathLst>
              <a:path w="4743450" h="40957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xmlns="" r:embed="rId3"/>
                </a:ext>
              </a:extLst>
            </a:blip>
            <a:stretch>
              <a:fillRect l="-166" r="-166"/>
            </a:stretch>
          </a:blipFill>
        </p:spPr>
      </p:sp>
      <p:sp>
        <p:nvSpPr>
          <p:cNvPr id="5" name="Freeform 5"/>
          <p:cNvSpPr/>
          <p:nvPr/>
        </p:nvSpPr>
        <p:spPr>
          <a:xfrm>
            <a:off x="-2295444" y="4962363"/>
            <a:ext cx="4743450" cy="4095750"/>
          </a:xfrm>
          <a:custGeom>
            <a:avLst/>
            <a:gdLst/>
            <a:ahLst/>
            <a:cxnLst/>
            <a:rect l="l" t="t" r="r" b="b"/>
            <a:pathLst>
              <a:path w="4743450" h="40957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xmlns="" r:embed="rId3"/>
                </a:ext>
              </a:extLst>
            </a:blip>
            <a:stretch>
              <a:fillRect l="-166" r="-166"/>
            </a:stretch>
          </a:blipFill>
        </p:spPr>
      </p:sp>
      <p:sp>
        <p:nvSpPr>
          <p:cNvPr id="6" name="Freeform 6"/>
          <p:cNvSpPr/>
          <p:nvPr/>
        </p:nvSpPr>
        <p:spPr>
          <a:xfrm>
            <a:off x="7724856" y="-1305087"/>
            <a:ext cx="4743450" cy="4095750"/>
          </a:xfrm>
          <a:custGeom>
            <a:avLst/>
            <a:gdLst/>
            <a:ahLst/>
            <a:cxnLst/>
            <a:rect l="l" t="t" r="r" b="b"/>
            <a:pathLst>
              <a:path w="4743450" h="40957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xmlns="" r:embed="rId3"/>
                </a:ext>
              </a:extLst>
            </a:blip>
            <a:stretch>
              <a:fillRect l="-166" r="-166"/>
            </a:stretch>
          </a:blipFill>
        </p:spPr>
      </p:sp>
      <p:sp>
        <p:nvSpPr>
          <p:cNvPr id="7" name="Freeform 7"/>
          <p:cNvSpPr/>
          <p:nvPr/>
        </p:nvSpPr>
        <p:spPr>
          <a:xfrm>
            <a:off x="7724856" y="4962363"/>
            <a:ext cx="4743450" cy="4095750"/>
          </a:xfrm>
          <a:custGeom>
            <a:avLst/>
            <a:gdLst/>
            <a:ahLst/>
            <a:cxnLst/>
            <a:rect l="l" t="t" r="r" b="b"/>
            <a:pathLst>
              <a:path w="4743450" h="40957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xmlns="" r:embed="rId3"/>
                </a:ext>
              </a:extLst>
            </a:blip>
            <a:stretch>
              <a:fillRect l="-166" r="-166"/>
            </a:stretch>
          </a:blipFill>
        </p:spPr>
      </p:sp>
      <p:sp>
        <p:nvSpPr>
          <p:cNvPr id="8" name="Freeform 8"/>
          <p:cNvSpPr/>
          <p:nvPr/>
        </p:nvSpPr>
        <p:spPr>
          <a:xfrm>
            <a:off x="0" y="1460282"/>
            <a:ext cx="9753600" cy="5869112"/>
          </a:xfrm>
          <a:custGeom>
            <a:avLst/>
            <a:gdLst/>
            <a:ahLst/>
            <a:cxnLst/>
            <a:rect l="l" t="t" r="r" b="b"/>
            <a:pathLst>
              <a:path w="14716234" h="5869112">
                <a:moveTo>
                  <a:pt x="0" y="0"/>
                </a:moveTo>
                <a:lnTo>
                  <a:pt x="14716234" y="0"/>
                </a:lnTo>
                <a:lnTo>
                  <a:pt x="14716234" y="5869113"/>
                </a:lnTo>
                <a:lnTo>
                  <a:pt x="0" y="5869113"/>
                </a:lnTo>
                <a:lnTo>
                  <a:pt x="0" y="0"/>
                </a:lnTo>
                <a:close/>
              </a:path>
            </a:pathLst>
          </a:custGeom>
          <a:blipFill>
            <a:blip r:embed="rId4">
              <a:extLst>
                <a:ext uri="{96DAC541-7B7A-43D3-8B79-37D633B846F1}">
                  <asvg:svgBlip xmlns:asvg="http://schemas.microsoft.com/office/drawing/2016/SVG/main" xmlns="" r:embed="rId5"/>
                </a:ext>
              </a:extLst>
            </a:blip>
            <a:stretch>
              <a:fillRect t="-75370" b="-75370"/>
            </a:stretch>
          </a:blipFill>
        </p:spPr>
      </p:sp>
      <p:sp>
        <p:nvSpPr>
          <p:cNvPr id="9" name="Freeform 9"/>
          <p:cNvSpPr/>
          <p:nvPr/>
        </p:nvSpPr>
        <p:spPr>
          <a:xfrm>
            <a:off x="76281" y="2065167"/>
            <a:ext cx="9677319" cy="4611847"/>
          </a:xfrm>
          <a:custGeom>
            <a:avLst/>
            <a:gdLst/>
            <a:ahLst/>
            <a:cxnLst/>
            <a:rect l="l" t="t" r="r" b="b"/>
            <a:pathLst>
              <a:path w="9677319" h="4611847">
                <a:moveTo>
                  <a:pt x="0" y="0"/>
                </a:moveTo>
                <a:lnTo>
                  <a:pt x="9677319" y="0"/>
                </a:lnTo>
                <a:lnTo>
                  <a:pt x="9677319" y="4611848"/>
                </a:lnTo>
                <a:lnTo>
                  <a:pt x="0" y="4611848"/>
                </a:lnTo>
                <a:lnTo>
                  <a:pt x="0" y="0"/>
                </a:lnTo>
                <a:close/>
              </a:path>
            </a:pathLst>
          </a:custGeom>
          <a:blipFill>
            <a:blip r:embed="rId6"/>
            <a:stretch>
              <a:fillRect/>
            </a:stretch>
          </a:blipFill>
        </p:spPr>
      </p:sp>
      <p:sp>
        <p:nvSpPr>
          <p:cNvPr id="10" name="TextBox 10"/>
          <p:cNvSpPr txBox="1"/>
          <p:nvPr/>
        </p:nvSpPr>
        <p:spPr>
          <a:xfrm>
            <a:off x="1900881" y="1693951"/>
            <a:ext cx="5951838" cy="316230"/>
          </a:xfrm>
          <a:prstGeom prst="rect">
            <a:avLst/>
          </a:prstGeom>
        </p:spPr>
        <p:txBody>
          <a:bodyPr lIns="0" tIns="0" rIns="0" bIns="0" rtlCol="0" anchor="t">
            <a:spAutoFit/>
          </a:bodyPr>
          <a:lstStyle/>
          <a:p>
            <a:pPr algn="ctr">
              <a:lnSpc>
                <a:spcPts val="2519"/>
              </a:lnSpc>
              <a:spcBef>
                <a:spcPct val="0"/>
              </a:spcBef>
            </a:pPr>
            <a:r>
              <a:rPr lang="en-US" sz="1799">
                <a:solidFill>
                  <a:srgbClr val="000000"/>
                </a:solidFill>
                <a:latin typeface="Anonymous Pro Bold"/>
              </a:rPr>
              <a:t>Add Routes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26499E"/>
        </a:solidFill>
        <a:effectLst/>
      </p:bgPr>
    </p:bg>
    <p:spTree>
      <p:nvGrpSpPr>
        <p:cNvPr id="1" name=""/>
        <p:cNvGrpSpPr/>
        <p:nvPr/>
      </p:nvGrpSpPr>
      <p:grpSpPr>
        <a:xfrm>
          <a:off x="0" y="0"/>
          <a:ext cx="0" cy="0"/>
          <a:chOff x="0" y="0"/>
          <a:chExt cx="0" cy="0"/>
        </a:xfrm>
      </p:grpSpPr>
      <p:sp>
        <p:nvSpPr>
          <p:cNvPr id="2" name="Freeform 2"/>
          <p:cNvSpPr/>
          <p:nvPr/>
        </p:nvSpPr>
        <p:spPr>
          <a:xfrm>
            <a:off x="2505156" y="1619088"/>
            <a:ext cx="4743450" cy="4095750"/>
          </a:xfrm>
          <a:custGeom>
            <a:avLst/>
            <a:gdLst/>
            <a:ahLst/>
            <a:cxnLst/>
            <a:rect l="l" t="t" r="r" b="b"/>
            <a:pathLst>
              <a:path w="4743450" h="40957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xmlns="" r:embed="rId3"/>
                </a:ext>
              </a:extLst>
            </a:blip>
            <a:stretch>
              <a:fillRect l="-166" r="-166"/>
            </a:stretch>
          </a:blipFill>
        </p:spPr>
      </p:sp>
      <p:sp>
        <p:nvSpPr>
          <p:cNvPr id="3" name="TextBox 3"/>
          <p:cNvSpPr txBox="1"/>
          <p:nvPr/>
        </p:nvSpPr>
        <p:spPr>
          <a:xfrm>
            <a:off x="446452" y="339725"/>
            <a:ext cx="8860858" cy="697865"/>
          </a:xfrm>
          <a:prstGeom prst="rect">
            <a:avLst/>
          </a:prstGeom>
        </p:spPr>
        <p:txBody>
          <a:bodyPr lIns="0" tIns="0" rIns="0" bIns="0" rtlCol="0" anchor="t">
            <a:spAutoFit/>
          </a:bodyPr>
          <a:lstStyle/>
          <a:p>
            <a:pPr algn="ctr">
              <a:lnSpc>
                <a:spcPts val="5634"/>
              </a:lnSpc>
            </a:pPr>
            <a:r>
              <a:rPr lang="en-US" sz="4025" spc="1247">
                <a:solidFill>
                  <a:srgbClr val="FFFFFF"/>
                </a:solidFill>
                <a:latin typeface="Anonymous Pro Bold"/>
              </a:rPr>
              <a:t>ANTARMUKA PENGGUNA</a:t>
            </a:r>
          </a:p>
        </p:txBody>
      </p:sp>
      <p:sp>
        <p:nvSpPr>
          <p:cNvPr id="4" name="Freeform 4"/>
          <p:cNvSpPr/>
          <p:nvPr/>
        </p:nvSpPr>
        <p:spPr>
          <a:xfrm>
            <a:off x="-2752644" y="-1305087"/>
            <a:ext cx="4743450" cy="4095750"/>
          </a:xfrm>
          <a:custGeom>
            <a:avLst/>
            <a:gdLst/>
            <a:ahLst/>
            <a:cxnLst/>
            <a:rect l="l" t="t" r="r" b="b"/>
            <a:pathLst>
              <a:path w="4743450" h="40957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xmlns="" r:embed="rId3"/>
                </a:ext>
              </a:extLst>
            </a:blip>
            <a:stretch>
              <a:fillRect l="-166" r="-166"/>
            </a:stretch>
          </a:blipFill>
        </p:spPr>
      </p:sp>
      <p:sp>
        <p:nvSpPr>
          <p:cNvPr id="5" name="Freeform 5"/>
          <p:cNvSpPr/>
          <p:nvPr/>
        </p:nvSpPr>
        <p:spPr>
          <a:xfrm>
            <a:off x="-2295444" y="4962363"/>
            <a:ext cx="4743450" cy="4095750"/>
          </a:xfrm>
          <a:custGeom>
            <a:avLst/>
            <a:gdLst/>
            <a:ahLst/>
            <a:cxnLst/>
            <a:rect l="l" t="t" r="r" b="b"/>
            <a:pathLst>
              <a:path w="4743450" h="40957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xmlns="" r:embed="rId3"/>
                </a:ext>
              </a:extLst>
            </a:blip>
            <a:stretch>
              <a:fillRect l="-166" r="-166"/>
            </a:stretch>
          </a:blipFill>
        </p:spPr>
      </p:sp>
      <p:sp>
        <p:nvSpPr>
          <p:cNvPr id="6" name="Freeform 6"/>
          <p:cNvSpPr/>
          <p:nvPr/>
        </p:nvSpPr>
        <p:spPr>
          <a:xfrm>
            <a:off x="7724856" y="-1305087"/>
            <a:ext cx="4743450" cy="4095750"/>
          </a:xfrm>
          <a:custGeom>
            <a:avLst/>
            <a:gdLst/>
            <a:ahLst/>
            <a:cxnLst/>
            <a:rect l="l" t="t" r="r" b="b"/>
            <a:pathLst>
              <a:path w="4743450" h="40957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xmlns="" r:embed="rId3"/>
                </a:ext>
              </a:extLst>
            </a:blip>
            <a:stretch>
              <a:fillRect l="-166" r="-166"/>
            </a:stretch>
          </a:blipFill>
        </p:spPr>
      </p:sp>
      <p:sp>
        <p:nvSpPr>
          <p:cNvPr id="7" name="Freeform 7"/>
          <p:cNvSpPr/>
          <p:nvPr/>
        </p:nvSpPr>
        <p:spPr>
          <a:xfrm>
            <a:off x="7724856" y="4962363"/>
            <a:ext cx="4743450" cy="4095750"/>
          </a:xfrm>
          <a:custGeom>
            <a:avLst/>
            <a:gdLst/>
            <a:ahLst/>
            <a:cxnLst/>
            <a:rect l="l" t="t" r="r" b="b"/>
            <a:pathLst>
              <a:path w="4743450" h="40957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xmlns="" r:embed="rId3"/>
                </a:ext>
              </a:extLst>
            </a:blip>
            <a:stretch>
              <a:fillRect l="-166" r="-166"/>
            </a:stretch>
          </a:blipFill>
        </p:spPr>
      </p:sp>
      <p:sp>
        <p:nvSpPr>
          <p:cNvPr id="8" name="Freeform 8"/>
          <p:cNvSpPr/>
          <p:nvPr/>
        </p:nvSpPr>
        <p:spPr>
          <a:xfrm>
            <a:off x="0" y="1460282"/>
            <a:ext cx="9753600" cy="5869112"/>
          </a:xfrm>
          <a:custGeom>
            <a:avLst/>
            <a:gdLst/>
            <a:ahLst/>
            <a:cxnLst/>
            <a:rect l="l" t="t" r="r" b="b"/>
            <a:pathLst>
              <a:path w="14716234" h="5869112">
                <a:moveTo>
                  <a:pt x="0" y="0"/>
                </a:moveTo>
                <a:lnTo>
                  <a:pt x="14716234" y="0"/>
                </a:lnTo>
                <a:lnTo>
                  <a:pt x="14716234" y="5869113"/>
                </a:lnTo>
                <a:lnTo>
                  <a:pt x="0" y="5869113"/>
                </a:lnTo>
                <a:lnTo>
                  <a:pt x="0" y="0"/>
                </a:lnTo>
                <a:close/>
              </a:path>
            </a:pathLst>
          </a:custGeom>
          <a:blipFill>
            <a:blip r:embed="rId4">
              <a:extLst>
                <a:ext uri="{96DAC541-7B7A-43D3-8B79-37D633B846F1}">
                  <asvg:svgBlip xmlns:asvg="http://schemas.microsoft.com/office/drawing/2016/SVG/main" xmlns="" r:embed="rId5"/>
                </a:ext>
              </a:extLst>
            </a:blip>
            <a:stretch>
              <a:fillRect t="-75370" b="-75370"/>
            </a:stretch>
          </a:blipFill>
        </p:spPr>
      </p:sp>
      <p:sp>
        <p:nvSpPr>
          <p:cNvPr id="9" name="Freeform 9"/>
          <p:cNvSpPr/>
          <p:nvPr/>
        </p:nvSpPr>
        <p:spPr>
          <a:xfrm>
            <a:off x="446452" y="2335447"/>
            <a:ext cx="9041358" cy="4379408"/>
          </a:xfrm>
          <a:custGeom>
            <a:avLst/>
            <a:gdLst/>
            <a:ahLst/>
            <a:cxnLst/>
            <a:rect l="l" t="t" r="r" b="b"/>
            <a:pathLst>
              <a:path w="9041358" h="4379408">
                <a:moveTo>
                  <a:pt x="0" y="0"/>
                </a:moveTo>
                <a:lnTo>
                  <a:pt x="9041358" y="0"/>
                </a:lnTo>
                <a:lnTo>
                  <a:pt x="9041358" y="4379408"/>
                </a:lnTo>
                <a:lnTo>
                  <a:pt x="0" y="4379408"/>
                </a:lnTo>
                <a:lnTo>
                  <a:pt x="0" y="0"/>
                </a:lnTo>
                <a:close/>
              </a:path>
            </a:pathLst>
          </a:custGeom>
          <a:blipFill>
            <a:blip r:embed="rId6"/>
            <a:stretch>
              <a:fillRect/>
            </a:stretch>
          </a:blipFill>
        </p:spPr>
      </p:sp>
      <p:sp>
        <p:nvSpPr>
          <p:cNvPr id="10" name="TextBox 10"/>
          <p:cNvSpPr txBox="1"/>
          <p:nvPr/>
        </p:nvSpPr>
        <p:spPr>
          <a:xfrm>
            <a:off x="1900881" y="1693951"/>
            <a:ext cx="5951838" cy="316230"/>
          </a:xfrm>
          <a:prstGeom prst="rect">
            <a:avLst/>
          </a:prstGeom>
        </p:spPr>
        <p:txBody>
          <a:bodyPr lIns="0" tIns="0" rIns="0" bIns="0" rtlCol="0" anchor="t">
            <a:spAutoFit/>
          </a:bodyPr>
          <a:lstStyle/>
          <a:p>
            <a:pPr algn="ctr">
              <a:lnSpc>
                <a:spcPts val="2519"/>
              </a:lnSpc>
              <a:spcBef>
                <a:spcPct val="0"/>
              </a:spcBef>
            </a:pPr>
            <a:r>
              <a:rPr lang="en-US" sz="1799">
                <a:solidFill>
                  <a:srgbClr val="000000"/>
                </a:solidFill>
                <a:latin typeface="Anonymous Pro Bold"/>
              </a:rPr>
              <a:t>Add Buses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26499E"/>
        </a:solidFill>
        <a:effectLst/>
      </p:bgPr>
    </p:bg>
    <p:spTree>
      <p:nvGrpSpPr>
        <p:cNvPr id="1" name=""/>
        <p:cNvGrpSpPr/>
        <p:nvPr/>
      </p:nvGrpSpPr>
      <p:grpSpPr>
        <a:xfrm>
          <a:off x="0" y="0"/>
          <a:ext cx="0" cy="0"/>
          <a:chOff x="0" y="0"/>
          <a:chExt cx="0" cy="0"/>
        </a:xfrm>
      </p:grpSpPr>
      <p:sp>
        <p:nvSpPr>
          <p:cNvPr id="2" name="Freeform 2"/>
          <p:cNvSpPr/>
          <p:nvPr/>
        </p:nvSpPr>
        <p:spPr>
          <a:xfrm>
            <a:off x="2505156" y="1619088"/>
            <a:ext cx="4743450" cy="4095750"/>
          </a:xfrm>
          <a:custGeom>
            <a:avLst/>
            <a:gdLst/>
            <a:ahLst/>
            <a:cxnLst/>
            <a:rect l="l" t="t" r="r" b="b"/>
            <a:pathLst>
              <a:path w="4743450" h="40957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xmlns="" r:embed="rId3"/>
                </a:ext>
              </a:extLst>
            </a:blip>
            <a:stretch>
              <a:fillRect l="-166" r="-166"/>
            </a:stretch>
          </a:blipFill>
        </p:spPr>
      </p:sp>
      <p:sp>
        <p:nvSpPr>
          <p:cNvPr id="3" name="TextBox 3"/>
          <p:cNvSpPr txBox="1"/>
          <p:nvPr/>
        </p:nvSpPr>
        <p:spPr>
          <a:xfrm>
            <a:off x="446452" y="339725"/>
            <a:ext cx="8860858" cy="697865"/>
          </a:xfrm>
          <a:prstGeom prst="rect">
            <a:avLst/>
          </a:prstGeom>
        </p:spPr>
        <p:txBody>
          <a:bodyPr lIns="0" tIns="0" rIns="0" bIns="0" rtlCol="0" anchor="t">
            <a:spAutoFit/>
          </a:bodyPr>
          <a:lstStyle/>
          <a:p>
            <a:pPr algn="ctr">
              <a:lnSpc>
                <a:spcPts val="5634"/>
              </a:lnSpc>
            </a:pPr>
            <a:r>
              <a:rPr lang="en-US" sz="4025" spc="1247">
                <a:solidFill>
                  <a:srgbClr val="FFFFFF"/>
                </a:solidFill>
                <a:latin typeface="Anonymous Pro Bold"/>
              </a:rPr>
              <a:t>ANTARMUKA PENGGUNA</a:t>
            </a:r>
          </a:p>
        </p:txBody>
      </p:sp>
      <p:sp>
        <p:nvSpPr>
          <p:cNvPr id="4" name="Freeform 4"/>
          <p:cNvSpPr/>
          <p:nvPr/>
        </p:nvSpPr>
        <p:spPr>
          <a:xfrm>
            <a:off x="-2752644" y="-1305087"/>
            <a:ext cx="4743450" cy="4095750"/>
          </a:xfrm>
          <a:custGeom>
            <a:avLst/>
            <a:gdLst/>
            <a:ahLst/>
            <a:cxnLst/>
            <a:rect l="l" t="t" r="r" b="b"/>
            <a:pathLst>
              <a:path w="4743450" h="40957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xmlns="" r:embed="rId3"/>
                </a:ext>
              </a:extLst>
            </a:blip>
            <a:stretch>
              <a:fillRect l="-166" r="-166"/>
            </a:stretch>
          </a:blipFill>
        </p:spPr>
      </p:sp>
      <p:sp>
        <p:nvSpPr>
          <p:cNvPr id="5" name="Freeform 5"/>
          <p:cNvSpPr/>
          <p:nvPr/>
        </p:nvSpPr>
        <p:spPr>
          <a:xfrm>
            <a:off x="-2295444" y="4962363"/>
            <a:ext cx="4743450" cy="4095750"/>
          </a:xfrm>
          <a:custGeom>
            <a:avLst/>
            <a:gdLst/>
            <a:ahLst/>
            <a:cxnLst/>
            <a:rect l="l" t="t" r="r" b="b"/>
            <a:pathLst>
              <a:path w="4743450" h="40957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xmlns="" r:embed="rId3"/>
                </a:ext>
              </a:extLst>
            </a:blip>
            <a:stretch>
              <a:fillRect l="-166" r="-166"/>
            </a:stretch>
          </a:blipFill>
        </p:spPr>
      </p:sp>
      <p:sp>
        <p:nvSpPr>
          <p:cNvPr id="6" name="Freeform 6"/>
          <p:cNvSpPr/>
          <p:nvPr/>
        </p:nvSpPr>
        <p:spPr>
          <a:xfrm>
            <a:off x="7724856" y="-1305087"/>
            <a:ext cx="4743450" cy="4095750"/>
          </a:xfrm>
          <a:custGeom>
            <a:avLst/>
            <a:gdLst/>
            <a:ahLst/>
            <a:cxnLst/>
            <a:rect l="l" t="t" r="r" b="b"/>
            <a:pathLst>
              <a:path w="4743450" h="40957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xmlns="" r:embed="rId3"/>
                </a:ext>
              </a:extLst>
            </a:blip>
            <a:stretch>
              <a:fillRect l="-166" r="-166"/>
            </a:stretch>
          </a:blipFill>
        </p:spPr>
      </p:sp>
      <p:sp>
        <p:nvSpPr>
          <p:cNvPr id="7" name="Freeform 7"/>
          <p:cNvSpPr/>
          <p:nvPr/>
        </p:nvSpPr>
        <p:spPr>
          <a:xfrm>
            <a:off x="7724856" y="4962363"/>
            <a:ext cx="4743450" cy="4095750"/>
          </a:xfrm>
          <a:custGeom>
            <a:avLst/>
            <a:gdLst/>
            <a:ahLst/>
            <a:cxnLst/>
            <a:rect l="l" t="t" r="r" b="b"/>
            <a:pathLst>
              <a:path w="4743450" h="40957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xmlns="" r:embed="rId3"/>
                </a:ext>
              </a:extLst>
            </a:blip>
            <a:stretch>
              <a:fillRect l="-166" r="-166"/>
            </a:stretch>
          </a:blipFill>
        </p:spPr>
      </p:sp>
      <p:sp>
        <p:nvSpPr>
          <p:cNvPr id="8" name="Freeform 8"/>
          <p:cNvSpPr/>
          <p:nvPr/>
        </p:nvSpPr>
        <p:spPr>
          <a:xfrm>
            <a:off x="0" y="1460282"/>
            <a:ext cx="9753600" cy="5869112"/>
          </a:xfrm>
          <a:custGeom>
            <a:avLst/>
            <a:gdLst/>
            <a:ahLst/>
            <a:cxnLst/>
            <a:rect l="l" t="t" r="r" b="b"/>
            <a:pathLst>
              <a:path w="14716234" h="5869112">
                <a:moveTo>
                  <a:pt x="0" y="0"/>
                </a:moveTo>
                <a:lnTo>
                  <a:pt x="14716234" y="0"/>
                </a:lnTo>
                <a:lnTo>
                  <a:pt x="14716234" y="5869113"/>
                </a:lnTo>
                <a:lnTo>
                  <a:pt x="0" y="5869113"/>
                </a:lnTo>
                <a:lnTo>
                  <a:pt x="0" y="0"/>
                </a:lnTo>
                <a:close/>
              </a:path>
            </a:pathLst>
          </a:custGeom>
          <a:blipFill>
            <a:blip r:embed="rId4">
              <a:extLst>
                <a:ext uri="{96DAC541-7B7A-43D3-8B79-37D633B846F1}">
                  <asvg:svgBlip xmlns:asvg="http://schemas.microsoft.com/office/drawing/2016/SVG/main" xmlns="" r:embed="rId5"/>
                </a:ext>
              </a:extLst>
            </a:blip>
            <a:stretch>
              <a:fillRect t="-75370" b="-75370"/>
            </a:stretch>
          </a:blipFill>
        </p:spPr>
      </p:sp>
      <p:sp>
        <p:nvSpPr>
          <p:cNvPr id="9" name="Freeform 9"/>
          <p:cNvSpPr/>
          <p:nvPr/>
        </p:nvSpPr>
        <p:spPr>
          <a:xfrm>
            <a:off x="654962" y="2333355"/>
            <a:ext cx="8443838" cy="4122968"/>
          </a:xfrm>
          <a:custGeom>
            <a:avLst/>
            <a:gdLst/>
            <a:ahLst/>
            <a:cxnLst/>
            <a:rect l="l" t="t" r="r" b="b"/>
            <a:pathLst>
              <a:path w="8443838" h="4122968">
                <a:moveTo>
                  <a:pt x="0" y="0"/>
                </a:moveTo>
                <a:lnTo>
                  <a:pt x="8443838" y="0"/>
                </a:lnTo>
                <a:lnTo>
                  <a:pt x="8443838" y="4122967"/>
                </a:lnTo>
                <a:lnTo>
                  <a:pt x="0" y="4122967"/>
                </a:lnTo>
                <a:lnTo>
                  <a:pt x="0" y="0"/>
                </a:lnTo>
                <a:close/>
              </a:path>
            </a:pathLst>
          </a:custGeom>
          <a:blipFill>
            <a:blip r:embed="rId6"/>
            <a:stretch>
              <a:fillRect/>
            </a:stretch>
          </a:blipFill>
        </p:spPr>
      </p:sp>
      <p:sp>
        <p:nvSpPr>
          <p:cNvPr id="10" name="TextBox 10"/>
          <p:cNvSpPr txBox="1"/>
          <p:nvPr/>
        </p:nvSpPr>
        <p:spPr>
          <a:xfrm>
            <a:off x="1900881" y="1693951"/>
            <a:ext cx="5951838" cy="316230"/>
          </a:xfrm>
          <a:prstGeom prst="rect">
            <a:avLst/>
          </a:prstGeom>
        </p:spPr>
        <p:txBody>
          <a:bodyPr lIns="0" tIns="0" rIns="0" bIns="0" rtlCol="0" anchor="t">
            <a:spAutoFit/>
          </a:bodyPr>
          <a:lstStyle/>
          <a:p>
            <a:pPr algn="ctr">
              <a:lnSpc>
                <a:spcPts val="2519"/>
              </a:lnSpc>
              <a:spcBef>
                <a:spcPct val="0"/>
              </a:spcBef>
            </a:pPr>
            <a:r>
              <a:rPr lang="en-US" sz="1799">
                <a:solidFill>
                  <a:srgbClr val="000000"/>
                </a:solidFill>
                <a:latin typeface="Anonymous Pro Bold"/>
              </a:rPr>
              <a:t>Edit Users(Supir)</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26499E"/>
        </a:solidFill>
        <a:effectLst/>
      </p:bgPr>
    </p:bg>
    <p:spTree>
      <p:nvGrpSpPr>
        <p:cNvPr id="1" name=""/>
        <p:cNvGrpSpPr/>
        <p:nvPr/>
      </p:nvGrpSpPr>
      <p:grpSpPr>
        <a:xfrm>
          <a:off x="0" y="0"/>
          <a:ext cx="0" cy="0"/>
          <a:chOff x="0" y="0"/>
          <a:chExt cx="0" cy="0"/>
        </a:xfrm>
      </p:grpSpPr>
      <p:sp>
        <p:nvSpPr>
          <p:cNvPr id="2" name="Freeform 2"/>
          <p:cNvSpPr/>
          <p:nvPr/>
        </p:nvSpPr>
        <p:spPr>
          <a:xfrm>
            <a:off x="7724856" y="4962363"/>
            <a:ext cx="4743450" cy="4095750"/>
          </a:xfrm>
          <a:custGeom>
            <a:avLst/>
            <a:gdLst/>
            <a:ahLst/>
            <a:cxnLst/>
            <a:rect l="l" t="t" r="r" b="b"/>
            <a:pathLst>
              <a:path w="4743450" h="40957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xmlns="" r:embed="rId3"/>
                </a:ext>
              </a:extLst>
            </a:blip>
            <a:stretch>
              <a:fillRect l="-166" r="-166"/>
            </a:stretch>
          </a:blipFill>
        </p:spPr>
      </p:sp>
      <p:sp>
        <p:nvSpPr>
          <p:cNvPr id="3" name="Freeform 3"/>
          <p:cNvSpPr/>
          <p:nvPr/>
        </p:nvSpPr>
        <p:spPr>
          <a:xfrm>
            <a:off x="7724856" y="-1305087"/>
            <a:ext cx="4743450" cy="4095750"/>
          </a:xfrm>
          <a:custGeom>
            <a:avLst/>
            <a:gdLst/>
            <a:ahLst/>
            <a:cxnLst/>
            <a:rect l="l" t="t" r="r" b="b"/>
            <a:pathLst>
              <a:path w="4743450" h="40957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xmlns="" r:embed="rId3"/>
                </a:ext>
              </a:extLst>
            </a:blip>
            <a:stretch>
              <a:fillRect l="-166" r="-166"/>
            </a:stretch>
          </a:blipFill>
        </p:spPr>
      </p:sp>
      <p:sp>
        <p:nvSpPr>
          <p:cNvPr id="4" name="Freeform 4"/>
          <p:cNvSpPr/>
          <p:nvPr/>
        </p:nvSpPr>
        <p:spPr>
          <a:xfrm>
            <a:off x="-2752644" y="-1305087"/>
            <a:ext cx="4743450" cy="4095750"/>
          </a:xfrm>
          <a:custGeom>
            <a:avLst/>
            <a:gdLst/>
            <a:ahLst/>
            <a:cxnLst/>
            <a:rect l="l" t="t" r="r" b="b"/>
            <a:pathLst>
              <a:path w="4743450" h="40957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xmlns="" r:embed="rId3"/>
                </a:ext>
              </a:extLst>
            </a:blip>
            <a:stretch>
              <a:fillRect l="-166" r="-166"/>
            </a:stretch>
          </a:blipFill>
        </p:spPr>
      </p:sp>
      <p:sp>
        <p:nvSpPr>
          <p:cNvPr id="5" name="Freeform 5"/>
          <p:cNvSpPr/>
          <p:nvPr/>
        </p:nvSpPr>
        <p:spPr>
          <a:xfrm>
            <a:off x="-2295444" y="4962363"/>
            <a:ext cx="4743450" cy="4095750"/>
          </a:xfrm>
          <a:custGeom>
            <a:avLst/>
            <a:gdLst/>
            <a:ahLst/>
            <a:cxnLst/>
            <a:rect l="l" t="t" r="r" b="b"/>
            <a:pathLst>
              <a:path w="4743450" h="40957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xmlns="" r:embed="rId3"/>
                </a:ext>
              </a:extLst>
            </a:blip>
            <a:stretch>
              <a:fillRect l="-166" r="-166"/>
            </a:stretch>
          </a:blipFill>
        </p:spPr>
      </p:sp>
      <p:sp>
        <p:nvSpPr>
          <p:cNvPr id="6" name="Freeform 6"/>
          <p:cNvSpPr/>
          <p:nvPr/>
        </p:nvSpPr>
        <p:spPr>
          <a:xfrm>
            <a:off x="3667260" y="2223546"/>
            <a:ext cx="2509655" cy="2178191"/>
          </a:xfrm>
          <a:custGeom>
            <a:avLst/>
            <a:gdLst/>
            <a:ahLst/>
            <a:cxnLst/>
            <a:rect l="l" t="t" r="r" b="b"/>
            <a:pathLst>
              <a:path w="2509655" h="2178191">
                <a:moveTo>
                  <a:pt x="0" y="0"/>
                </a:moveTo>
                <a:lnTo>
                  <a:pt x="2509656" y="0"/>
                </a:lnTo>
                <a:lnTo>
                  <a:pt x="2509656" y="2178192"/>
                </a:lnTo>
                <a:lnTo>
                  <a:pt x="0" y="2178192"/>
                </a:lnTo>
                <a:lnTo>
                  <a:pt x="0" y="0"/>
                </a:lnTo>
                <a:close/>
              </a:path>
            </a:pathLst>
          </a:custGeom>
          <a:blipFill>
            <a:blip r:embed="rId4">
              <a:extLst>
                <a:ext uri="{96DAC541-7B7A-43D3-8B79-37D633B846F1}">
                  <asvg:svgBlip xmlns:asvg="http://schemas.microsoft.com/office/drawing/2016/SVG/main" xmlns="" r:embed="rId5"/>
                </a:ext>
              </a:extLst>
            </a:blip>
            <a:stretch>
              <a:fillRect l="-426" r="-426"/>
            </a:stretch>
          </a:blipFill>
        </p:spPr>
      </p:sp>
      <p:sp>
        <p:nvSpPr>
          <p:cNvPr id="7" name="TextBox 7"/>
          <p:cNvSpPr txBox="1"/>
          <p:nvPr/>
        </p:nvSpPr>
        <p:spPr>
          <a:xfrm>
            <a:off x="649214" y="4600878"/>
            <a:ext cx="8810625" cy="697865"/>
          </a:xfrm>
          <a:prstGeom prst="rect">
            <a:avLst/>
          </a:prstGeom>
        </p:spPr>
        <p:txBody>
          <a:bodyPr lIns="0" tIns="0" rIns="0" bIns="0" rtlCol="0" anchor="t">
            <a:spAutoFit/>
          </a:bodyPr>
          <a:lstStyle/>
          <a:p>
            <a:pPr algn="ctr">
              <a:lnSpc>
                <a:spcPts val="5634"/>
              </a:lnSpc>
            </a:pPr>
            <a:r>
              <a:rPr lang="en-US" sz="4025" spc="1247">
                <a:solidFill>
                  <a:srgbClr val="FFFFFF"/>
                </a:solidFill>
                <a:latin typeface="Anonymous Pro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6499E"/>
        </a:solidFill>
        <a:effectLst/>
      </p:bgPr>
    </p:bg>
    <p:spTree>
      <p:nvGrpSpPr>
        <p:cNvPr id="1" name=""/>
        <p:cNvGrpSpPr/>
        <p:nvPr/>
      </p:nvGrpSpPr>
      <p:grpSpPr>
        <a:xfrm>
          <a:off x="0" y="0"/>
          <a:ext cx="0" cy="0"/>
          <a:chOff x="0" y="0"/>
          <a:chExt cx="0" cy="0"/>
        </a:xfrm>
      </p:grpSpPr>
      <p:sp>
        <p:nvSpPr>
          <p:cNvPr id="2" name="Freeform 2"/>
          <p:cNvSpPr/>
          <p:nvPr/>
        </p:nvSpPr>
        <p:spPr>
          <a:xfrm>
            <a:off x="-2295444" y="4962363"/>
            <a:ext cx="4743450" cy="4095750"/>
          </a:xfrm>
          <a:custGeom>
            <a:avLst/>
            <a:gdLst/>
            <a:ahLst/>
            <a:cxnLst/>
            <a:rect l="l" t="t" r="r" b="b"/>
            <a:pathLst>
              <a:path w="4743450" h="40957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xmlns="" r:embed="rId3"/>
                </a:ext>
              </a:extLst>
            </a:blip>
            <a:stretch>
              <a:fillRect l="-166" r="-166"/>
            </a:stretch>
          </a:blipFill>
        </p:spPr>
      </p:sp>
      <p:sp>
        <p:nvSpPr>
          <p:cNvPr id="3" name="Freeform 3"/>
          <p:cNvSpPr/>
          <p:nvPr/>
        </p:nvSpPr>
        <p:spPr>
          <a:xfrm>
            <a:off x="2171700" y="-19050"/>
            <a:ext cx="7602391" cy="7391109"/>
          </a:xfrm>
          <a:custGeom>
            <a:avLst/>
            <a:gdLst/>
            <a:ahLst/>
            <a:cxnLst/>
            <a:rect l="l" t="t" r="r" b="b"/>
            <a:pathLst>
              <a:path w="7602391" h="7391109">
                <a:moveTo>
                  <a:pt x="0" y="0"/>
                </a:moveTo>
                <a:lnTo>
                  <a:pt x="7602391" y="0"/>
                </a:lnTo>
                <a:lnTo>
                  <a:pt x="7602391" y="7391109"/>
                </a:lnTo>
                <a:lnTo>
                  <a:pt x="0" y="7391109"/>
                </a:lnTo>
                <a:lnTo>
                  <a:pt x="0" y="0"/>
                </a:lnTo>
                <a:close/>
              </a:path>
            </a:pathLst>
          </a:custGeom>
          <a:blipFill>
            <a:blip r:embed="rId4">
              <a:extLst>
                <a:ext uri="{96DAC541-7B7A-43D3-8B79-37D633B846F1}">
                  <asvg:svgBlip xmlns:asvg="http://schemas.microsoft.com/office/drawing/2016/SVG/main" xmlns="" r:embed="rId5"/>
                </a:ext>
              </a:extLst>
            </a:blip>
            <a:stretch>
              <a:fillRect t="-1429" b="-1429"/>
            </a:stretch>
          </a:blipFill>
        </p:spPr>
      </p:sp>
      <p:sp>
        <p:nvSpPr>
          <p:cNvPr id="4" name="TextBox 4"/>
          <p:cNvSpPr txBox="1"/>
          <p:nvPr/>
        </p:nvSpPr>
        <p:spPr>
          <a:xfrm>
            <a:off x="2171700" y="1932068"/>
            <a:ext cx="2409187" cy="565785"/>
          </a:xfrm>
          <a:prstGeom prst="rect">
            <a:avLst/>
          </a:prstGeom>
        </p:spPr>
        <p:txBody>
          <a:bodyPr lIns="0" tIns="0" rIns="0" bIns="0" rtlCol="0" anchor="t">
            <a:spAutoFit/>
          </a:bodyPr>
          <a:lstStyle/>
          <a:p>
            <a:pPr algn="r">
              <a:lnSpc>
                <a:spcPts val="4515"/>
              </a:lnSpc>
            </a:pPr>
            <a:r>
              <a:rPr lang="en-US" sz="3225" spc="32">
                <a:solidFill>
                  <a:srgbClr val="26499E"/>
                </a:solidFill>
                <a:latin typeface="Anonymous Pro Bold"/>
              </a:rPr>
              <a:t>11422018</a:t>
            </a:r>
          </a:p>
        </p:txBody>
      </p:sp>
      <p:sp>
        <p:nvSpPr>
          <p:cNvPr id="5" name="TextBox 5"/>
          <p:cNvSpPr txBox="1"/>
          <p:nvPr/>
        </p:nvSpPr>
        <p:spPr>
          <a:xfrm>
            <a:off x="4772830" y="1958024"/>
            <a:ext cx="5467350" cy="523399"/>
          </a:xfrm>
          <a:prstGeom prst="rect">
            <a:avLst/>
          </a:prstGeom>
        </p:spPr>
        <p:txBody>
          <a:bodyPr lIns="0" tIns="0" rIns="0" bIns="0" rtlCol="0" anchor="t">
            <a:spAutoFit/>
          </a:bodyPr>
          <a:lstStyle/>
          <a:p>
            <a:pPr algn="l">
              <a:lnSpc>
                <a:spcPts val="4226"/>
              </a:lnSpc>
            </a:pPr>
            <a:r>
              <a:rPr lang="en-US" sz="3018" spc="30">
                <a:solidFill>
                  <a:srgbClr val="26499E"/>
                </a:solidFill>
                <a:latin typeface="Anonymous Pro"/>
              </a:rPr>
              <a:t>Andien Panjaitan</a:t>
            </a:r>
          </a:p>
        </p:txBody>
      </p:sp>
      <p:sp>
        <p:nvSpPr>
          <p:cNvPr id="6" name="TextBox 6"/>
          <p:cNvSpPr txBox="1"/>
          <p:nvPr/>
        </p:nvSpPr>
        <p:spPr>
          <a:xfrm>
            <a:off x="4752338" y="2662793"/>
            <a:ext cx="5467350" cy="523399"/>
          </a:xfrm>
          <a:prstGeom prst="rect">
            <a:avLst/>
          </a:prstGeom>
        </p:spPr>
        <p:txBody>
          <a:bodyPr lIns="0" tIns="0" rIns="0" bIns="0" rtlCol="0" anchor="t">
            <a:spAutoFit/>
          </a:bodyPr>
          <a:lstStyle/>
          <a:p>
            <a:pPr algn="l">
              <a:lnSpc>
                <a:spcPts val="4226"/>
              </a:lnSpc>
            </a:pPr>
            <a:r>
              <a:rPr lang="en-US" sz="3018" spc="30">
                <a:solidFill>
                  <a:srgbClr val="26499E"/>
                </a:solidFill>
                <a:latin typeface="Anonymous Pro"/>
              </a:rPr>
              <a:t>Roberto Butarbutar</a:t>
            </a:r>
          </a:p>
        </p:txBody>
      </p:sp>
      <p:sp>
        <p:nvSpPr>
          <p:cNvPr id="7" name="TextBox 7"/>
          <p:cNvSpPr txBox="1"/>
          <p:nvPr/>
        </p:nvSpPr>
        <p:spPr>
          <a:xfrm>
            <a:off x="4752338" y="4076303"/>
            <a:ext cx="5467350" cy="523399"/>
          </a:xfrm>
          <a:prstGeom prst="rect">
            <a:avLst/>
          </a:prstGeom>
        </p:spPr>
        <p:txBody>
          <a:bodyPr lIns="0" tIns="0" rIns="0" bIns="0" rtlCol="0" anchor="t">
            <a:spAutoFit/>
          </a:bodyPr>
          <a:lstStyle/>
          <a:p>
            <a:pPr algn="l">
              <a:lnSpc>
                <a:spcPts val="4226"/>
              </a:lnSpc>
            </a:pPr>
            <a:r>
              <a:rPr lang="en-US" sz="3018" spc="30">
                <a:solidFill>
                  <a:srgbClr val="26499E"/>
                </a:solidFill>
                <a:latin typeface="Anonymous Pro"/>
              </a:rPr>
              <a:t>Syahrial Sinaga</a:t>
            </a:r>
          </a:p>
        </p:txBody>
      </p:sp>
      <p:sp>
        <p:nvSpPr>
          <p:cNvPr id="8" name="TextBox 8"/>
          <p:cNvSpPr txBox="1"/>
          <p:nvPr/>
        </p:nvSpPr>
        <p:spPr>
          <a:xfrm>
            <a:off x="4772830" y="3404910"/>
            <a:ext cx="5467350" cy="523399"/>
          </a:xfrm>
          <a:prstGeom prst="rect">
            <a:avLst/>
          </a:prstGeom>
        </p:spPr>
        <p:txBody>
          <a:bodyPr lIns="0" tIns="0" rIns="0" bIns="0" rtlCol="0" anchor="t">
            <a:spAutoFit/>
          </a:bodyPr>
          <a:lstStyle/>
          <a:p>
            <a:pPr algn="l">
              <a:lnSpc>
                <a:spcPts val="4226"/>
              </a:lnSpc>
            </a:pPr>
            <a:r>
              <a:rPr lang="en-US" sz="3018" spc="30">
                <a:solidFill>
                  <a:srgbClr val="26499E"/>
                </a:solidFill>
                <a:latin typeface="Anonymous Pro"/>
              </a:rPr>
              <a:t>Vivaldi Simangunsong</a:t>
            </a:r>
          </a:p>
        </p:txBody>
      </p:sp>
      <p:sp>
        <p:nvSpPr>
          <p:cNvPr id="9" name="TextBox 9"/>
          <p:cNvSpPr txBox="1"/>
          <p:nvPr/>
        </p:nvSpPr>
        <p:spPr>
          <a:xfrm>
            <a:off x="4752338" y="4765912"/>
            <a:ext cx="5467350" cy="523399"/>
          </a:xfrm>
          <a:prstGeom prst="rect">
            <a:avLst/>
          </a:prstGeom>
        </p:spPr>
        <p:txBody>
          <a:bodyPr lIns="0" tIns="0" rIns="0" bIns="0" rtlCol="0" anchor="t">
            <a:spAutoFit/>
          </a:bodyPr>
          <a:lstStyle/>
          <a:p>
            <a:pPr algn="l">
              <a:lnSpc>
                <a:spcPts val="4226"/>
              </a:lnSpc>
            </a:pPr>
            <a:r>
              <a:rPr lang="en-US" sz="3018" spc="30">
                <a:solidFill>
                  <a:srgbClr val="26499E"/>
                </a:solidFill>
                <a:latin typeface="Anonymous Pro"/>
              </a:rPr>
              <a:t>Gladys Sitinjak</a:t>
            </a:r>
          </a:p>
        </p:txBody>
      </p:sp>
      <p:sp>
        <p:nvSpPr>
          <p:cNvPr id="10" name="TextBox 10"/>
          <p:cNvSpPr txBox="1"/>
          <p:nvPr/>
        </p:nvSpPr>
        <p:spPr>
          <a:xfrm rot="-5400000">
            <a:off x="-1580720" y="3308072"/>
            <a:ext cx="5353892" cy="697865"/>
          </a:xfrm>
          <a:prstGeom prst="rect">
            <a:avLst/>
          </a:prstGeom>
        </p:spPr>
        <p:txBody>
          <a:bodyPr lIns="0" tIns="0" rIns="0" bIns="0" rtlCol="0" anchor="t">
            <a:spAutoFit/>
          </a:bodyPr>
          <a:lstStyle/>
          <a:p>
            <a:pPr algn="ctr">
              <a:lnSpc>
                <a:spcPts val="5634"/>
              </a:lnSpc>
            </a:pPr>
            <a:r>
              <a:rPr lang="en-US" sz="4025" spc="1247">
                <a:solidFill>
                  <a:srgbClr val="FFFFFF"/>
                </a:solidFill>
                <a:latin typeface="Anonymous Pro Bold"/>
              </a:rPr>
              <a:t>OUR TEAM</a:t>
            </a:r>
          </a:p>
        </p:txBody>
      </p:sp>
      <p:sp>
        <p:nvSpPr>
          <p:cNvPr id="11" name="Freeform 11"/>
          <p:cNvSpPr/>
          <p:nvPr/>
        </p:nvSpPr>
        <p:spPr>
          <a:xfrm>
            <a:off x="-2752644" y="-1305087"/>
            <a:ext cx="4743450" cy="4095750"/>
          </a:xfrm>
          <a:custGeom>
            <a:avLst/>
            <a:gdLst/>
            <a:ahLst/>
            <a:cxnLst/>
            <a:rect l="l" t="t" r="r" b="b"/>
            <a:pathLst>
              <a:path w="4743450" h="40957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xmlns="" r:embed="rId3"/>
                </a:ext>
              </a:extLst>
            </a:blip>
            <a:stretch>
              <a:fillRect l="-166" r="-166"/>
            </a:stretch>
          </a:blipFill>
        </p:spPr>
      </p:sp>
      <p:sp>
        <p:nvSpPr>
          <p:cNvPr id="12" name="TextBox 12"/>
          <p:cNvSpPr txBox="1"/>
          <p:nvPr/>
        </p:nvSpPr>
        <p:spPr>
          <a:xfrm>
            <a:off x="2171700" y="2620407"/>
            <a:ext cx="2409187" cy="565785"/>
          </a:xfrm>
          <a:prstGeom prst="rect">
            <a:avLst/>
          </a:prstGeom>
        </p:spPr>
        <p:txBody>
          <a:bodyPr lIns="0" tIns="0" rIns="0" bIns="0" rtlCol="0" anchor="t">
            <a:spAutoFit/>
          </a:bodyPr>
          <a:lstStyle/>
          <a:p>
            <a:pPr algn="r">
              <a:lnSpc>
                <a:spcPts val="4515"/>
              </a:lnSpc>
            </a:pPr>
            <a:r>
              <a:rPr lang="en-US" sz="3225" spc="32">
                <a:solidFill>
                  <a:srgbClr val="26499E"/>
                </a:solidFill>
                <a:latin typeface="Anonymous Pro Bold"/>
              </a:rPr>
              <a:t>11422037</a:t>
            </a:r>
          </a:p>
        </p:txBody>
      </p:sp>
      <p:sp>
        <p:nvSpPr>
          <p:cNvPr id="13" name="TextBox 13"/>
          <p:cNvSpPr txBox="1"/>
          <p:nvPr/>
        </p:nvSpPr>
        <p:spPr>
          <a:xfrm>
            <a:off x="2171702" y="3360738"/>
            <a:ext cx="2409187" cy="565785"/>
          </a:xfrm>
          <a:prstGeom prst="rect">
            <a:avLst/>
          </a:prstGeom>
        </p:spPr>
        <p:txBody>
          <a:bodyPr lIns="0" tIns="0" rIns="0" bIns="0" rtlCol="0" anchor="t">
            <a:spAutoFit/>
          </a:bodyPr>
          <a:lstStyle/>
          <a:p>
            <a:pPr algn="r">
              <a:lnSpc>
                <a:spcPts val="4515"/>
              </a:lnSpc>
            </a:pPr>
            <a:r>
              <a:rPr lang="en-US" sz="3225" spc="32">
                <a:solidFill>
                  <a:srgbClr val="26499E"/>
                </a:solidFill>
                <a:latin typeface="Anonymous Pro Bold"/>
              </a:rPr>
              <a:t>11422042</a:t>
            </a:r>
          </a:p>
        </p:txBody>
      </p:sp>
      <p:sp>
        <p:nvSpPr>
          <p:cNvPr id="14" name="TextBox 14"/>
          <p:cNvSpPr txBox="1"/>
          <p:nvPr/>
        </p:nvSpPr>
        <p:spPr>
          <a:xfrm>
            <a:off x="2171700" y="4050347"/>
            <a:ext cx="2409187" cy="565785"/>
          </a:xfrm>
          <a:prstGeom prst="rect">
            <a:avLst/>
          </a:prstGeom>
        </p:spPr>
        <p:txBody>
          <a:bodyPr lIns="0" tIns="0" rIns="0" bIns="0" rtlCol="0" anchor="t">
            <a:spAutoFit/>
          </a:bodyPr>
          <a:lstStyle/>
          <a:p>
            <a:pPr algn="r">
              <a:lnSpc>
                <a:spcPts val="4515"/>
              </a:lnSpc>
            </a:pPr>
            <a:r>
              <a:rPr lang="en-US" sz="3225" spc="32">
                <a:solidFill>
                  <a:srgbClr val="26499E"/>
                </a:solidFill>
                <a:latin typeface="Anonymous Pro Bold"/>
              </a:rPr>
              <a:t>11422045</a:t>
            </a:r>
          </a:p>
        </p:txBody>
      </p:sp>
      <p:sp>
        <p:nvSpPr>
          <p:cNvPr id="15" name="TextBox 15"/>
          <p:cNvSpPr txBox="1"/>
          <p:nvPr/>
        </p:nvSpPr>
        <p:spPr>
          <a:xfrm>
            <a:off x="2171702" y="4739957"/>
            <a:ext cx="2409187" cy="565785"/>
          </a:xfrm>
          <a:prstGeom prst="rect">
            <a:avLst/>
          </a:prstGeom>
        </p:spPr>
        <p:txBody>
          <a:bodyPr lIns="0" tIns="0" rIns="0" bIns="0" rtlCol="0" anchor="t">
            <a:spAutoFit/>
          </a:bodyPr>
          <a:lstStyle/>
          <a:p>
            <a:pPr algn="r">
              <a:lnSpc>
                <a:spcPts val="4515"/>
              </a:lnSpc>
            </a:pPr>
            <a:r>
              <a:rPr lang="en-US" sz="3225" spc="32">
                <a:solidFill>
                  <a:srgbClr val="26499E"/>
                </a:solidFill>
                <a:latin typeface="Anonymous Pro Bold"/>
              </a:rPr>
              <a:t>11422048</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6499E"/>
        </a:solidFill>
        <a:effectLst/>
      </p:bgPr>
    </p:bg>
    <p:spTree>
      <p:nvGrpSpPr>
        <p:cNvPr id="1" name=""/>
        <p:cNvGrpSpPr/>
        <p:nvPr/>
      </p:nvGrpSpPr>
      <p:grpSpPr>
        <a:xfrm>
          <a:off x="0" y="0"/>
          <a:ext cx="0" cy="0"/>
          <a:chOff x="0" y="0"/>
          <a:chExt cx="0" cy="0"/>
        </a:xfrm>
      </p:grpSpPr>
      <p:sp>
        <p:nvSpPr>
          <p:cNvPr id="2" name="Freeform 2"/>
          <p:cNvSpPr/>
          <p:nvPr/>
        </p:nvSpPr>
        <p:spPr>
          <a:xfrm>
            <a:off x="2505156" y="1619088"/>
            <a:ext cx="4743450" cy="4095750"/>
          </a:xfrm>
          <a:custGeom>
            <a:avLst/>
            <a:gdLst/>
            <a:ahLst/>
            <a:cxnLst/>
            <a:rect l="l" t="t" r="r" b="b"/>
            <a:pathLst>
              <a:path w="4743450" h="40957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xmlns="" r:embed="rId3"/>
                </a:ext>
              </a:extLst>
            </a:blip>
            <a:stretch>
              <a:fillRect l="-166" r="-166"/>
            </a:stretch>
          </a:blipFill>
        </p:spPr>
      </p:sp>
      <p:sp>
        <p:nvSpPr>
          <p:cNvPr id="3" name="TextBox 3"/>
          <p:cNvSpPr txBox="1"/>
          <p:nvPr/>
        </p:nvSpPr>
        <p:spPr>
          <a:xfrm>
            <a:off x="465153" y="1217768"/>
            <a:ext cx="8860858" cy="853441"/>
          </a:xfrm>
          <a:prstGeom prst="rect">
            <a:avLst/>
          </a:prstGeom>
        </p:spPr>
        <p:txBody>
          <a:bodyPr lIns="0" tIns="0" rIns="0" bIns="0" rtlCol="0" anchor="t">
            <a:spAutoFit/>
          </a:bodyPr>
          <a:lstStyle/>
          <a:p>
            <a:pPr algn="ctr">
              <a:lnSpc>
                <a:spcPts val="7034"/>
              </a:lnSpc>
            </a:pPr>
            <a:r>
              <a:rPr lang="en-US" sz="5024" spc="1557">
                <a:solidFill>
                  <a:srgbClr val="FFFFFF"/>
                </a:solidFill>
                <a:latin typeface="Anonymous Pro Bold"/>
              </a:rPr>
              <a:t>TUJUAN PROYEK</a:t>
            </a:r>
          </a:p>
        </p:txBody>
      </p:sp>
      <p:sp>
        <p:nvSpPr>
          <p:cNvPr id="4" name="Freeform 4"/>
          <p:cNvSpPr/>
          <p:nvPr/>
        </p:nvSpPr>
        <p:spPr>
          <a:xfrm>
            <a:off x="-2752644" y="-1305087"/>
            <a:ext cx="4743450" cy="4095750"/>
          </a:xfrm>
          <a:custGeom>
            <a:avLst/>
            <a:gdLst/>
            <a:ahLst/>
            <a:cxnLst/>
            <a:rect l="l" t="t" r="r" b="b"/>
            <a:pathLst>
              <a:path w="4743450" h="40957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xmlns="" r:embed="rId3"/>
                </a:ext>
              </a:extLst>
            </a:blip>
            <a:stretch>
              <a:fillRect l="-166" r="-166"/>
            </a:stretch>
          </a:blipFill>
        </p:spPr>
      </p:sp>
      <p:sp>
        <p:nvSpPr>
          <p:cNvPr id="5" name="Freeform 5"/>
          <p:cNvSpPr/>
          <p:nvPr/>
        </p:nvSpPr>
        <p:spPr>
          <a:xfrm>
            <a:off x="-2295444" y="4962363"/>
            <a:ext cx="4743450" cy="4095750"/>
          </a:xfrm>
          <a:custGeom>
            <a:avLst/>
            <a:gdLst/>
            <a:ahLst/>
            <a:cxnLst/>
            <a:rect l="l" t="t" r="r" b="b"/>
            <a:pathLst>
              <a:path w="4743450" h="40957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xmlns="" r:embed="rId3"/>
                </a:ext>
              </a:extLst>
            </a:blip>
            <a:stretch>
              <a:fillRect l="-166" r="-166"/>
            </a:stretch>
          </a:blipFill>
        </p:spPr>
      </p:sp>
      <p:sp>
        <p:nvSpPr>
          <p:cNvPr id="6" name="Freeform 6"/>
          <p:cNvSpPr/>
          <p:nvPr/>
        </p:nvSpPr>
        <p:spPr>
          <a:xfrm>
            <a:off x="7724856" y="-1305087"/>
            <a:ext cx="4743450" cy="4095750"/>
          </a:xfrm>
          <a:custGeom>
            <a:avLst/>
            <a:gdLst/>
            <a:ahLst/>
            <a:cxnLst/>
            <a:rect l="l" t="t" r="r" b="b"/>
            <a:pathLst>
              <a:path w="4743450" h="40957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xmlns="" r:embed="rId3"/>
                </a:ext>
              </a:extLst>
            </a:blip>
            <a:stretch>
              <a:fillRect l="-166" r="-166"/>
            </a:stretch>
          </a:blipFill>
        </p:spPr>
      </p:sp>
      <p:sp>
        <p:nvSpPr>
          <p:cNvPr id="7" name="Freeform 7"/>
          <p:cNvSpPr/>
          <p:nvPr/>
        </p:nvSpPr>
        <p:spPr>
          <a:xfrm>
            <a:off x="7724856" y="4962363"/>
            <a:ext cx="4743450" cy="4095750"/>
          </a:xfrm>
          <a:custGeom>
            <a:avLst/>
            <a:gdLst/>
            <a:ahLst/>
            <a:cxnLst/>
            <a:rect l="l" t="t" r="r" b="b"/>
            <a:pathLst>
              <a:path w="4743450" h="40957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xmlns="" r:embed="rId3"/>
                </a:ext>
              </a:extLst>
            </a:blip>
            <a:stretch>
              <a:fillRect l="-166" r="-166"/>
            </a:stretch>
          </a:blipFill>
        </p:spPr>
      </p:sp>
      <p:sp>
        <p:nvSpPr>
          <p:cNvPr id="8" name="Freeform 8"/>
          <p:cNvSpPr/>
          <p:nvPr/>
        </p:nvSpPr>
        <p:spPr>
          <a:xfrm>
            <a:off x="0" y="3424493"/>
            <a:ext cx="9791164" cy="3904901"/>
          </a:xfrm>
          <a:custGeom>
            <a:avLst/>
            <a:gdLst/>
            <a:ahLst/>
            <a:cxnLst/>
            <a:rect l="l" t="t" r="r" b="b"/>
            <a:pathLst>
              <a:path w="9791164" h="3904901">
                <a:moveTo>
                  <a:pt x="0" y="0"/>
                </a:moveTo>
                <a:lnTo>
                  <a:pt x="9791164" y="0"/>
                </a:lnTo>
                <a:lnTo>
                  <a:pt x="9791164" y="3904902"/>
                </a:lnTo>
                <a:lnTo>
                  <a:pt x="0" y="3904902"/>
                </a:lnTo>
                <a:lnTo>
                  <a:pt x="0" y="0"/>
                </a:lnTo>
                <a:close/>
              </a:path>
            </a:pathLst>
          </a:custGeom>
          <a:blipFill>
            <a:blip r:embed="rId4">
              <a:extLst>
                <a:ext uri="{96DAC541-7B7A-43D3-8B79-37D633B846F1}">
                  <asvg:svgBlip xmlns:asvg="http://schemas.microsoft.com/office/drawing/2016/SVG/main" xmlns="" r:embed="rId5"/>
                </a:ext>
              </a:extLst>
            </a:blip>
            <a:stretch>
              <a:fillRect t="-75370" b="-75370"/>
            </a:stretch>
          </a:blipFill>
        </p:spPr>
      </p:sp>
      <p:sp>
        <p:nvSpPr>
          <p:cNvPr id="9" name="TextBox 9"/>
          <p:cNvSpPr txBox="1"/>
          <p:nvPr/>
        </p:nvSpPr>
        <p:spPr>
          <a:xfrm>
            <a:off x="420136" y="4480800"/>
            <a:ext cx="8905875" cy="1725613"/>
          </a:xfrm>
          <a:prstGeom prst="rect">
            <a:avLst/>
          </a:prstGeom>
        </p:spPr>
        <p:txBody>
          <a:bodyPr lIns="0" tIns="0" rIns="0" bIns="0" rtlCol="0" anchor="t">
            <a:spAutoFit/>
          </a:bodyPr>
          <a:lstStyle/>
          <a:p>
            <a:pPr algn="ctr">
              <a:lnSpc>
                <a:spcPts val="4637"/>
              </a:lnSpc>
            </a:pPr>
            <a:r>
              <a:rPr lang="en-US" sz="3312" spc="33">
                <a:solidFill>
                  <a:srgbClr val="26499E"/>
                </a:solidFill>
                <a:latin typeface="Anonymous Pro"/>
              </a:rPr>
              <a:t>Menyediakan sistem pemesanan tiket bus di sekitar Danau Toba yang dapat diakses oleh berbagai peran pengguna.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6499E"/>
        </a:solidFill>
        <a:effectLst/>
      </p:bgPr>
    </p:bg>
    <p:spTree>
      <p:nvGrpSpPr>
        <p:cNvPr id="1" name=""/>
        <p:cNvGrpSpPr/>
        <p:nvPr/>
      </p:nvGrpSpPr>
      <p:grpSpPr>
        <a:xfrm>
          <a:off x="0" y="0"/>
          <a:ext cx="0" cy="0"/>
          <a:chOff x="0" y="0"/>
          <a:chExt cx="0" cy="0"/>
        </a:xfrm>
      </p:grpSpPr>
      <p:sp>
        <p:nvSpPr>
          <p:cNvPr id="2" name="Freeform 2"/>
          <p:cNvSpPr/>
          <p:nvPr/>
        </p:nvSpPr>
        <p:spPr>
          <a:xfrm>
            <a:off x="2505156" y="1619088"/>
            <a:ext cx="4743450" cy="4095750"/>
          </a:xfrm>
          <a:custGeom>
            <a:avLst/>
            <a:gdLst/>
            <a:ahLst/>
            <a:cxnLst/>
            <a:rect l="l" t="t" r="r" b="b"/>
            <a:pathLst>
              <a:path w="4743450" h="40957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xmlns="" r:embed="rId3"/>
                </a:ext>
              </a:extLst>
            </a:blip>
            <a:stretch>
              <a:fillRect l="-166" r="-166"/>
            </a:stretch>
          </a:blipFill>
        </p:spPr>
      </p:sp>
      <p:sp>
        <p:nvSpPr>
          <p:cNvPr id="3" name="TextBox 3"/>
          <p:cNvSpPr txBox="1"/>
          <p:nvPr/>
        </p:nvSpPr>
        <p:spPr>
          <a:xfrm>
            <a:off x="457119" y="851461"/>
            <a:ext cx="8860858" cy="697865"/>
          </a:xfrm>
          <a:prstGeom prst="rect">
            <a:avLst/>
          </a:prstGeom>
        </p:spPr>
        <p:txBody>
          <a:bodyPr lIns="0" tIns="0" rIns="0" bIns="0" rtlCol="0" anchor="t">
            <a:spAutoFit/>
          </a:bodyPr>
          <a:lstStyle/>
          <a:p>
            <a:pPr algn="ctr">
              <a:lnSpc>
                <a:spcPts val="5634"/>
              </a:lnSpc>
            </a:pPr>
            <a:r>
              <a:rPr lang="en-US" sz="4025" spc="1247">
                <a:solidFill>
                  <a:srgbClr val="FFFFFF"/>
                </a:solidFill>
                <a:latin typeface="Anonymous Pro Bold"/>
              </a:rPr>
              <a:t>USERS</a:t>
            </a:r>
          </a:p>
        </p:txBody>
      </p:sp>
      <p:sp>
        <p:nvSpPr>
          <p:cNvPr id="4" name="Freeform 4"/>
          <p:cNvSpPr/>
          <p:nvPr/>
        </p:nvSpPr>
        <p:spPr>
          <a:xfrm>
            <a:off x="-2752644" y="-1305087"/>
            <a:ext cx="4743450" cy="4095750"/>
          </a:xfrm>
          <a:custGeom>
            <a:avLst/>
            <a:gdLst/>
            <a:ahLst/>
            <a:cxnLst/>
            <a:rect l="l" t="t" r="r" b="b"/>
            <a:pathLst>
              <a:path w="4743450" h="40957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xmlns="" r:embed="rId3"/>
                </a:ext>
              </a:extLst>
            </a:blip>
            <a:stretch>
              <a:fillRect l="-166" r="-166"/>
            </a:stretch>
          </a:blipFill>
        </p:spPr>
      </p:sp>
      <p:sp>
        <p:nvSpPr>
          <p:cNvPr id="5" name="Freeform 5"/>
          <p:cNvSpPr/>
          <p:nvPr/>
        </p:nvSpPr>
        <p:spPr>
          <a:xfrm>
            <a:off x="-2295444" y="4962363"/>
            <a:ext cx="4743450" cy="4095750"/>
          </a:xfrm>
          <a:custGeom>
            <a:avLst/>
            <a:gdLst/>
            <a:ahLst/>
            <a:cxnLst/>
            <a:rect l="l" t="t" r="r" b="b"/>
            <a:pathLst>
              <a:path w="4743450" h="40957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xmlns="" r:embed="rId3"/>
                </a:ext>
              </a:extLst>
            </a:blip>
            <a:stretch>
              <a:fillRect l="-166" r="-166"/>
            </a:stretch>
          </a:blipFill>
        </p:spPr>
      </p:sp>
      <p:sp>
        <p:nvSpPr>
          <p:cNvPr id="6" name="Freeform 6"/>
          <p:cNvSpPr/>
          <p:nvPr/>
        </p:nvSpPr>
        <p:spPr>
          <a:xfrm>
            <a:off x="7724856" y="-1305087"/>
            <a:ext cx="4743450" cy="4095750"/>
          </a:xfrm>
          <a:custGeom>
            <a:avLst/>
            <a:gdLst/>
            <a:ahLst/>
            <a:cxnLst/>
            <a:rect l="l" t="t" r="r" b="b"/>
            <a:pathLst>
              <a:path w="4743450" h="40957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xmlns="" r:embed="rId3"/>
                </a:ext>
              </a:extLst>
            </a:blip>
            <a:stretch>
              <a:fillRect l="-166" r="-166"/>
            </a:stretch>
          </a:blipFill>
        </p:spPr>
      </p:sp>
      <p:sp>
        <p:nvSpPr>
          <p:cNvPr id="7" name="Freeform 7"/>
          <p:cNvSpPr/>
          <p:nvPr/>
        </p:nvSpPr>
        <p:spPr>
          <a:xfrm>
            <a:off x="7724856" y="4962363"/>
            <a:ext cx="4743450" cy="4095750"/>
          </a:xfrm>
          <a:custGeom>
            <a:avLst/>
            <a:gdLst/>
            <a:ahLst/>
            <a:cxnLst/>
            <a:rect l="l" t="t" r="r" b="b"/>
            <a:pathLst>
              <a:path w="4743450" h="40957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xmlns="" r:embed="rId3"/>
                </a:ext>
              </a:extLst>
            </a:blip>
            <a:stretch>
              <a:fillRect l="-166" r="-166"/>
            </a:stretch>
          </a:blipFill>
        </p:spPr>
      </p:sp>
      <p:grpSp>
        <p:nvGrpSpPr>
          <p:cNvPr id="8" name="Group 8"/>
          <p:cNvGrpSpPr>
            <a:grpSpLocks noChangeAspect="1"/>
          </p:cNvGrpSpPr>
          <p:nvPr/>
        </p:nvGrpSpPr>
        <p:grpSpPr>
          <a:xfrm>
            <a:off x="633485" y="1887340"/>
            <a:ext cx="1395422" cy="1395421"/>
            <a:chOff x="0" y="0"/>
            <a:chExt cx="6350000" cy="6350000"/>
          </a:xfrm>
        </p:grpSpPr>
        <p:sp>
          <p:nvSpPr>
            <p:cNvPr id="9" name="Freeform 9"/>
            <p:cNvSpPr/>
            <p:nvPr/>
          </p:nvSpPr>
          <p:spPr>
            <a:xfrm>
              <a:off x="-156812" y="-5088"/>
              <a:ext cx="6663624" cy="6360176"/>
            </a:xfrm>
            <a:custGeom>
              <a:avLst/>
              <a:gdLst/>
              <a:ahLst/>
              <a:cxnLst/>
              <a:rect l="l" t="t" r="r" b="b"/>
              <a:pathLst>
                <a:path w="6663624" h="6360176">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FFFFFF"/>
            </a:solidFill>
          </p:spPr>
        </p:sp>
      </p:grpSp>
      <p:sp>
        <p:nvSpPr>
          <p:cNvPr id="10" name="TextBox 10"/>
          <p:cNvSpPr txBox="1"/>
          <p:nvPr/>
        </p:nvSpPr>
        <p:spPr>
          <a:xfrm>
            <a:off x="462301" y="2076415"/>
            <a:ext cx="1804649" cy="955671"/>
          </a:xfrm>
          <a:prstGeom prst="rect">
            <a:avLst/>
          </a:prstGeom>
        </p:spPr>
        <p:txBody>
          <a:bodyPr lIns="0" tIns="0" rIns="0" bIns="0" rtlCol="0" anchor="t">
            <a:spAutoFit/>
          </a:bodyPr>
          <a:lstStyle/>
          <a:p>
            <a:pPr algn="ctr">
              <a:lnSpc>
                <a:spcPts val="3810"/>
              </a:lnSpc>
            </a:pPr>
            <a:r>
              <a:rPr lang="en-US" sz="2721" spc="27">
                <a:solidFill>
                  <a:srgbClr val="26499E"/>
                </a:solidFill>
                <a:latin typeface="Anonymous Pro Bold"/>
              </a:rPr>
              <a:t>Super Admin</a:t>
            </a:r>
          </a:p>
        </p:txBody>
      </p:sp>
      <p:grpSp>
        <p:nvGrpSpPr>
          <p:cNvPr id="11" name="Group 11"/>
          <p:cNvGrpSpPr>
            <a:grpSpLocks noChangeAspect="1"/>
          </p:cNvGrpSpPr>
          <p:nvPr/>
        </p:nvGrpSpPr>
        <p:grpSpPr>
          <a:xfrm>
            <a:off x="2448006" y="4562426"/>
            <a:ext cx="1395422" cy="1395421"/>
            <a:chOff x="0" y="0"/>
            <a:chExt cx="6350000" cy="6350000"/>
          </a:xfrm>
        </p:grpSpPr>
        <p:sp>
          <p:nvSpPr>
            <p:cNvPr id="12" name="Freeform 12"/>
            <p:cNvSpPr/>
            <p:nvPr/>
          </p:nvSpPr>
          <p:spPr>
            <a:xfrm>
              <a:off x="-156812" y="-5088"/>
              <a:ext cx="6663624" cy="6360176"/>
            </a:xfrm>
            <a:custGeom>
              <a:avLst/>
              <a:gdLst/>
              <a:ahLst/>
              <a:cxnLst/>
              <a:rect l="l" t="t" r="r" b="b"/>
              <a:pathLst>
                <a:path w="6663624" h="6360176">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FFFFFF"/>
            </a:solidFill>
          </p:spPr>
        </p:sp>
      </p:grpSp>
      <p:sp>
        <p:nvSpPr>
          <p:cNvPr id="13" name="TextBox 13"/>
          <p:cNvSpPr txBox="1"/>
          <p:nvPr/>
        </p:nvSpPr>
        <p:spPr>
          <a:xfrm>
            <a:off x="2597487" y="4999151"/>
            <a:ext cx="1096461" cy="464820"/>
          </a:xfrm>
          <a:prstGeom prst="rect">
            <a:avLst/>
          </a:prstGeom>
        </p:spPr>
        <p:txBody>
          <a:bodyPr lIns="0" tIns="0" rIns="0" bIns="0" rtlCol="0" anchor="t">
            <a:spAutoFit/>
          </a:bodyPr>
          <a:lstStyle/>
          <a:p>
            <a:pPr algn="ctr">
              <a:lnSpc>
                <a:spcPts val="3779"/>
              </a:lnSpc>
            </a:pPr>
            <a:r>
              <a:rPr lang="en-US" sz="2700" spc="27">
                <a:solidFill>
                  <a:srgbClr val="26499E"/>
                </a:solidFill>
                <a:latin typeface="Anonymous Pro Bold"/>
              </a:rPr>
              <a:t>Supir</a:t>
            </a:r>
          </a:p>
        </p:txBody>
      </p:sp>
      <p:grpSp>
        <p:nvGrpSpPr>
          <p:cNvPr id="14" name="Group 14"/>
          <p:cNvGrpSpPr>
            <a:grpSpLocks noChangeAspect="1"/>
          </p:cNvGrpSpPr>
          <p:nvPr/>
        </p:nvGrpSpPr>
        <p:grpSpPr>
          <a:xfrm>
            <a:off x="4227981" y="1887340"/>
            <a:ext cx="1395422" cy="1395421"/>
            <a:chOff x="0" y="0"/>
            <a:chExt cx="6350000" cy="6350000"/>
          </a:xfrm>
        </p:grpSpPr>
        <p:sp>
          <p:nvSpPr>
            <p:cNvPr id="15" name="Freeform 15"/>
            <p:cNvSpPr/>
            <p:nvPr/>
          </p:nvSpPr>
          <p:spPr>
            <a:xfrm>
              <a:off x="-156812" y="-5088"/>
              <a:ext cx="6663624" cy="6360176"/>
            </a:xfrm>
            <a:custGeom>
              <a:avLst/>
              <a:gdLst/>
              <a:ahLst/>
              <a:cxnLst/>
              <a:rect l="l" t="t" r="r" b="b"/>
              <a:pathLst>
                <a:path w="6663624" h="6360176">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FFFFFF"/>
            </a:solidFill>
          </p:spPr>
        </p:sp>
      </p:grpSp>
      <p:sp>
        <p:nvSpPr>
          <p:cNvPr id="16" name="TextBox 16"/>
          <p:cNvSpPr txBox="1"/>
          <p:nvPr/>
        </p:nvSpPr>
        <p:spPr>
          <a:xfrm>
            <a:off x="4335835" y="2091016"/>
            <a:ext cx="1179714" cy="941070"/>
          </a:xfrm>
          <a:prstGeom prst="rect">
            <a:avLst/>
          </a:prstGeom>
        </p:spPr>
        <p:txBody>
          <a:bodyPr lIns="0" tIns="0" rIns="0" bIns="0" rtlCol="0" anchor="t">
            <a:spAutoFit/>
          </a:bodyPr>
          <a:lstStyle/>
          <a:p>
            <a:pPr algn="ctr">
              <a:lnSpc>
                <a:spcPts val="3779"/>
              </a:lnSpc>
            </a:pPr>
            <a:r>
              <a:rPr lang="en-US" sz="2700" spc="27">
                <a:solidFill>
                  <a:srgbClr val="26499E"/>
                </a:solidFill>
                <a:latin typeface="Anonymous Pro Bold"/>
              </a:rPr>
              <a:t>Admin Kantor</a:t>
            </a:r>
          </a:p>
        </p:txBody>
      </p:sp>
      <p:grpSp>
        <p:nvGrpSpPr>
          <p:cNvPr id="17" name="Group 17"/>
          <p:cNvGrpSpPr>
            <a:grpSpLocks noChangeAspect="1"/>
          </p:cNvGrpSpPr>
          <p:nvPr/>
        </p:nvGrpSpPr>
        <p:grpSpPr>
          <a:xfrm>
            <a:off x="7486731" y="1887340"/>
            <a:ext cx="1395422" cy="1395421"/>
            <a:chOff x="0" y="0"/>
            <a:chExt cx="6350000" cy="6350000"/>
          </a:xfrm>
        </p:grpSpPr>
        <p:sp>
          <p:nvSpPr>
            <p:cNvPr id="18" name="Freeform 18"/>
            <p:cNvSpPr/>
            <p:nvPr/>
          </p:nvSpPr>
          <p:spPr>
            <a:xfrm>
              <a:off x="-156812" y="-5088"/>
              <a:ext cx="6663624" cy="6360176"/>
            </a:xfrm>
            <a:custGeom>
              <a:avLst/>
              <a:gdLst/>
              <a:ahLst/>
              <a:cxnLst/>
              <a:rect l="l" t="t" r="r" b="b"/>
              <a:pathLst>
                <a:path w="6663624" h="6360176">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FFFFFF"/>
            </a:solidFill>
          </p:spPr>
        </p:sp>
      </p:grpSp>
      <p:sp>
        <p:nvSpPr>
          <p:cNvPr id="19" name="TextBox 19"/>
          <p:cNvSpPr txBox="1"/>
          <p:nvPr/>
        </p:nvSpPr>
        <p:spPr>
          <a:xfrm>
            <a:off x="7611742" y="2079042"/>
            <a:ext cx="1096461" cy="941070"/>
          </a:xfrm>
          <a:prstGeom prst="rect">
            <a:avLst/>
          </a:prstGeom>
        </p:spPr>
        <p:txBody>
          <a:bodyPr lIns="0" tIns="0" rIns="0" bIns="0" rtlCol="0" anchor="t">
            <a:spAutoFit/>
          </a:bodyPr>
          <a:lstStyle/>
          <a:p>
            <a:pPr algn="ctr">
              <a:lnSpc>
                <a:spcPts val="3779"/>
              </a:lnSpc>
            </a:pPr>
            <a:r>
              <a:rPr lang="en-US" sz="2700" spc="27">
                <a:solidFill>
                  <a:srgbClr val="26499E"/>
                </a:solidFill>
                <a:latin typeface="Anonymous Pro Bold"/>
              </a:rPr>
              <a:t>Admin Loket</a:t>
            </a:r>
          </a:p>
        </p:txBody>
      </p:sp>
      <p:sp>
        <p:nvSpPr>
          <p:cNvPr id="20" name="TextBox 20"/>
          <p:cNvSpPr txBox="1"/>
          <p:nvPr/>
        </p:nvSpPr>
        <p:spPr>
          <a:xfrm>
            <a:off x="2239642" y="6804938"/>
            <a:ext cx="5372100" cy="183991"/>
          </a:xfrm>
          <a:prstGeom prst="rect">
            <a:avLst/>
          </a:prstGeom>
        </p:spPr>
        <p:txBody>
          <a:bodyPr lIns="0" tIns="0" rIns="0" bIns="0" rtlCol="0" anchor="t">
            <a:spAutoFit/>
          </a:bodyPr>
          <a:lstStyle/>
          <a:p>
            <a:pPr algn="ctr">
              <a:lnSpc>
                <a:spcPts val="1408"/>
              </a:lnSpc>
            </a:pPr>
            <a:r>
              <a:rPr lang="en-US" sz="1006" spc="10">
                <a:solidFill>
                  <a:srgbClr val="FFFFFF"/>
                </a:solidFill>
                <a:latin typeface="Anonymous Pro"/>
              </a:rPr>
              <a:t>http://ishk.com/HumanJourney/FirstTechnologies</a:t>
            </a:r>
          </a:p>
        </p:txBody>
      </p:sp>
      <p:grpSp>
        <p:nvGrpSpPr>
          <p:cNvPr id="21" name="Group 21"/>
          <p:cNvGrpSpPr>
            <a:grpSpLocks noChangeAspect="1"/>
          </p:cNvGrpSpPr>
          <p:nvPr/>
        </p:nvGrpSpPr>
        <p:grpSpPr>
          <a:xfrm>
            <a:off x="5853185" y="4562426"/>
            <a:ext cx="1395422" cy="1395421"/>
            <a:chOff x="0" y="0"/>
            <a:chExt cx="6350000" cy="6350000"/>
          </a:xfrm>
        </p:grpSpPr>
        <p:sp>
          <p:nvSpPr>
            <p:cNvPr id="22" name="Freeform 22"/>
            <p:cNvSpPr/>
            <p:nvPr/>
          </p:nvSpPr>
          <p:spPr>
            <a:xfrm>
              <a:off x="-156812" y="-5088"/>
              <a:ext cx="6663624" cy="6360176"/>
            </a:xfrm>
            <a:custGeom>
              <a:avLst/>
              <a:gdLst/>
              <a:ahLst/>
              <a:cxnLst/>
              <a:rect l="l" t="t" r="r" b="b"/>
              <a:pathLst>
                <a:path w="6663624" h="6360176">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FFFFFF"/>
            </a:solidFill>
          </p:spPr>
        </p:sp>
      </p:grpSp>
      <p:sp>
        <p:nvSpPr>
          <p:cNvPr id="23" name="TextBox 23"/>
          <p:cNvSpPr txBox="1"/>
          <p:nvPr/>
        </p:nvSpPr>
        <p:spPr>
          <a:xfrm>
            <a:off x="5853185" y="4943064"/>
            <a:ext cx="1472112" cy="585470"/>
          </a:xfrm>
          <a:prstGeom prst="rect">
            <a:avLst/>
          </a:prstGeom>
        </p:spPr>
        <p:txBody>
          <a:bodyPr lIns="0" tIns="0" rIns="0" bIns="0" rtlCol="0" anchor="t">
            <a:spAutoFit/>
          </a:bodyPr>
          <a:lstStyle/>
          <a:p>
            <a:pPr algn="ctr">
              <a:lnSpc>
                <a:spcPts val="2379"/>
              </a:lnSpc>
            </a:pPr>
            <a:r>
              <a:rPr lang="en-US" sz="1699" spc="16">
                <a:solidFill>
                  <a:srgbClr val="26499E"/>
                </a:solidFill>
                <a:latin typeface="Anonymous Pro Bold"/>
              </a:rPr>
              <a:t>Pengunjung</a:t>
            </a:r>
          </a:p>
          <a:p>
            <a:pPr algn="ctr">
              <a:lnSpc>
                <a:spcPts val="2379"/>
              </a:lnSpc>
            </a:pPr>
            <a:r>
              <a:rPr lang="en-US" sz="1699" spc="16">
                <a:solidFill>
                  <a:srgbClr val="26499E"/>
                </a:solidFill>
                <a:latin typeface="Anonymous Pro Bold"/>
              </a:rPr>
              <a:t>(Penumpang)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6499E"/>
        </a:solidFill>
        <a:effectLst/>
      </p:bgPr>
    </p:bg>
    <p:spTree>
      <p:nvGrpSpPr>
        <p:cNvPr id="1" name=""/>
        <p:cNvGrpSpPr/>
        <p:nvPr/>
      </p:nvGrpSpPr>
      <p:grpSpPr>
        <a:xfrm>
          <a:off x="0" y="0"/>
          <a:ext cx="0" cy="0"/>
          <a:chOff x="0" y="0"/>
          <a:chExt cx="0" cy="0"/>
        </a:xfrm>
      </p:grpSpPr>
      <p:sp>
        <p:nvSpPr>
          <p:cNvPr id="2" name="Freeform 2"/>
          <p:cNvSpPr/>
          <p:nvPr/>
        </p:nvSpPr>
        <p:spPr>
          <a:xfrm>
            <a:off x="2505156" y="1619088"/>
            <a:ext cx="4743450" cy="4095750"/>
          </a:xfrm>
          <a:custGeom>
            <a:avLst/>
            <a:gdLst/>
            <a:ahLst/>
            <a:cxnLst/>
            <a:rect l="l" t="t" r="r" b="b"/>
            <a:pathLst>
              <a:path w="4743450" h="40957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xmlns="" r:embed="rId3"/>
                </a:ext>
              </a:extLst>
            </a:blip>
            <a:stretch>
              <a:fillRect l="-166" r="-166"/>
            </a:stretch>
          </a:blipFill>
        </p:spPr>
      </p:sp>
      <p:sp>
        <p:nvSpPr>
          <p:cNvPr id="3" name="Freeform 3"/>
          <p:cNvSpPr/>
          <p:nvPr/>
        </p:nvSpPr>
        <p:spPr>
          <a:xfrm>
            <a:off x="-2752644" y="-1305087"/>
            <a:ext cx="4743450" cy="4095750"/>
          </a:xfrm>
          <a:custGeom>
            <a:avLst/>
            <a:gdLst/>
            <a:ahLst/>
            <a:cxnLst/>
            <a:rect l="l" t="t" r="r" b="b"/>
            <a:pathLst>
              <a:path w="4743450" h="40957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xmlns="" r:embed="rId3"/>
                </a:ext>
              </a:extLst>
            </a:blip>
            <a:stretch>
              <a:fillRect l="-166" r="-166"/>
            </a:stretch>
          </a:blipFill>
        </p:spPr>
      </p:sp>
      <p:sp>
        <p:nvSpPr>
          <p:cNvPr id="4" name="Freeform 4"/>
          <p:cNvSpPr/>
          <p:nvPr/>
        </p:nvSpPr>
        <p:spPr>
          <a:xfrm>
            <a:off x="-2295444" y="4962363"/>
            <a:ext cx="4743450" cy="4095750"/>
          </a:xfrm>
          <a:custGeom>
            <a:avLst/>
            <a:gdLst/>
            <a:ahLst/>
            <a:cxnLst/>
            <a:rect l="l" t="t" r="r" b="b"/>
            <a:pathLst>
              <a:path w="4743450" h="40957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xmlns="" r:embed="rId3"/>
                </a:ext>
              </a:extLst>
            </a:blip>
            <a:stretch>
              <a:fillRect l="-166" r="-166"/>
            </a:stretch>
          </a:blipFill>
        </p:spPr>
      </p:sp>
      <p:sp>
        <p:nvSpPr>
          <p:cNvPr id="5" name="Freeform 5"/>
          <p:cNvSpPr/>
          <p:nvPr/>
        </p:nvSpPr>
        <p:spPr>
          <a:xfrm>
            <a:off x="7724856" y="-1305087"/>
            <a:ext cx="4743450" cy="4095750"/>
          </a:xfrm>
          <a:custGeom>
            <a:avLst/>
            <a:gdLst/>
            <a:ahLst/>
            <a:cxnLst/>
            <a:rect l="l" t="t" r="r" b="b"/>
            <a:pathLst>
              <a:path w="4743450" h="40957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xmlns="" r:embed="rId3"/>
                </a:ext>
              </a:extLst>
            </a:blip>
            <a:stretch>
              <a:fillRect l="-166" r="-166"/>
            </a:stretch>
          </a:blipFill>
        </p:spPr>
      </p:sp>
      <p:sp>
        <p:nvSpPr>
          <p:cNvPr id="6" name="Freeform 6"/>
          <p:cNvSpPr/>
          <p:nvPr/>
        </p:nvSpPr>
        <p:spPr>
          <a:xfrm>
            <a:off x="7724856" y="4962363"/>
            <a:ext cx="4743450" cy="4095750"/>
          </a:xfrm>
          <a:custGeom>
            <a:avLst/>
            <a:gdLst/>
            <a:ahLst/>
            <a:cxnLst/>
            <a:rect l="l" t="t" r="r" b="b"/>
            <a:pathLst>
              <a:path w="4743450" h="40957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xmlns="" r:embed="rId3"/>
                </a:ext>
              </a:extLst>
            </a:blip>
            <a:stretch>
              <a:fillRect l="-166" r="-166"/>
            </a:stretch>
          </a:blipFill>
        </p:spPr>
      </p:sp>
      <p:sp>
        <p:nvSpPr>
          <p:cNvPr id="7" name="TextBox 7"/>
          <p:cNvSpPr txBox="1"/>
          <p:nvPr/>
        </p:nvSpPr>
        <p:spPr>
          <a:xfrm>
            <a:off x="552450" y="879792"/>
            <a:ext cx="8668220" cy="1412240"/>
          </a:xfrm>
          <a:prstGeom prst="rect">
            <a:avLst/>
          </a:prstGeom>
        </p:spPr>
        <p:txBody>
          <a:bodyPr lIns="0" tIns="0" rIns="0" bIns="0" rtlCol="0" anchor="t">
            <a:spAutoFit/>
          </a:bodyPr>
          <a:lstStyle/>
          <a:p>
            <a:pPr algn="ctr">
              <a:lnSpc>
                <a:spcPts val="5634"/>
              </a:lnSpc>
            </a:pPr>
            <a:r>
              <a:rPr lang="en-US" sz="4025" spc="1247">
                <a:solidFill>
                  <a:srgbClr val="FFFFFF"/>
                </a:solidFill>
                <a:latin typeface="Anonymous Pro Bold"/>
              </a:rPr>
              <a:t>TEKNOLOGI YANG DIGUNAKAN</a:t>
            </a:r>
          </a:p>
        </p:txBody>
      </p:sp>
      <p:sp>
        <p:nvSpPr>
          <p:cNvPr id="8" name="TextBox 8"/>
          <p:cNvSpPr txBox="1"/>
          <p:nvPr/>
        </p:nvSpPr>
        <p:spPr>
          <a:xfrm>
            <a:off x="457200" y="5055072"/>
            <a:ext cx="4152900" cy="589598"/>
          </a:xfrm>
          <a:prstGeom prst="rect">
            <a:avLst/>
          </a:prstGeom>
        </p:spPr>
        <p:txBody>
          <a:bodyPr lIns="0" tIns="0" rIns="0" bIns="0" rtlCol="0" anchor="t">
            <a:spAutoFit/>
          </a:bodyPr>
          <a:lstStyle/>
          <a:p>
            <a:pPr algn="ctr">
              <a:lnSpc>
                <a:spcPts val="4777"/>
              </a:lnSpc>
            </a:pPr>
            <a:r>
              <a:rPr lang="en-US" sz="3412" spc="34">
                <a:solidFill>
                  <a:srgbClr val="FFFFFF"/>
                </a:solidFill>
                <a:latin typeface="Anonymous Pro"/>
              </a:rPr>
              <a:t>Laravel</a:t>
            </a:r>
          </a:p>
        </p:txBody>
      </p:sp>
      <p:sp>
        <p:nvSpPr>
          <p:cNvPr id="9" name="TextBox 9"/>
          <p:cNvSpPr txBox="1"/>
          <p:nvPr/>
        </p:nvSpPr>
        <p:spPr>
          <a:xfrm>
            <a:off x="457200" y="3511920"/>
            <a:ext cx="4152900" cy="523399"/>
          </a:xfrm>
          <a:prstGeom prst="rect">
            <a:avLst/>
          </a:prstGeom>
        </p:spPr>
        <p:txBody>
          <a:bodyPr lIns="0" tIns="0" rIns="0" bIns="0" rtlCol="0" anchor="t">
            <a:spAutoFit/>
          </a:bodyPr>
          <a:lstStyle/>
          <a:p>
            <a:pPr algn="ctr">
              <a:lnSpc>
                <a:spcPts val="4226"/>
              </a:lnSpc>
            </a:pPr>
            <a:r>
              <a:rPr lang="en-US" sz="3018" spc="30">
                <a:solidFill>
                  <a:srgbClr val="FFFFFF"/>
                </a:solidFill>
                <a:latin typeface="Anonymous Pro Bold"/>
              </a:rPr>
              <a:t>BAHASA PEMROGRAMAN</a:t>
            </a:r>
          </a:p>
        </p:txBody>
      </p:sp>
      <p:sp>
        <p:nvSpPr>
          <p:cNvPr id="10" name="Freeform 10"/>
          <p:cNvSpPr/>
          <p:nvPr/>
        </p:nvSpPr>
        <p:spPr>
          <a:xfrm>
            <a:off x="1897185" y="4615132"/>
            <a:ext cx="1101642" cy="42128"/>
          </a:xfrm>
          <a:custGeom>
            <a:avLst/>
            <a:gdLst/>
            <a:ahLst/>
            <a:cxnLst/>
            <a:rect l="l" t="t" r="r" b="b"/>
            <a:pathLst>
              <a:path w="1101642" h="42128">
                <a:moveTo>
                  <a:pt x="0" y="0"/>
                </a:moveTo>
                <a:lnTo>
                  <a:pt x="1101642" y="0"/>
                </a:lnTo>
                <a:lnTo>
                  <a:pt x="1101642" y="42128"/>
                </a:lnTo>
                <a:lnTo>
                  <a:pt x="0" y="42128"/>
                </a:lnTo>
                <a:lnTo>
                  <a:pt x="0" y="0"/>
                </a:lnTo>
                <a:close/>
              </a:path>
            </a:pathLst>
          </a:custGeom>
          <a:blipFill>
            <a:blip r:embed="rId4">
              <a:extLst>
                <a:ext uri="{96DAC541-7B7A-43D3-8B79-37D633B846F1}">
                  <asvg:svgBlip xmlns:asvg="http://schemas.microsoft.com/office/drawing/2016/SVG/main" xmlns="" r:embed="rId5"/>
                </a:ext>
              </a:extLst>
            </a:blip>
            <a:stretch>
              <a:fillRect t="-1257500" b="-1257500"/>
            </a:stretch>
          </a:blipFill>
        </p:spPr>
      </p:sp>
      <p:sp>
        <p:nvSpPr>
          <p:cNvPr id="11" name="TextBox 11"/>
          <p:cNvSpPr txBox="1"/>
          <p:nvPr/>
        </p:nvSpPr>
        <p:spPr>
          <a:xfrm>
            <a:off x="5067770" y="4924580"/>
            <a:ext cx="4152900" cy="869633"/>
          </a:xfrm>
          <a:prstGeom prst="rect">
            <a:avLst/>
          </a:prstGeom>
        </p:spPr>
        <p:txBody>
          <a:bodyPr lIns="0" tIns="0" rIns="0" bIns="0" rtlCol="0" anchor="t">
            <a:spAutoFit/>
          </a:bodyPr>
          <a:lstStyle/>
          <a:p>
            <a:pPr marL="542446" lvl="1" indent="-271223" algn="ctr">
              <a:lnSpc>
                <a:spcPts val="3517"/>
              </a:lnSpc>
              <a:buFont typeface="Arial"/>
              <a:buChar char="•"/>
            </a:pPr>
            <a:r>
              <a:rPr lang="en-US" sz="2512" spc="25">
                <a:solidFill>
                  <a:srgbClr val="FFFFFF"/>
                </a:solidFill>
                <a:latin typeface="Anonymous Pro"/>
              </a:rPr>
              <a:t>Go untuk back-end</a:t>
            </a:r>
          </a:p>
          <a:p>
            <a:pPr marL="542447" lvl="1" indent="-271224" algn="ctr">
              <a:lnSpc>
                <a:spcPts val="3517"/>
              </a:lnSpc>
              <a:buFont typeface="Arial"/>
              <a:buChar char="•"/>
            </a:pPr>
            <a:r>
              <a:rPr lang="en-US" sz="2512" spc="25">
                <a:solidFill>
                  <a:srgbClr val="FFFFFF"/>
                </a:solidFill>
                <a:latin typeface="Anonymous Pro"/>
              </a:rPr>
              <a:t>Vue untuk front-end.</a:t>
            </a:r>
          </a:p>
        </p:txBody>
      </p:sp>
      <p:sp>
        <p:nvSpPr>
          <p:cNvPr id="12" name="TextBox 12"/>
          <p:cNvSpPr txBox="1"/>
          <p:nvPr/>
        </p:nvSpPr>
        <p:spPr>
          <a:xfrm>
            <a:off x="5172156" y="3511920"/>
            <a:ext cx="4152900" cy="523399"/>
          </a:xfrm>
          <a:prstGeom prst="rect">
            <a:avLst/>
          </a:prstGeom>
        </p:spPr>
        <p:txBody>
          <a:bodyPr lIns="0" tIns="0" rIns="0" bIns="0" rtlCol="0" anchor="t">
            <a:spAutoFit/>
          </a:bodyPr>
          <a:lstStyle/>
          <a:p>
            <a:pPr algn="ctr">
              <a:lnSpc>
                <a:spcPts val="4226"/>
              </a:lnSpc>
            </a:pPr>
            <a:r>
              <a:rPr lang="en-US" sz="3018" spc="30">
                <a:solidFill>
                  <a:srgbClr val="FFFFFF"/>
                </a:solidFill>
                <a:latin typeface="Anonymous Pro Bold"/>
              </a:rPr>
              <a:t>FRAMEWORK</a:t>
            </a:r>
          </a:p>
        </p:txBody>
      </p:sp>
      <p:sp>
        <p:nvSpPr>
          <p:cNvPr id="13" name="Freeform 13"/>
          <p:cNvSpPr/>
          <p:nvPr/>
        </p:nvSpPr>
        <p:spPr>
          <a:xfrm>
            <a:off x="6697785" y="4573004"/>
            <a:ext cx="1101642" cy="42128"/>
          </a:xfrm>
          <a:custGeom>
            <a:avLst/>
            <a:gdLst/>
            <a:ahLst/>
            <a:cxnLst/>
            <a:rect l="l" t="t" r="r" b="b"/>
            <a:pathLst>
              <a:path w="1101642" h="42128">
                <a:moveTo>
                  <a:pt x="0" y="0"/>
                </a:moveTo>
                <a:lnTo>
                  <a:pt x="1101642" y="0"/>
                </a:lnTo>
                <a:lnTo>
                  <a:pt x="1101642" y="42128"/>
                </a:lnTo>
                <a:lnTo>
                  <a:pt x="0" y="42128"/>
                </a:lnTo>
                <a:lnTo>
                  <a:pt x="0" y="0"/>
                </a:lnTo>
                <a:close/>
              </a:path>
            </a:pathLst>
          </a:custGeom>
          <a:blipFill>
            <a:blip r:embed="rId4">
              <a:extLst>
                <a:ext uri="{96DAC541-7B7A-43D3-8B79-37D633B846F1}">
                  <asvg:svgBlip xmlns:asvg="http://schemas.microsoft.com/office/drawing/2016/SVG/main" xmlns="" r:embed="rId5"/>
                </a:ext>
              </a:extLst>
            </a:blip>
            <a:stretch>
              <a:fillRect t="-1257500" b="-1257500"/>
            </a:stretch>
          </a:blipFill>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6499E"/>
        </a:solidFill>
        <a:effectLst/>
      </p:bgPr>
    </p:bg>
    <p:spTree>
      <p:nvGrpSpPr>
        <p:cNvPr id="1" name=""/>
        <p:cNvGrpSpPr/>
        <p:nvPr/>
      </p:nvGrpSpPr>
      <p:grpSpPr>
        <a:xfrm>
          <a:off x="0" y="0"/>
          <a:ext cx="0" cy="0"/>
          <a:chOff x="0" y="0"/>
          <a:chExt cx="0" cy="0"/>
        </a:xfrm>
      </p:grpSpPr>
      <p:sp>
        <p:nvSpPr>
          <p:cNvPr id="2" name="Freeform 2"/>
          <p:cNvSpPr/>
          <p:nvPr/>
        </p:nvSpPr>
        <p:spPr>
          <a:xfrm>
            <a:off x="2505156" y="1619088"/>
            <a:ext cx="4743450" cy="4095750"/>
          </a:xfrm>
          <a:custGeom>
            <a:avLst/>
            <a:gdLst/>
            <a:ahLst/>
            <a:cxnLst/>
            <a:rect l="l" t="t" r="r" b="b"/>
            <a:pathLst>
              <a:path w="4743450" h="40957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xmlns="" r:embed="rId3"/>
                </a:ext>
              </a:extLst>
            </a:blip>
            <a:stretch>
              <a:fillRect l="-166" r="-166"/>
            </a:stretch>
          </a:blipFill>
        </p:spPr>
      </p:sp>
      <p:sp>
        <p:nvSpPr>
          <p:cNvPr id="3" name="Freeform 3"/>
          <p:cNvSpPr/>
          <p:nvPr/>
        </p:nvSpPr>
        <p:spPr>
          <a:xfrm>
            <a:off x="-2752644" y="-1305087"/>
            <a:ext cx="4743450" cy="4095750"/>
          </a:xfrm>
          <a:custGeom>
            <a:avLst/>
            <a:gdLst/>
            <a:ahLst/>
            <a:cxnLst/>
            <a:rect l="l" t="t" r="r" b="b"/>
            <a:pathLst>
              <a:path w="4743450" h="40957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xmlns="" r:embed="rId3"/>
                </a:ext>
              </a:extLst>
            </a:blip>
            <a:stretch>
              <a:fillRect l="-166" r="-166"/>
            </a:stretch>
          </a:blipFill>
        </p:spPr>
      </p:sp>
      <p:sp>
        <p:nvSpPr>
          <p:cNvPr id="4" name="Freeform 4"/>
          <p:cNvSpPr/>
          <p:nvPr/>
        </p:nvSpPr>
        <p:spPr>
          <a:xfrm>
            <a:off x="-2295444" y="4962363"/>
            <a:ext cx="4743450" cy="4095750"/>
          </a:xfrm>
          <a:custGeom>
            <a:avLst/>
            <a:gdLst/>
            <a:ahLst/>
            <a:cxnLst/>
            <a:rect l="l" t="t" r="r" b="b"/>
            <a:pathLst>
              <a:path w="4743450" h="40957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xmlns="" r:embed="rId3"/>
                </a:ext>
              </a:extLst>
            </a:blip>
            <a:stretch>
              <a:fillRect l="-166" r="-166"/>
            </a:stretch>
          </a:blipFill>
        </p:spPr>
      </p:sp>
      <p:sp>
        <p:nvSpPr>
          <p:cNvPr id="5" name="Freeform 5"/>
          <p:cNvSpPr/>
          <p:nvPr/>
        </p:nvSpPr>
        <p:spPr>
          <a:xfrm>
            <a:off x="7724856" y="-1305087"/>
            <a:ext cx="4743450" cy="4095750"/>
          </a:xfrm>
          <a:custGeom>
            <a:avLst/>
            <a:gdLst/>
            <a:ahLst/>
            <a:cxnLst/>
            <a:rect l="l" t="t" r="r" b="b"/>
            <a:pathLst>
              <a:path w="4743450" h="40957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xmlns="" r:embed="rId3"/>
                </a:ext>
              </a:extLst>
            </a:blip>
            <a:stretch>
              <a:fillRect l="-166" r="-166"/>
            </a:stretch>
          </a:blipFill>
        </p:spPr>
      </p:sp>
      <p:sp>
        <p:nvSpPr>
          <p:cNvPr id="6" name="Freeform 6"/>
          <p:cNvSpPr/>
          <p:nvPr/>
        </p:nvSpPr>
        <p:spPr>
          <a:xfrm>
            <a:off x="7724856" y="4962363"/>
            <a:ext cx="4743450" cy="4095750"/>
          </a:xfrm>
          <a:custGeom>
            <a:avLst/>
            <a:gdLst/>
            <a:ahLst/>
            <a:cxnLst/>
            <a:rect l="l" t="t" r="r" b="b"/>
            <a:pathLst>
              <a:path w="4743450" h="40957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xmlns="" r:embed="rId3"/>
                </a:ext>
              </a:extLst>
            </a:blip>
            <a:stretch>
              <a:fillRect l="-166" r="-166"/>
            </a:stretch>
          </a:blipFill>
        </p:spPr>
      </p:sp>
      <p:sp>
        <p:nvSpPr>
          <p:cNvPr id="7" name="TextBox 7"/>
          <p:cNvSpPr txBox="1"/>
          <p:nvPr/>
        </p:nvSpPr>
        <p:spPr>
          <a:xfrm>
            <a:off x="4747706" y="350993"/>
            <a:ext cx="4514850" cy="697865"/>
          </a:xfrm>
          <a:prstGeom prst="rect">
            <a:avLst/>
          </a:prstGeom>
        </p:spPr>
        <p:txBody>
          <a:bodyPr lIns="0" tIns="0" rIns="0" bIns="0" rtlCol="0" anchor="t">
            <a:spAutoFit/>
          </a:bodyPr>
          <a:lstStyle/>
          <a:p>
            <a:pPr algn="r">
              <a:lnSpc>
                <a:spcPts val="5634"/>
              </a:lnSpc>
            </a:pPr>
            <a:r>
              <a:rPr lang="en-US" sz="4025" spc="1247">
                <a:solidFill>
                  <a:srgbClr val="FFFFFF"/>
                </a:solidFill>
                <a:latin typeface="Anonymous Pro Bold"/>
              </a:rPr>
              <a:t>FUNGSI</a:t>
            </a:r>
          </a:p>
        </p:txBody>
      </p:sp>
      <p:sp>
        <p:nvSpPr>
          <p:cNvPr id="8" name="Freeform 8"/>
          <p:cNvSpPr/>
          <p:nvPr/>
        </p:nvSpPr>
        <p:spPr>
          <a:xfrm>
            <a:off x="0" y="0"/>
            <a:ext cx="6548326" cy="11414652"/>
          </a:xfrm>
          <a:custGeom>
            <a:avLst/>
            <a:gdLst/>
            <a:ahLst/>
            <a:cxnLst/>
            <a:rect l="l" t="t" r="r" b="b"/>
            <a:pathLst>
              <a:path w="6548326" h="11414652">
                <a:moveTo>
                  <a:pt x="0" y="0"/>
                </a:moveTo>
                <a:lnTo>
                  <a:pt x="6548326" y="0"/>
                </a:lnTo>
                <a:lnTo>
                  <a:pt x="6548326" y="11414652"/>
                </a:lnTo>
                <a:lnTo>
                  <a:pt x="0" y="11414652"/>
                </a:lnTo>
                <a:lnTo>
                  <a:pt x="0" y="0"/>
                </a:lnTo>
                <a:close/>
              </a:path>
            </a:pathLst>
          </a:custGeom>
          <a:blipFill>
            <a:blip r:embed="rId4">
              <a:extLst>
                <a:ext uri="{96DAC541-7B7A-43D3-8B79-37D633B846F1}">
                  <asvg:svgBlip xmlns:asvg="http://schemas.microsoft.com/office/drawing/2016/SVG/main" xmlns="" r:embed="rId5"/>
                </a:ext>
              </a:extLst>
            </a:blip>
            <a:stretch>
              <a:fillRect l="-37157" r="-37157"/>
            </a:stretch>
          </a:blipFill>
        </p:spPr>
      </p:sp>
      <p:sp>
        <p:nvSpPr>
          <p:cNvPr id="9" name="TextBox 9"/>
          <p:cNvSpPr txBox="1"/>
          <p:nvPr/>
        </p:nvSpPr>
        <p:spPr>
          <a:xfrm>
            <a:off x="489171" y="1338316"/>
            <a:ext cx="5569984" cy="4938260"/>
          </a:xfrm>
          <a:prstGeom prst="rect">
            <a:avLst/>
          </a:prstGeom>
        </p:spPr>
        <p:txBody>
          <a:bodyPr lIns="0" tIns="0" rIns="0" bIns="0" rtlCol="0" anchor="t">
            <a:spAutoFit/>
          </a:bodyPr>
          <a:lstStyle/>
          <a:p>
            <a:pPr marL="468134" lvl="1" indent="-234067" algn="l">
              <a:lnSpc>
                <a:spcPts val="3035"/>
              </a:lnSpc>
              <a:buAutoNum type="arabicPeriod"/>
            </a:pPr>
            <a:r>
              <a:rPr lang="en-US" sz="2168" spc="21">
                <a:solidFill>
                  <a:srgbClr val="26499E"/>
                </a:solidFill>
                <a:latin typeface="Anonymous Pro Bold"/>
              </a:rPr>
              <a:t>Registrasi</a:t>
            </a:r>
            <a:r>
              <a:rPr lang="en-US" sz="2168" spc="21">
                <a:solidFill>
                  <a:srgbClr val="26499E"/>
                </a:solidFill>
                <a:latin typeface="Anonymous Pro"/>
              </a:rPr>
              <a:t> (mendaftar)</a:t>
            </a:r>
          </a:p>
          <a:p>
            <a:pPr marL="468133" lvl="1" indent="-234067" algn="l">
              <a:lnSpc>
                <a:spcPts val="3035"/>
              </a:lnSpc>
              <a:buAutoNum type="arabicPeriod"/>
            </a:pPr>
            <a:r>
              <a:rPr lang="en-US" sz="2168" spc="21">
                <a:solidFill>
                  <a:srgbClr val="26499E"/>
                </a:solidFill>
                <a:latin typeface="Anonymous Pro Bold"/>
              </a:rPr>
              <a:t>Login</a:t>
            </a:r>
            <a:r>
              <a:rPr lang="en-US" sz="2168" spc="21">
                <a:solidFill>
                  <a:srgbClr val="26499E"/>
                </a:solidFill>
                <a:latin typeface="Anonymous Pro"/>
              </a:rPr>
              <a:t>, masuk mengakses aplikasi.</a:t>
            </a:r>
          </a:p>
          <a:p>
            <a:pPr marL="468133" lvl="1" indent="-234067" algn="l">
              <a:lnSpc>
                <a:spcPts val="3035"/>
              </a:lnSpc>
              <a:buAutoNum type="arabicPeriod"/>
            </a:pPr>
            <a:r>
              <a:rPr lang="en-US" sz="2168" spc="21">
                <a:solidFill>
                  <a:srgbClr val="26499E"/>
                </a:solidFill>
                <a:latin typeface="Anonymous Pro Bold"/>
              </a:rPr>
              <a:t>Add Schedules</a:t>
            </a:r>
            <a:r>
              <a:rPr lang="en-US" sz="2168" spc="21">
                <a:solidFill>
                  <a:srgbClr val="26499E"/>
                </a:solidFill>
                <a:latin typeface="Anonymous Pro"/>
              </a:rPr>
              <a:t>, dilakukan admin kantor untuk menambah jadwal perjalanan.</a:t>
            </a:r>
          </a:p>
          <a:p>
            <a:pPr marL="468133" lvl="1" indent="-234067" algn="l">
              <a:lnSpc>
                <a:spcPts val="3035"/>
              </a:lnSpc>
              <a:buAutoNum type="arabicPeriod"/>
            </a:pPr>
            <a:r>
              <a:rPr lang="en-US" sz="2168" spc="21">
                <a:solidFill>
                  <a:srgbClr val="26499E"/>
                </a:solidFill>
                <a:latin typeface="Anonymous Pro Bold"/>
              </a:rPr>
              <a:t>Add Lokets</a:t>
            </a:r>
            <a:r>
              <a:rPr lang="en-US" sz="2168" spc="21">
                <a:solidFill>
                  <a:srgbClr val="26499E"/>
                </a:solidFill>
                <a:latin typeface="Anonymous Pro"/>
              </a:rPr>
              <a:t>, dilakukan admin kantor untuk menambah loket baru.</a:t>
            </a:r>
          </a:p>
          <a:p>
            <a:pPr marL="468133" lvl="1" indent="-234067" algn="l">
              <a:lnSpc>
                <a:spcPts val="3035"/>
              </a:lnSpc>
              <a:buAutoNum type="arabicPeriod"/>
            </a:pPr>
            <a:r>
              <a:rPr lang="en-US" sz="2168" spc="21">
                <a:solidFill>
                  <a:srgbClr val="26499E"/>
                </a:solidFill>
                <a:latin typeface="Anonymous Pro Bold"/>
              </a:rPr>
              <a:t>Add Routes</a:t>
            </a:r>
            <a:r>
              <a:rPr lang="en-US" sz="2168" spc="21">
                <a:solidFill>
                  <a:srgbClr val="26499E"/>
                </a:solidFill>
                <a:latin typeface="Anonymous Pro"/>
              </a:rPr>
              <a:t>, dilakukan admin kantor untuk menambah rute baru.</a:t>
            </a:r>
          </a:p>
          <a:p>
            <a:pPr marL="468133" lvl="1" indent="-234067" algn="l">
              <a:lnSpc>
                <a:spcPts val="3035"/>
              </a:lnSpc>
              <a:buAutoNum type="arabicPeriod"/>
            </a:pPr>
            <a:r>
              <a:rPr lang="en-US" sz="2168" spc="21">
                <a:solidFill>
                  <a:srgbClr val="26499E"/>
                </a:solidFill>
                <a:latin typeface="Anonymous Pro Bold"/>
              </a:rPr>
              <a:t>Add Buses</a:t>
            </a:r>
            <a:r>
              <a:rPr lang="en-US" sz="2168" spc="21">
                <a:solidFill>
                  <a:srgbClr val="26499E"/>
                </a:solidFill>
                <a:latin typeface="Anonymous Pro"/>
              </a:rPr>
              <a:t>, dilakukan admin kantor untuk menambah bus.</a:t>
            </a:r>
          </a:p>
          <a:p>
            <a:pPr marL="468134" lvl="1" indent="-234067" algn="l">
              <a:lnSpc>
                <a:spcPts val="3035"/>
              </a:lnSpc>
              <a:buAutoNum type="arabicPeriod"/>
            </a:pPr>
            <a:r>
              <a:rPr lang="en-US" sz="2168" spc="21">
                <a:solidFill>
                  <a:srgbClr val="26499E"/>
                </a:solidFill>
                <a:latin typeface="Anonymous Pro Bold"/>
              </a:rPr>
              <a:t>Edit User</a:t>
            </a:r>
            <a:r>
              <a:rPr lang="en-US" sz="2168" spc="21">
                <a:solidFill>
                  <a:srgbClr val="26499E"/>
                </a:solidFill>
                <a:latin typeface="Anonymous Pro"/>
              </a:rPr>
              <a:t>, mengedit data diri users.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6499E"/>
        </a:solidFill>
        <a:effectLst/>
      </p:bgPr>
    </p:bg>
    <p:spTree>
      <p:nvGrpSpPr>
        <p:cNvPr id="1" name=""/>
        <p:cNvGrpSpPr/>
        <p:nvPr/>
      </p:nvGrpSpPr>
      <p:grpSpPr>
        <a:xfrm>
          <a:off x="0" y="0"/>
          <a:ext cx="0" cy="0"/>
          <a:chOff x="0" y="0"/>
          <a:chExt cx="0" cy="0"/>
        </a:xfrm>
      </p:grpSpPr>
      <p:sp>
        <p:nvSpPr>
          <p:cNvPr id="2" name="Freeform 2"/>
          <p:cNvSpPr/>
          <p:nvPr/>
        </p:nvSpPr>
        <p:spPr>
          <a:xfrm>
            <a:off x="2505156" y="1619088"/>
            <a:ext cx="4743450" cy="4095750"/>
          </a:xfrm>
          <a:custGeom>
            <a:avLst/>
            <a:gdLst/>
            <a:ahLst/>
            <a:cxnLst/>
            <a:rect l="l" t="t" r="r" b="b"/>
            <a:pathLst>
              <a:path w="4743450" h="40957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xmlns="" r:embed="rId3"/>
                </a:ext>
              </a:extLst>
            </a:blip>
            <a:stretch>
              <a:fillRect l="-166" r="-166"/>
            </a:stretch>
          </a:blipFill>
        </p:spPr>
      </p:sp>
      <p:sp>
        <p:nvSpPr>
          <p:cNvPr id="3" name="Freeform 3"/>
          <p:cNvSpPr/>
          <p:nvPr/>
        </p:nvSpPr>
        <p:spPr>
          <a:xfrm>
            <a:off x="-2752644" y="-1305087"/>
            <a:ext cx="4743450" cy="4095750"/>
          </a:xfrm>
          <a:custGeom>
            <a:avLst/>
            <a:gdLst/>
            <a:ahLst/>
            <a:cxnLst/>
            <a:rect l="l" t="t" r="r" b="b"/>
            <a:pathLst>
              <a:path w="4743450" h="40957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xmlns="" r:embed="rId3"/>
                </a:ext>
              </a:extLst>
            </a:blip>
            <a:stretch>
              <a:fillRect l="-166" r="-166"/>
            </a:stretch>
          </a:blipFill>
        </p:spPr>
      </p:sp>
      <p:sp>
        <p:nvSpPr>
          <p:cNvPr id="4" name="TextBox 4"/>
          <p:cNvSpPr txBox="1"/>
          <p:nvPr/>
        </p:nvSpPr>
        <p:spPr>
          <a:xfrm>
            <a:off x="76281" y="2937191"/>
            <a:ext cx="3962319" cy="1590039"/>
          </a:xfrm>
          <a:prstGeom prst="rect">
            <a:avLst/>
          </a:prstGeom>
        </p:spPr>
        <p:txBody>
          <a:bodyPr lIns="0" tIns="0" rIns="0" bIns="0" rtlCol="0" anchor="t">
            <a:spAutoFit/>
          </a:bodyPr>
          <a:lstStyle/>
          <a:p>
            <a:pPr algn="ctr">
              <a:lnSpc>
                <a:spcPts val="4235"/>
              </a:lnSpc>
            </a:pPr>
            <a:r>
              <a:rPr lang="en-US" sz="3025" spc="937">
                <a:solidFill>
                  <a:srgbClr val="FFFFFF"/>
                </a:solidFill>
                <a:latin typeface="Anonymous Pro Bold"/>
              </a:rPr>
              <a:t>MONOLITH</a:t>
            </a:r>
          </a:p>
          <a:p>
            <a:pPr algn="ctr">
              <a:lnSpc>
                <a:spcPts val="4235"/>
              </a:lnSpc>
            </a:pPr>
            <a:r>
              <a:rPr lang="en-US" sz="3025" spc="937">
                <a:solidFill>
                  <a:srgbClr val="FFFFFF"/>
                </a:solidFill>
                <a:latin typeface="Anonymous Pro Bold"/>
              </a:rPr>
              <a:t>VS</a:t>
            </a:r>
          </a:p>
          <a:p>
            <a:pPr algn="ctr">
              <a:lnSpc>
                <a:spcPts val="4235"/>
              </a:lnSpc>
            </a:pPr>
            <a:r>
              <a:rPr lang="en-US" sz="3025" spc="937">
                <a:solidFill>
                  <a:srgbClr val="FFFFFF"/>
                </a:solidFill>
                <a:latin typeface="Anonymous Pro Bold"/>
              </a:rPr>
              <a:t>MICROSERVICE</a:t>
            </a:r>
          </a:p>
        </p:txBody>
      </p:sp>
      <p:sp>
        <p:nvSpPr>
          <p:cNvPr id="5" name="Freeform 5"/>
          <p:cNvSpPr/>
          <p:nvPr/>
        </p:nvSpPr>
        <p:spPr>
          <a:xfrm>
            <a:off x="-2295444" y="4962363"/>
            <a:ext cx="4743450" cy="4095750"/>
          </a:xfrm>
          <a:custGeom>
            <a:avLst/>
            <a:gdLst/>
            <a:ahLst/>
            <a:cxnLst/>
            <a:rect l="l" t="t" r="r" b="b"/>
            <a:pathLst>
              <a:path w="4743450" h="40957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xmlns="" r:embed="rId3"/>
                </a:ext>
              </a:extLst>
            </a:blip>
            <a:stretch>
              <a:fillRect l="-166" r="-166"/>
            </a:stretch>
          </a:blipFill>
        </p:spPr>
      </p:sp>
      <p:sp>
        <p:nvSpPr>
          <p:cNvPr id="6" name="Freeform 6"/>
          <p:cNvSpPr/>
          <p:nvPr/>
        </p:nvSpPr>
        <p:spPr>
          <a:xfrm>
            <a:off x="7724856" y="-1305087"/>
            <a:ext cx="4743450" cy="4095750"/>
          </a:xfrm>
          <a:custGeom>
            <a:avLst/>
            <a:gdLst/>
            <a:ahLst/>
            <a:cxnLst/>
            <a:rect l="l" t="t" r="r" b="b"/>
            <a:pathLst>
              <a:path w="4743450" h="40957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xmlns="" r:embed="rId3"/>
                </a:ext>
              </a:extLst>
            </a:blip>
            <a:stretch>
              <a:fillRect l="-166" r="-166"/>
            </a:stretch>
          </a:blipFill>
        </p:spPr>
      </p:sp>
      <p:sp>
        <p:nvSpPr>
          <p:cNvPr id="7" name="Freeform 7"/>
          <p:cNvSpPr/>
          <p:nvPr/>
        </p:nvSpPr>
        <p:spPr>
          <a:xfrm>
            <a:off x="7724856" y="4962363"/>
            <a:ext cx="4743450" cy="4095750"/>
          </a:xfrm>
          <a:custGeom>
            <a:avLst/>
            <a:gdLst/>
            <a:ahLst/>
            <a:cxnLst/>
            <a:rect l="l" t="t" r="r" b="b"/>
            <a:pathLst>
              <a:path w="4743450" h="40957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xmlns="" r:embed="rId3"/>
                </a:ext>
              </a:extLst>
            </a:blip>
            <a:stretch>
              <a:fillRect l="-166" r="-166"/>
            </a:stretch>
          </a:blipFill>
        </p:spPr>
      </p:sp>
      <p:sp>
        <p:nvSpPr>
          <p:cNvPr id="8" name="Freeform 8"/>
          <p:cNvSpPr/>
          <p:nvPr/>
        </p:nvSpPr>
        <p:spPr>
          <a:xfrm>
            <a:off x="4171950" y="0"/>
            <a:ext cx="5602452" cy="7315837"/>
          </a:xfrm>
          <a:custGeom>
            <a:avLst/>
            <a:gdLst/>
            <a:ahLst/>
            <a:cxnLst/>
            <a:rect l="l" t="t" r="r" b="b"/>
            <a:pathLst>
              <a:path w="5602452" h="7315837">
                <a:moveTo>
                  <a:pt x="0" y="0"/>
                </a:moveTo>
                <a:lnTo>
                  <a:pt x="5602452" y="0"/>
                </a:lnTo>
                <a:lnTo>
                  <a:pt x="5602452" y="7315837"/>
                </a:lnTo>
                <a:lnTo>
                  <a:pt x="0" y="7315837"/>
                </a:lnTo>
                <a:lnTo>
                  <a:pt x="0" y="0"/>
                </a:lnTo>
                <a:close/>
              </a:path>
            </a:pathLst>
          </a:custGeom>
          <a:blipFill>
            <a:blip r:embed="rId4">
              <a:extLst>
                <a:ext uri="{96DAC541-7B7A-43D3-8B79-37D633B846F1}">
                  <asvg:svgBlip xmlns:asvg="http://schemas.microsoft.com/office/drawing/2016/SVG/main" xmlns="" r:embed="rId5"/>
                </a:ext>
              </a:extLst>
            </a:blip>
            <a:stretch>
              <a:fillRect l="-15291" r="-15291"/>
            </a:stretch>
          </a:blipFill>
        </p:spPr>
      </p:sp>
      <p:sp>
        <p:nvSpPr>
          <p:cNvPr id="9" name="TextBox 9"/>
          <p:cNvSpPr txBox="1"/>
          <p:nvPr/>
        </p:nvSpPr>
        <p:spPr>
          <a:xfrm>
            <a:off x="5704240" y="393088"/>
            <a:ext cx="1809750" cy="349699"/>
          </a:xfrm>
          <a:prstGeom prst="rect">
            <a:avLst/>
          </a:prstGeom>
        </p:spPr>
        <p:txBody>
          <a:bodyPr lIns="0" tIns="0" rIns="0" bIns="0" rtlCol="0" anchor="t">
            <a:spAutoFit/>
          </a:bodyPr>
          <a:lstStyle/>
          <a:p>
            <a:pPr algn="r">
              <a:lnSpc>
                <a:spcPts val="2775"/>
              </a:lnSpc>
            </a:pPr>
            <a:r>
              <a:rPr lang="en-US" sz="1982" spc="19">
                <a:solidFill>
                  <a:srgbClr val="26499E"/>
                </a:solidFill>
                <a:latin typeface="Anonymous Pro Bold"/>
              </a:rPr>
              <a:t>MONOLITH</a:t>
            </a:r>
          </a:p>
        </p:txBody>
      </p:sp>
      <p:sp>
        <p:nvSpPr>
          <p:cNvPr id="10" name="TextBox 10"/>
          <p:cNvSpPr txBox="1"/>
          <p:nvPr/>
        </p:nvSpPr>
        <p:spPr>
          <a:xfrm>
            <a:off x="4719409" y="878256"/>
            <a:ext cx="4507535" cy="2356850"/>
          </a:xfrm>
          <a:prstGeom prst="rect">
            <a:avLst/>
          </a:prstGeom>
        </p:spPr>
        <p:txBody>
          <a:bodyPr lIns="0" tIns="0" rIns="0" bIns="0" rtlCol="0" anchor="t">
            <a:spAutoFit/>
          </a:bodyPr>
          <a:lstStyle/>
          <a:p>
            <a:pPr algn="l">
              <a:lnSpc>
                <a:spcPts val="2394"/>
              </a:lnSpc>
            </a:pPr>
            <a:r>
              <a:rPr lang="en-US" sz="1710" spc="17">
                <a:solidFill>
                  <a:srgbClr val="26499E"/>
                </a:solidFill>
                <a:latin typeface="Anonymous Pro"/>
              </a:rPr>
              <a:t>Menggabungkan semua komponen menjadi satu unit besar, memudahkan debugging dan memberikan performa cepat tanpa overhead komunikasi antar layanan. Namun, monolith kurang fleksibel, sulit diskalakan, dan rentan terhadap kegagalan sistem karena ketergantungan tinggi antar komponen.</a:t>
            </a:r>
          </a:p>
        </p:txBody>
      </p:sp>
      <p:sp>
        <p:nvSpPr>
          <p:cNvPr id="11" name="TextBox 11"/>
          <p:cNvSpPr txBox="1"/>
          <p:nvPr/>
        </p:nvSpPr>
        <p:spPr>
          <a:xfrm>
            <a:off x="5915106" y="3619338"/>
            <a:ext cx="1809750" cy="349699"/>
          </a:xfrm>
          <a:prstGeom prst="rect">
            <a:avLst/>
          </a:prstGeom>
        </p:spPr>
        <p:txBody>
          <a:bodyPr lIns="0" tIns="0" rIns="0" bIns="0" rtlCol="0" anchor="t">
            <a:spAutoFit/>
          </a:bodyPr>
          <a:lstStyle/>
          <a:p>
            <a:pPr algn="r">
              <a:lnSpc>
                <a:spcPts val="2775"/>
              </a:lnSpc>
            </a:pPr>
            <a:r>
              <a:rPr lang="en-US" sz="1982" spc="19">
                <a:solidFill>
                  <a:srgbClr val="26499E"/>
                </a:solidFill>
                <a:latin typeface="Anonymous Pro Bold"/>
              </a:rPr>
              <a:t>MICROSERVICE</a:t>
            </a:r>
          </a:p>
        </p:txBody>
      </p:sp>
      <p:sp>
        <p:nvSpPr>
          <p:cNvPr id="12" name="TextBox 12"/>
          <p:cNvSpPr txBox="1"/>
          <p:nvPr/>
        </p:nvSpPr>
        <p:spPr>
          <a:xfrm>
            <a:off x="4719409" y="4075011"/>
            <a:ext cx="4507535" cy="2356850"/>
          </a:xfrm>
          <a:prstGeom prst="rect">
            <a:avLst/>
          </a:prstGeom>
        </p:spPr>
        <p:txBody>
          <a:bodyPr lIns="0" tIns="0" rIns="0" bIns="0" rtlCol="0" anchor="t">
            <a:spAutoFit/>
          </a:bodyPr>
          <a:lstStyle/>
          <a:p>
            <a:pPr algn="l">
              <a:lnSpc>
                <a:spcPts val="2394"/>
              </a:lnSpc>
            </a:pPr>
            <a:r>
              <a:rPr lang="en-US" sz="1710" spc="17">
                <a:solidFill>
                  <a:srgbClr val="26499E"/>
                </a:solidFill>
                <a:latin typeface="Anonymous Pro"/>
              </a:rPr>
              <a:t>Memecah aplikasi menjadi layanan kecil independen dengan basis data masing-masing, berkomunikasi melalui HTTP Request. Microservice lebih mudah diskalakan dan adaptif terhadap perubahan teknologi, meskipun lebih kompleks, performanya bisa lebih lambat, dan debuggingnya lebih sulit.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6499E"/>
        </a:solidFill>
        <a:effectLst/>
      </p:bgPr>
    </p:bg>
    <p:spTree>
      <p:nvGrpSpPr>
        <p:cNvPr id="1" name=""/>
        <p:cNvGrpSpPr/>
        <p:nvPr/>
      </p:nvGrpSpPr>
      <p:grpSpPr>
        <a:xfrm>
          <a:off x="0" y="0"/>
          <a:ext cx="0" cy="0"/>
          <a:chOff x="0" y="0"/>
          <a:chExt cx="0" cy="0"/>
        </a:xfrm>
      </p:grpSpPr>
      <p:sp>
        <p:nvSpPr>
          <p:cNvPr id="2" name="Freeform 2"/>
          <p:cNvSpPr/>
          <p:nvPr/>
        </p:nvSpPr>
        <p:spPr>
          <a:xfrm>
            <a:off x="2505156" y="1619088"/>
            <a:ext cx="4743450" cy="4095750"/>
          </a:xfrm>
          <a:custGeom>
            <a:avLst/>
            <a:gdLst/>
            <a:ahLst/>
            <a:cxnLst/>
            <a:rect l="l" t="t" r="r" b="b"/>
            <a:pathLst>
              <a:path w="4743450" h="40957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xmlns="" r:embed="rId3"/>
                </a:ext>
              </a:extLst>
            </a:blip>
            <a:stretch>
              <a:fillRect l="-166" r="-166"/>
            </a:stretch>
          </a:blipFill>
        </p:spPr>
      </p:sp>
      <p:sp>
        <p:nvSpPr>
          <p:cNvPr id="3" name="TextBox 3"/>
          <p:cNvSpPr txBox="1"/>
          <p:nvPr/>
        </p:nvSpPr>
        <p:spPr>
          <a:xfrm>
            <a:off x="446452" y="645795"/>
            <a:ext cx="8860858" cy="697865"/>
          </a:xfrm>
          <a:prstGeom prst="rect">
            <a:avLst/>
          </a:prstGeom>
        </p:spPr>
        <p:txBody>
          <a:bodyPr lIns="0" tIns="0" rIns="0" bIns="0" rtlCol="0" anchor="t">
            <a:spAutoFit/>
          </a:bodyPr>
          <a:lstStyle/>
          <a:p>
            <a:pPr algn="ctr">
              <a:lnSpc>
                <a:spcPts val="5634"/>
              </a:lnSpc>
            </a:pPr>
            <a:r>
              <a:rPr lang="en-US" sz="4025" spc="1247">
                <a:solidFill>
                  <a:srgbClr val="FFFFFF"/>
                </a:solidFill>
                <a:latin typeface="Anonymous Pro Bold"/>
              </a:rPr>
              <a:t>DATABASE</a:t>
            </a:r>
          </a:p>
        </p:txBody>
      </p:sp>
      <p:sp>
        <p:nvSpPr>
          <p:cNvPr id="4" name="Freeform 4"/>
          <p:cNvSpPr/>
          <p:nvPr/>
        </p:nvSpPr>
        <p:spPr>
          <a:xfrm>
            <a:off x="-2752644" y="-1305087"/>
            <a:ext cx="4743450" cy="4095750"/>
          </a:xfrm>
          <a:custGeom>
            <a:avLst/>
            <a:gdLst/>
            <a:ahLst/>
            <a:cxnLst/>
            <a:rect l="l" t="t" r="r" b="b"/>
            <a:pathLst>
              <a:path w="4743450" h="40957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xmlns="" r:embed="rId3"/>
                </a:ext>
              </a:extLst>
            </a:blip>
            <a:stretch>
              <a:fillRect l="-166" r="-166"/>
            </a:stretch>
          </a:blipFill>
        </p:spPr>
      </p:sp>
      <p:sp>
        <p:nvSpPr>
          <p:cNvPr id="5" name="Freeform 5"/>
          <p:cNvSpPr/>
          <p:nvPr/>
        </p:nvSpPr>
        <p:spPr>
          <a:xfrm>
            <a:off x="-2295444" y="4962363"/>
            <a:ext cx="4743450" cy="4095750"/>
          </a:xfrm>
          <a:custGeom>
            <a:avLst/>
            <a:gdLst/>
            <a:ahLst/>
            <a:cxnLst/>
            <a:rect l="l" t="t" r="r" b="b"/>
            <a:pathLst>
              <a:path w="4743450" h="40957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xmlns="" r:embed="rId3"/>
                </a:ext>
              </a:extLst>
            </a:blip>
            <a:stretch>
              <a:fillRect l="-166" r="-166"/>
            </a:stretch>
          </a:blipFill>
        </p:spPr>
      </p:sp>
      <p:sp>
        <p:nvSpPr>
          <p:cNvPr id="6" name="Freeform 6"/>
          <p:cNvSpPr/>
          <p:nvPr/>
        </p:nvSpPr>
        <p:spPr>
          <a:xfrm>
            <a:off x="7724856" y="-1305087"/>
            <a:ext cx="4743450" cy="4095750"/>
          </a:xfrm>
          <a:custGeom>
            <a:avLst/>
            <a:gdLst/>
            <a:ahLst/>
            <a:cxnLst/>
            <a:rect l="l" t="t" r="r" b="b"/>
            <a:pathLst>
              <a:path w="4743450" h="40957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xmlns="" r:embed="rId3"/>
                </a:ext>
              </a:extLst>
            </a:blip>
            <a:stretch>
              <a:fillRect l="-166" r="-166"/>
            </a:stretch>
          </a:blipFill>
        </p:spPr>
      </p:sp>
      <p:sp>
        <p:nvSpPr>
          <p:cNvPr id="7" name="Freeform 7"/>
          <p:cNvSpPr/>
          <p:nvPr/>
        </p:nvSpPr>
        <p:spPr>
          <a:xfrm>
            <a:off x="7724856" y="4962363"/>
            <a:ext cx="4743450" cy="4095750"/>
          </a:xfrm>
          <a:custGeom>
            <a:avLst/>
            <a:gdLst/>
            <a:ahLst/>
            <a:cxnLst/>
            <a:rect l="l" t="t" r="r" b="b"/>
            <a:pathLst>
              <a:path w="4743450" h="40957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xmlns="" r:embed="rId3"/>
                </a:ext>
              </a:extLst>
            </a:blip>
            <a:stretch>
              <a:fillRect l="-166" r="-166"/>
            </a:stretch>
          </a:blipFill>
        </p:spPr>
      </p:sp>
      <p:sp>
        <p:nvSpPr>
          <p:cNvPr id="8" name="Freeform 8"/>
          <p:cNvSpPr/>
          <p:nvPr/>
        </p:nvSpPr>
        <p:spPr>
          <a:xfrm>
            <a:off x="0" y="1981200"/>
            <a:ext cx="9753600" cy="5254368"/>
          </a:xfrm>
          <a:custGeom>
            <a:avLst/>
            <a:gdLst/>
            <a:ahLst/>
            <a:cxnLst/>
            <a:rect l="l" t="t" r="r" b="b"/>
            <a:pathLst>
              <a:path w="13174822" h="5254368">
                <a:moveTo>
                  <a:pt x="0" y="0"/>
                </a:moveTo>
                <a:lnTo>
                  <a:pt x="13174822" y="0"/>
                </a:lnTo>
                <a:lnTo>
                  <a:pt x="13174822" y="5254369"/>
                </a:lnTo>
                <a:lnTo>
                  <a:pt x="0" y="5254369"/>
                </a:lnTo>
                <a:lnTo>
                  <a:pt x="0" y="0"/>
                </a:lnTo>
                <a:close/>
              </a:path>
            </a:pathLst>
          </a:custGeom>
          <a:blipFill>
            <a:blip r:embed="rId4">
              <a:extLst>
                <a:ext uri="{96DAC541-7B7A-43D3-8B79-37D633B846F1}">
                  <asvg:svgBlip xmlns:asvg="http://schemas.microsoft.com/office/drawing/2016/SVG/main" xmlns="" r:embed="rId5"/>
                </a:ext>
              </a:extLst>
            </a:blip>
            <a:stretch>
              <a:fillRect t="-75370" b="-75370"/>
            </a:stretch>
          </a:blipFill>
        </p:spPr>
      </p:sp>
      <p:sp>
        <p:nvSpPr>
          <p:cNvPr id="9" name="Freeform 9"/>
          <p:cNvSpPr/>
          <p:nvPr/>
        </p:nvSpPr>
        <p:spPr>
          <a:xfrm>
            <a:off x="1121374" y="2271591"/>
            <a:ext cx="7629922" cy="4665111"/>
          </a:xfrm>
          <a:custGeom>
            <a:avLst/>
            <a:gdLst/>
            <a:ahLst/>
            <a:cxnLst/>
            <a:rect l="l" t="t" r="r" b="b"/>
            <a:pathLst>
              <a:path w="7629922" h="4665111">
                <a:moveTo>
                  <a:pt x="0" y="0"/>
                </a:moveTo>
                <a:lnTo>
                  <a:pt x="7629922" y="0"/>
                </a:lnTo>
                <a:lnTo>
                  <a:pt x="7629922" y="4665111"/>
                </a:lnTo>
                <a:lnTo>
                  <a:pt x="0" y="4665111"/>
                </a:lnTo>
                <a:lnTo>
                  <a:pt x="0" y="0"/>
                </a:lnTo>
                <a:close/>
              </a:path>
            </a:pathLst>
          </a:custGeom>
          <a:blipFill>
            <a:blip r:embed="rId6"/>
            <a:stretch>
              <a:fillRect/>
            </a:stretch>
          </a:blipFill>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6499E"/>
        </a:solidFill>
        <a:effectLst/>
      </p:bgPr>
    </p:bg>
    <p:spTree>
      <p:nvGrpSpPr>
        <p:cNvPr id="1" name=""/>
        <p:cNvGrpSpPr/>
        <p:nvPr/>
      </p:nvGrpSpPr>
      <p:grpSpPr>
        <a:xfrm>
          <a:off x="0" y="0"/>
          <a:ext cx="0" cy="0"/>
          <a:chOff x="0" y="0"/>
          <a:chExt cx="0" cy="0"/>
        </a:xfrm>
      </p:grpSpPr>
      <p:sp>
        <p:nvSpPr>
          <p:cNvPr id="2" name="Freeform 2"/>
          <p:cNvSpPr/>
          <p:nvPr/>
        </p:nvSpPr>
        <p:spPr>
          <a:xfrm>
            <a:off x="2505156" y="1619088"/>
            <a:ext cx="4743450" cy="4095750"/>
          </a:xfrm>
          <a:custGeom>
            <a:avLst/>
            <a:gdLst/>
            <a:ahLst/>
            <a:cxnLst/>
            <a:rect l="l" t="t" r="r" b="b"/>
            <a:pathLst>
              <a:path w="4743450" h="40957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xmlns="" r:embed="rId3"/>
                </a:ext>
              </a:extLst>
            </a:blip>
            <a:stretch>
              <a:fillRect l="-166" r="-166"/>
            </a:stretch>
          </a:blipFill>
        </p:spPr>
      </p:sp>
      <p:sp>
        <p:nvSpPr>
          <p:cNvPr id="3" name="TextBox 3"/>
          <p:cNvSpPr txBox="1"/>
          <p:nvPr/>
        </p:nvSpPr>
        <p:spPr>
          <a:xfrm>
            <a:off x="446452" y="645795"/>
            <a:ext cx="8860858" cy="697865"/>
          </a:xfrm>
          <a:prstGeom prst="rect">
            <a:avLst/>
          </a:prstGeom>
        </p:spPr>
        <p:txBody>
          <a:bodyPr lIns="0" tIns="0" rIns="0" bIns="0" rtlCol="0" anchor="t">
            <a:spAutoFit/>
          </a:bodyPr>
          <a:lstStyle/>
          <a:p>
            <a:pPr algn="ctr">
              <a:lnSpc>
                <a:spcPts val="5634"/>
              </a:lnSpc>
            </a:pPr>
            <a:r>
              <a:rPr lang="en-US" sz="4025" spc="1247">
                <a:solidFill>
                  <a:srgbClr val="FFFFFF"/>
                </a:solidFill>
                <a:latin typeface="Anonymous Pro Bold"/>
              </a:rPr>
              <a:t>SERVER</a:t>
            </a:r>
          </a:p>
        </p:txBody>
      </p:sp>
      <p:sp>
        <p:nvSpPr>
          <p:cNvPr id="4" name="Freeform 4"/>
          <p:cNvSpPr/>
          <p:nvPr/>
        </p:nvSpPr>
        <p:spPr>
          <a:xfrm>
            <a:off x="-2752644" y="-1305087"/>
            <a:ext cx="4743450" cy="4095750"/>
          </a:xfrm>
          <a:custGeom>
            <a:avLst/>
            <a:gdLst/>
            <a:ahLst/>
            <a:cxnLst/>
            <a:rect l="l" t="t" r="r" b="b"/>
            <a:pathLst>
              <a:path w="4743450" h="40957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xmlns="" r:embed="rId3"/>
                </a:ext>
              </a:extLst>
            </a:blip>
            <a:stretch>
              <a:fillRect l="-166" r="-166"/>
            </a:stretch>
          </a:blipFill>
        </p:spPr>
      </p:sp>
      <p:sp>
        <p:nvSpPr>
          <p:cNvPr id="5" name="Freeform 5"/>
          <p:cNvSpPr/>
          <p:nvPr/>
        </p:nvSpPr>
        <p:spPr>
          <a:xfrm>
            <a:off x="-2295444" y="4962363"/>
            <a:ext cx="4743450" cy="4095750"/>
          </a:xfrm>
          <a:custGeom>
            <a:avLst/>
            <a:gdLst/>
            <a:ahLst/>
            <a:cxnLst/>
            <a:rect l="l" t="t" r="r" b="b"/>
            <a:pathLst>
              <a:path w="4743450" h="40957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xmlns="" r:embed="rId3"/>
                </a:ext>
              </a:extLst>
            </a:blip>
            <a:stretch>
              <a:fillRect l="-166" r="-166"/>
            </a:stretch>
          </a:blipFill>
        </p:spPr>
      </p:sp>
      <p:sp>
        <p:nvSpPr>
          <p:cNvPr id="6" name="Freeform 6"/>
          <p:cNvSpPr/>
          <p:nvPr/>
        </p:nvSpPr>
        <p:spPr>
          <a:xfrm>
            <a:off x="7724856" y="-1305087"/>
            <a:ext cx="4743450" cy="4095750"/>
          </a:xfrm>
          <a:custGeom>
            <a:avLst/>
            <a:gdLst/>
            <a:ahLst/>
            <a:cxnLst/>
            <a:rect l="l" t="t" r="r" b="b"/>
            <a:pathLst>
              <a:path w="4743450" h="40957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xmlns="" r:embed="rId3"/>
                </a:ext>
              </a:extLst>
            </a:blip>
            <a:stretch>
              <a:fillRect l="-166" r="-166"/>
            </a:stretch>
          </a:blipFill>
        </p:spPr>
      </p:sp>
      <p:sp>
        <p:nvSpPr>
          <p:cNvPr id="7" name="Freeform 7"/>
          <p:cNvSpPr/>
          <p:nvPr/>
        </p:nvSpPr>
        <p:spPr>
          <a:xfrm>
            <a:off x="7724856" y="4962363"/>
            <a:ext cx="4743450" cy="4095750"/>
          </a:xfrm>
          <a:custGeom>
            <a:avLst/>
            <a:gdLst/>
            <a:ahLst/>
            <a:cxnLst/>
            <a:rect l="l" t="t" r="r" b="b"/>
            <a:pathLst>
              <a:path w="4743450" h="4095750">
                <a:moveTo>
                  <a:pt x="0" y="0"/>
                </a:moveTo>
                <a:lnTo>
                  <a:pt x="4743450" y="0"/>
                </a:lnTo>
                <a:lnTo>
                  <a:pt x="4743450" y="4095750"/>
                </a:lnTo>
                <a:lnTo>
                  <a:pt x="0" y="4095750"/>
                </a:lnTo>
                <a:lnTo>
                  <a:pt x="0" y="0"/>
                </a:lnTo>
                <a:close/>
              </a:path>
            </a:pathLst>
          </a:custGeom>
          <a:blipFill>
            <a:blip r:embed="rId2">
              <a:alphaModFix amt="17000"/>
              <a:extLst>
                <a:ext uri="{96DAC541-7B7A-43D3-8B79-37D633B846F1}">
                  <asvg:svgBlip xmlns:asvg="http://schemas.microsoft.com/office/drawing/2016/SVG/main" xmlns="" r:embed="rId3"/>
                </a:ext>
              </a:extLst>
            </a:blip>
            <a:stretch>
              <a:fillRect l="-166" r="-166"/>
            </a:stretch>
          </a:blipFill>
        </p:spPr>
      </p:sp>
      <p:sp>
        <p:nvSpPr>
          <p:cNvPr id="8" name="Freeform 8"/>
          <p:cNvSpPr/>
          <p:nvPr/>
        </p:nvSpPr>
        <p:spPr>
          <a:xfrm>
            <a:off x="0" y="2159824"/>
            <a:ext cx="9753600" cy="5169571"/>
          </a:xfrm>
          <a:custGeom>
            <a:avLst/>
            <a:gdLst/>
            <a:ahLst/>
            <a:cxnLst/>
            <a:rect l="l" t="t" r="r" b="b"/>
            <a:pathLst>
              <a:path w="12962200" h="5169571">
                <a:moveTo>
                  <a:pt x="0" y="0"/>
                </a:moveTo>
                <a:lnTo>
                  <a:pt x="12962200" y="0"/>
                </a:lnTo>
                <a:lnTo>
                  <a:pt x="12962200" y="5169571"/>
                </a:lnTo>
                <a:lnTo>
                  <a:pt x="0" y="5169571"/>
                </a:lnTo>
                <a:lnTo>
                  <a:pt x="0" y="0"/>
                </a:lnTo>
                <a:close/>
              </a:path>
            </a:pathLst>
          </a:custGeom>
          <a:blipFill>
            <a:blip r:embed="rId4">
              <a:extLst>
                <a:ext uri="{96DAC541-7B7A-43D3-8B79-37D633B846F1}">
                  <asvg:svgBlip xmlns:asvg="http://schemas.microsoft.com/office/drawing/2016/SVG/main" xmlns="" r:embed="rId5"/>
                </a:ext>
              </a:extLst>
            </a:blip>
            <a:stretch>
              <a:fillRect t="-75370" b="-75370"/>
            </a:stretch>
          </a:blipFill>
        </p:spPr>
      </p:sp>
      <p:sp>
        <p:nvSpPr>
          <p:cNvPr id="9" name="TextBox 9"/>
          <p:cNvSpPr txBox="1"/>
          <p:nvPr/>
        </p:nvSpPr>
        <p:spPr>
          <a:xfrm>
            <a:off x="609734" y="2733513"/>
            <a:ext cx="8412346" cy="3452353"/>
          </a:xfrm>
          <a:prstGeom prst="rect">
            <a:avLst/>
          </a:prstGeom>
        </p:spPr>
        <p:txBody>
          <a:bodyPr lIns="0" tIns="0" rIns="0" bIns="0" rtlCol="0" anchor="t">
            <a:spAutoFit/>
          </a:bodyPr>
          <a:lstStyle/>
          <a:p>
            <a:pPr algn="just">
              <a:lnSpc>
                <a:spcPts val="3962"/>
              </a:lnSpc>
            </a:pPr>
            <a:r>
              <a:rPr lang="en-US" sz="2830" spc="28">
                <a:solidFill>
                  <a:srgbClr val="26499E"/>
                </a:solidFill>
                <a:latin typeface="Anonymous Pro"/>
              </a:rPr>
              <a:t>Server adalah komputer atau sistem komputer yang menyediakan layanan atau sumber daya kepada komputer-komputer lainnya melalui jaringan, seperti penyimpanan data, penggunaan jaringan, menjalankan aplikasi, komputasi berat, dan pengontrol akses.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438</Words>
  <Application>Microsoft Office PowerPoint</Application>
  <PresentationFormat>Custom</PresentationFormat>
  <Paragraphs>67</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Anonymous Pro Bold</vt:lpstr>
      <vt:lpstr>Calibri</vt:lpstr>
      <vt:lpstr>Anonymous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 API</dc:title>
  <cp:lastModifiedBy>HP</cp:lastModifiedBy>
  <cp:revision>3</cp:revision>
  <dcterms:created xsi:type="dcterms:W3CDTF">2006-08-16T00:00:00Z</dcterms:created>
  <dcterms:modified xsi:type="dcterms:W3CDTF">2024-05-16T02:15:31Z</dcterms:modified>
  <dc:identifier>DAGFQW-p9no</dc:identifier>
</cp:coreProperties>
</file>