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2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2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1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2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7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2755-4D65-824C-B1EC-FE5CD694CBA2}" type="datetimeFigureOut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34BEB-049F-A044-A7F5-C22A26D8E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lideplayer.com/slide/579614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Diode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Mason Andrews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4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895"/>
            <a:ext cx="12209647" cy="5540305"/>
          </a:xfrm>
        </p:spPr>
      </p:pic>
    </p:spTree>
    <p:extLst>
      <p:ext uri="{BB962C8B-B14F-4D97-AF65-F5344CB8AC3E}">
        <p14:creationId xmlns:p14="http://schemas.microsoft.com/office/powerpoint/2010/main" val="149244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6"/>
            <a:ext cx="12185269" cy="5811838"/>
          </a:xfrm>
        </p:spPr>
      </p:pic>
    </p:spTree>
    <p:extLst>
      <p:ext uri="{BB962C8B-B14F-4D97-AF65-F5344CB8AC3E}">
        <p14:creationId xmlns:p14="http://schemas.microsoft.com/office/powerpoint/2010/main" val="97351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183" y="510899"/>
            <a:ext cx="7245626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34" y="-27091"/>
            <a:ext cx="9186332" cy="6885091"/>
          </a:xfrm>
        </p:spPr>
      </p:pic>
    </p:spTree>
    <p:extLst>
      <p:ext uri="{BB962C8B-B14F-4D97-AF65-F5344CB8AC3E}">
        <p14:creationId xmlns:p14="http://schemas.microsoft.com/office/powerpoint/2010/main" val="103121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32" y="3327400"/>
            <a:ext cx="5035550" cy="342269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43" y="24620"/>
            <a:ext cx="4890328" cy="3332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819150"/>
            <a:ext cx="53594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017"/>
            <a:ext cx="10031094" cy="6530783"/>
          </a:xfrm>
        </p:spPr>
      </p:pic>
    </p:spTree>
    <p:extLst>
      <p:ext uri="{BB962C8B-B14F-4D97-AF65-F5344CB8AC3E}">
        <p14:creationId xmlns:p14="http://schemas.microsoft.com/office/powerpoint/2010/main" val="94279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Lesely</a:t>
            </a:r>
            <a:r>
              <a:rPr lang="en-US" dirty="0" smtClean="0"/>
              <a:t> </a:t>
            </a:r>
            <a:r>
              <a:rPr lang="en-US" dirty="0" err="1" smtClean="0"/>
              <a:t>Loyd</a:t>
            </a:r>
            <a:r>
              <a:rPr lang="en-US" dirty="0"/>
              <a:t> </a:t>
            </a:r>
            <a:r>
              <a:rPr lang="en-US" dirty="0" smtClean="0"/>
              <a:t>(2015) </a:t>
            </a:r>
            <a:r>
              <a:rPr lang="en-US" i="1" dirty="0"/>
              <a:t>Ideal Diode </a:t>
            </a:r>
            <a:r>
              <a:rPr lang="en-US" i="1" dirty="0" smtClean="0"/>
              <a:t>Equation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https://slideplayer.com/slide/5796147/</a:t>
            </a:r>
            <a:endParaRPr lang="en-US" dirty="0" smtClean="0"/>
          </a:p>
          <a:p>
            <a:r>
              <a:rPr lang="en-US" dirty="0" err="1"/>
              <a:t>Neudeck</a:t>
            </a:r>
            <a:r>
              <a:rPr lang="en-US" dirty="0"/>
              <a:t>, G. (1983). </a:t>
            </a:r>
            <a:r>
              <a:rPr lang="en-US" i="1" dirty="0"/>
              <a:t>The PN junction diode</a:t>
            </a:r>
            <a:r>
              <a:rPr lang="en-US" dirty="0"/>
              <a:t> (Modular series on solid state devices ; v. 2). Reading, Mass.: </a:t>
            </a:r>
            <a:r>
              <a:rPr lang="en-US" dirty="0" smtClean="0"/>
              <a:t>Addison-Wesley.</a:t>
            </a:r>
          </a:p>
          <a:p>
            <a:r>
              <a:rPr lang="en-US" dirty="0"/>
              <a:t>Kip, A. (1968). </a:t>
            </a:r>
            <a:r>
              <a:rPr lang="en-US" i="1" dirty="0"/>
              <a:t>Fundamentals of electricity and magnetism</a:t>
            </a:r>
            <a:r>
              <a:rPr lang="en-US" dirty="0"/>
              <a:t> (2d ed., McGraw-Hill series in fundamentals of physics). New York: McGraw-Hill</a:t>
            </a:r>
            <a:r>
              <a:rPr lang="en-US" dirty="0" smtClean="0"/>
              <a:t>.</a:t>
            </a:r>
          </a:p>
          <a:p>
            <a:r>
              <a:rPr lang="en-US" dirty="0"/>
              <a:t>Melissinos, Adrian C., and Jim Napolitano. Experiments in Modern Physics. Academic Press, 2011. </a:t>
            </a:r>
          </a:p>
        </p:txBody>
      </p:sp>
    </p:spTree>
    <p:extLst>
      <p:ext uri="{BB962C8B-B14F-4D97-AF65-F5344CB8AC3E}">
        <p14:creationId xmlns:p14="http://schemas.microsoft.com/office/powerpoint/2010/main" val="42907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95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Diode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Diode Analysis</dc:title>
  <dc:creator>Yokel Local</dc:creator>
  <cp:lastModifiedBy>Yokel Local</cp:lastModifiedBy>
  <cp:revision>3</cp:revision>
  <dcterms:created xsi:type="dcterms:W3CDTF">2018-12-05T18:35:10Z</dcterms:created>
  <dcterms:modified xsi:type="dcterms:W3CDTF">2018-12-05T20:11:52Z</dcterms:modified>
</cp:coreProperties>
</file>