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FCE8F-F837-4168-86B0-64B1A0653A47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ACB9-45E9-40A0-A029-290022684F0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980728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sz="2000" b="1" dirty="0"/>
            </a:br>
            <a:r>
              <a:rPr lang="pt-BR" sz="2200" b="1" dirty="0" smtClean="0"/>
              <a:t>ANÁLISE </a:t>
            </a:r>
            <a:r>
              <a:rPr lang="pt-BR" sz="2200" b="1" dirty="0"/>
              <a:t>E DESENVOLVIMENTO DE </a:t>
            </a:r>
            <a:r>
              <a:rPr lang="pt-BR" sz="2200" b="1" dirty="0" smtClean="0"/>
              <a:t>SISTEMAS</a:t>
            </a:r>
            <a:br>
              <a:rPr lang="pt-BR" sz="2200" b="1" dirty="0" smtClean="0"/>
            </a:br>
            <a:r>
              <a:rPr lang="pt-BR" sz="2200" b="1" dirty="0" smtClean="0"/>
              <a:t> FATEC OURINHOS 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2780928"/>
            <a:ext cx="6400800" cy="3744416"/>
          </a:xfrm>
        </p:spPr>
        <p:txBody>
          <a:bodyPr>
            <a:normAutofit fontScale="55000" lnSpcReduction="20000"/>
          </a:bodyPr>
          <a:lstStyle/>
          <a:p>
            <a:r>
              <a:rPr lang="pt-BR" sz="5500" b="1" dirty="0" smtClean="0">
                <a:solidFill>
                  <a:schemeClr val="tx1"/>
                </a:solidFill>
              </a:rPr>
              <a:t>SISTEMA DE GERENCIAMENTO DE ATIVIDADES LIGADAS À PESQUISA</a:t>
            </a:r>
            <a:endParaRPr lang="pt-BR" sz="5500" b="1" dirty="0" smtClean="0">
              <a:solidFill>
                <a:schemeClr val="tx1"/>
              </a:solidFill>
            </a:endParaRPr>
          </a:p>
          <a:p>
            <a:endParaRPr lang="pt-BR" sz="5500" b="1" dirty="0" smtClean="0">
              <a:solidFill>
                <a:schemeClr val="tx1"/>
              </a:solidFill>
            </a:endParaRPr>
          </a:p>
          <a:p>
            <a:r>
              <a:rPr lang="pt-BR" sz="3800" dirty="0" smtClean="0">
                <a:solidFill>
                  <a:schemeClr val="tx1"/>
                </a:solidFill>
              </a:rPr>
              <a:t>Orientadora: </a:t>
            </a:r>
            <a:r>
              <a:rPr lang="pt-BR" sz="3800" dirty="0" err="1">
                <a:solidFill>
                  <a:schemeClr val="tx1"/>
                </a:solidFill>
              </a:rPr>
              <a:t>Prof.</a:t>
            </a:r>
            <a:r>
              <a:rPr lang="pt-BR" sz="3800" baseline="30000" dirty="0" err="1">
                <a:solidFill>
                  <a:schemeClr val="tx1"/>
                </a:solidFill>
              </a:rPr>
              <a:t>a.</a:t>
            </a:r>
            <a:r>
              <a:rPr lang="pt-BR" sz="3800" baseline="30000" dirty="0">
                <a:solidFill>
                  <a:schemeClr val="tx1"/>
                </a:solidFill>
              </a:rPr>
              <a:t> </a:t>
            </a:r>
            <a:r>
              <a:rPr lang="pt-BR" sz="3800" dirty="0">
                <a:solidFill>
                  <a:schemeClr val="tx1"/>
                </a:solidFill>
              </a:rPr>
              <a:t>Dr</a:t>
            </a:r>
            <a:r>
              <a:rPr lang="pt-BR" sz="3800" baseline="30000" dirty="0">
                <a:solidFill>
                  <a:schemeClr val="tx1"/>
                </a:solidFill>
              </a:rPr>
              <a:t>a </a:t>
            </a:r>
            <a:r>
              <a:rPr lang="pt-BR" sz="3800" dirty="0">
                <a:solidFill>
                  <a:schemeClr val="tx1"/>
                </a:solidFill>
              </a:rPr>
              <a:t>Elaine Pasqualini </a:t>
            </a:r>
            <a:endParaRPr lang="pt-BR" sz="3800" dirty="0" smtClean="0">
              <a:solidFill>
                <a:schemeClr val="tx1"/>
              </a:solidFill>
            </a:endParaRPr>
          </a:p>
          <a:p>
            <a:endParaRPr lang="pt-BR" sz="5500" dirty="0">
              <a:solidFill>
                <a:schemeClr val="tx1"/>
              </a:solidFill>
            </a:endParaRPr>
          </a:p>
          <a:p>
            <a:endParaRPr lang="pt-BR" sz="5500" dirty="0" smtClean="0">
              <a:solidFill>
                <a:schemeClr val="tx1"/>
              </a:solidFill>
            </a:endParaRPr>
          </a:p>
          <a:p>
            <a:endParaRPr lang="pt-BR" sz="5500" u="sng" dirty="0" smtClean="0">
              <a:solidFill>
                <a:schemeClr val="tx1"/>
              </a:solidFill>
            </a:endParaRPr>
          </a:p>
          <a:p>
            <a:r>
              <a:rPr lang="pt-BR" sz="3800" dirty="0" err="1" smtClean="0">
                <a:solidFill>
                  <a:schemeClr val="tx1"/>
                </a:solidFill>
              </a:rPr>
              <a:t>Denilson</a:t>
            </a:r>
            <a:r>
              <a:rPr lang="pt-BR" sz="3800" dirty="0" smtClean="0">
                <a:solidFill>
                  <a:schemeClr val="tx1"/>
                </a:solidFill>
              </a:rPr>
              <a:t> </a:t>
            </a:r>
            <a:r>
              <a:rPr lang="pt-BR" sz="3800" dirty="0">
                <a:solidFill>
                  <a:schemeClr val="tx1"/>
                </a:solidFill>
              </a:rPr>
              <a:t>Perez Júnior</a:t>
            </a:r>
            <a:endParaRPr lang="pt-BR" sz="3800" dirty="0">
              <a:solidFill>
                <a:schemeClr val="tx1"/>
              </a:solidFill>
            </a:endParaRPr>
          </a:p>
          <a:p>
            <a:r>
              <a:rPr lang="pt-BR" sz="3800" dirty="0">
                <a:solidFill>
                  <a:schemeClr val="tx1"/>
                </a:solidFill>
              </a:rPr>
              <a:t>Gabriel da S. </a:t>
            </a:r>
            <a:r>
              <a:rPr lang="pt-BR" sz="3800" dirty="0" smtClean="0">
                <a:solidFill>
                  <a:schemeClr val="tx1"/>
                </a:solidFill>
              </a:rPr>
              <a:t>Pereira</a:t>
            </a:r>
            <a:r>
              <a:rPr lang="pt-BR" sz="3800" b="1" dirty="0">
                <a:solidFill>
                  <a:schemeClr val="tx1"/>
                </a:solidFill>
              </a:rPr>
              <a:t> </a:t>
            </a:r>
            <a:endParaRPr lang="pt-BR" sz="3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4525963"/>
          </a:xfrm>
        </p:spPr>
        <p:txBody>
          <a:bodyPr/>
          <a:lstStyle/>
          <a:p>
            <a:pPr algn="just"/>
            <a:r>
              <a:rPr lang="pt-BR" sz="2800" dirty="0"/>
              <a:t>Criar e aplicar um </a:t>
            </a:r>
            <a:r>
              <a:rPr lang="pt-BR" sz="2800" i="1" dirty="0"/>
              <a:t>software</a:t>
            </a:r>
            <a:r>
              <a:rPr lang="pt-BR" sz="2800" dirty="0"/>
              <a:t> para gerenciar atividades ligadas à pesquisa para registrar as metas do grupo, a história, bem como os trabalhos e artigos dos participantes, atas de reuniões, </a:t>
            </a:r>
            <a:r>
              <a:rPr lang="pt-BR" sz="2800" i="1" dirty="0"/>
              <a:t>chats</a:t>
            </a:r>
            <a:r>
              <a:rPr lang="pt-BR" sz="2800" dirty="0"/>
              <a:t>, entre outras funcionalidades.</a:t>
            </a:r>
            <a:endParaRPr lang="pt-BR" sz="2800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277072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Devido da importância do </a:t>
            </a:r>
            <a:r>
              <a:rPr lang="pt-BR" dirty="0"/>
              <a:t>compartilhamento científico e tecnológico, socialização de informações e divulgação das atividades e produção acadêmica, de qualquer grupo de estudos e de </a:t>
            </a:r>
            <a:r>
              <a:rPr lang="pt-BR" dirty="0" smtClean="0"/>
              <a:t>pesquisas;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r>
              <a:rPr lang="pt-BR" dirty="0" smtClean="0"/>
              <a:t>Materiais e Instrumentos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277072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Entrevistas com o grupo EDACI;</a:t>
            </a:r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err="1" smtClean="0"/>
              <a:t>Astah</a:t>
            </a:r>
            <a:r>
              <a:rPr lang="pt-BR" sz="2800" dirty="0" smtClean="0"/>
              <a:t> Software – Modelagem de Diagramas;</a:t>
            </a:r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err="1" smtClean="0"/>
              <a:t>MySQL</a:t>
            </a:r>
            <a:r>
              <a:rPr lang="pt-BR" sz="2800" dirty="0" smtClean="0"/>
              <a:t> – Banco de Dados;</a:t>
            </a:r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Linguagem PHP, </a:t>
            </a:r>
            <a:r>
              <a:rPr lang="pt-BR" sz="2800" dirty="0" err="1" smtClean="0"/>
              <a:t>Javascript</a:t>
            </a:r>
            <a:r>
              <a:rPr lang="pt-BR" sz="2800" dirty="0" smtClean="0"/>
              <a:t> – Desenvolvimento </a:t>
            </a:r>
            <a:r>
              <a:rPr lang="pt-BR" sz="2800" dirty="0" err="1" smtClean="0"/>
              <a:t>Back-End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HTML, CSS, </a:t>
            </a:r>
            <a:r>
              <a:rPr lang="pt-BR" sz="2800" dirty="0" err="1" smtClean="0"/>
              <a:t>Bootstrap</a:t>
            </a:r>
            <a:r>
              <a:rPr lang="pt-BR" sz="2800" dirty="0"/>
              <a:t> </a:t>
            </a:r>
            <a:r>
              <a:rPr lang="pt-BR" sz="2800" dirty="0" smtClean="0"/>
              <a:t>– Desenvolvimento </a:t>
            </a:r>
            <a:r>
              <a:rPr lang="pt-BR" sz="2800" dirty="0" err="1" smtClean="0"/>
              <a:t>Front-End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89856"/>
            <a:ext cx="8229600" cy="1143000"/>
          </a:xfrm>
        </p:spPr>
        <p:txBody>
          <a:bodyPr/>
          <a:lstStyle/>
          <a:p>
            <a:r>
              <a:rPr lang="pt-BR" dirty="0" smtClean="0"/>
              <a:t>Procedimento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3000" dirty="0"/>
              <a:t>Para facilitar a nomenclatura do sistema de gerenciamento de atividades de pesquisa foi atribuído um nome, denominado de SISTARP (Sistema de Atividades Relacionadas à Pesquisa) </a:t>
            </a:r>
            <a:r>
              <a:rPr lang="pt-BR" sz="3000" dirty="0" smtClean="0"/>
              <a:t>.</a:t>
            </a:r>
            <a:endParaRPr lang="pt-BR" sz="3000" dirty="0" smtClean="0"/>
          </a:p>
          <a:p>
            <a:pPr algn="just">
              <a:buNone/>
            </a:pPr>
            <a:endParaRPr lang="pt-BR" sz="3000" dirty="0"/>
          </a:p>
          <a:p>
            <a:pPr algn="just"/>
            <a:r>
              <a:rPr lang="pt-BR" sz="3000" dirty="0" smtClean="0"/>
              <a:t>Como </a:t>
            </a:r>
            <a:r>
              <a:rPr lang="pt-BR" sz="3000" dirty="0"/>
              <a:t>o objetivo do trabalho é criar e capacitar/aplicar um </a:t>
            </a:r>
            <a:r>
              <a:rPr lang="pt-BR" sz="3000" i="1" dirty="0"/>
              <a:t>software</a:t>
            </a:r>
            <a:r>
              <a:rPr lang="pt-BR" sz="3000" dirty="0"/>
              <a:t> para gerenciar atividades ligadas à pesquisa, dividiu-se esta parte em duas (criação e capacitação) para auxiliar o entendimento.</a:t>
            </a:r>
            <a:endParaRPr lang="pt-BR" sz="3000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143000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592" y="2060848"/>
            <a:ext cx="7533892" cy="423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/>
          </a:p>
          <a:p>
            <a:pPr algn="ctr">
              <a:buNone/>
            </a:pPr>
            <a:r>
              <a:rPr lang="pt-BR" sz="6600" dirty="0" smtClean="0"/>
              <a:t>Protótipos</a:t>
            </a:r>
            <a:endParaRPr lang="pt-B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WPS Presentation</Application>
  <PresentationFormat>Apresentação na tela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Liberation Mono</vt:lpstr>
      <vt:lpstr>Tema do Office</vt:lpstr>
      <vt:lpstr> ANÁLISE E DESENVOLVIMENTO DE SISTEMAS  FATEC OURINHOS  </vt:lpstr>
      <vt:lpstr>Objetivo Geral</vt:lpstr>
      <vt:lpstr>Justificativa</vt:lpstr>
      <vt:lpstr>Materiais e Instrumentos</vt:lpstr>
      <vt:lpstr>Procedimento</vt:lpstr>
      <vt:lpstr>Cronograma</vt:lpstr>
      <vt:lpstr>Referências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PAULA SOUZA - FATEC OURINHOS ANÁLISE E DESENVOLVIMENTO DE SISTEMAS</dc:title>
  <dc:creator>FATEC</dc:creator>
  <cp:lastModifiedBy>KPlay</cp:lastModifiedBy>
  <cp:revision>4</cp:revision>
  <dcterms:created xsi:type="dcterms:W3CDTF">2019-06-03T23:16:00Z</dcterms:created>
  <dcterms:modified xsi:type="dcterms:W3CDTF">2019-06-24T11:37:37Z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1046-11.2.0.8641</vt:lpwstr>
  </property>
</Properties>
</file>