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08D6-282A-3199-E6C6-5C4442BE1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A6092-9B77-51D8-4ECE-68F64B5FF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F08E5-2242-9040-9216-49CFC727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CAD9-3D30-4E23-B205-EA69402DE25F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F877-6EB2-5031-E42F-C0FFC8DA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30355-FE92-1CCD-A331-06730488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18AC-0EE5-4E91-BE41-4E84B2C17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8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6C66-E51A-1103-BE48-309847D5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C627A-A415-6FDB-3558-B5971646C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362FE-7724-6766-2258-0E35309F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CAD9-3D30-4E23-B205-EA69402DE25F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8187-2E8C-83F7-F7DF-EAB7B4BA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DD43-C444-1735-5411-CC91F3C7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18AC-0EE5-4E91-BE41-4E84B2C17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06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EEBBF-885F-72AE-E254-EB3D79E6D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BD00C-8B54-04CB-6567-FFEA9A7DA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6092-F90F-ED38-1314-9680D1AB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CAD9-3D30-4E23-B205-EA69402DE25F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B4F3-B504-78B5-1B77-546B6AFF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6F441-CE15-4CF7-B3A3-DAFA014F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18AC-0EE5-4E91-BE41-4E84B2C17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9366-BEDE-0F96-0958-54EE3416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1E083-A56E-0BDF-D2E1-FD5DEB7E3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49939-6D07-5EDC-8632-38D0837E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CAD9-3D30-4E23-B205-EA69402DE25F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F2FE1-8D8E-17C8-9F14-DB956C04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D044-958A-BBAA-F218-54D5FB7F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18AC-0EE5-4E91-BE41-4E84B2C17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35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7D17-DA21-2D11-B810-8F1615B4A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A45B5-0D02-3118-6513-8B25E1DD0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0F30D-F615-6C2D-4C65-631F844D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CAD9-3D30-4E23-B205-EA69402DE25F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91F13-B52A-88D7-5345-CB6BEEB0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20A7B-E1C3-CF00-A205-0FBD1B7E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18AC-0EE5-4E91-BE41-4E84B2C17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6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4B8F-FAC6-3A7A-B4BE-B8028D6A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332A-64D5-E47B-7852-C0BE30B00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1654C-9A47-6A6B-CBD4-50D2537CC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62291-D723-1BC0-720C-CFEA039E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CAD9-3D30-4E23-B205-EA69402DE25F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9805-A3A0-1DED-C70E-7B9BFD9D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778AB-6BF7-D2BB-1F33-A3F5BA16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18AC-0EE5-4E91-BE41-4E84B2C17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03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4CDA-9FE6-010E-8111-B0333C42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02B1E-97D8-5789-5D3E-539EB1A76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DF6F0-0204-B4E5-0F11-1A3E446C4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E443-D107-C1E4-089C-88F5DD9DC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BE207-651C-8FA4-E1E8-1DB1F8EB2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8830E-6911-4472-7274-5212C3B4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CAD9-3D30-4E23-B205-EA69402DE25F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F0459-18F1-F1CF-0FC9-1A4A49BF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B24E1-BF0A-A9E1-4DA3-9F6AC90C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18AC-0EE5-4E91-BE41-4E84B2C17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71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FE063-4A1A-6F73-3546-91613ACE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AB359-17A0-3629-C05B-06FC0278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CAD9-3D30-4E23-B205-EA69402DE25F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1E829-078B-A411-19A6-931EFD70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48AAE-C357-4C14-E8E8-0F292230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18AC-0EE5-4E91-BE41-4E84B2C17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24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B53A9-4D3F-59B3-DCCE-E956F695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CAD9-3D30-4E23-B205-EA69402DE25F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81C47-226A-69DB-38A2-539DC266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A5508-41DB-5352-39C0-2DE2A2CC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18AC-0EE5-4E91-BE41-4E84B2C17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61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EDC0-9025-5E1F-9229-12F1BFBF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9866E-352B-5AEB-6BB8-24D39867D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1240A-0E0F-E47A-1E13-C06C3DB63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6BD49-0CCF-A5D6-390E-AB17951C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CAD9-3D30-4E23-B205-EA69402DE25F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35EF3-FFA5-48EA-0AF4-ADEB0782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1ABC6-7E4D-6C51-DC36-0BF1B0CA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18AC-0EE5-4E91-BE41-4E84B2C17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9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C3FA-369C-188E-7EC0-BEA7C0FA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A15B8-5AA5-4305-3649-E440EF988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57085-9078-BD28-7FB5-0F53BEF42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E62A9-9DA1-6B1C-5B44-7BAA661B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CCAD9-3D30-4E23-B205-EA69402DE25F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E08E9-F6D5-5F14-092F-251B2AD8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BBC3A-727B-7029-6C2F-1FC1BD48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18AC-0EE5-4E91-BE41-4E84B2C17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2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7F234-2E32-379A-A7F8-A0AD2B31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29F31-A1A0-DB29-7EA7-017688A1C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88DC-467E-766B-D96B-594B43F2D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BCCAD9-3D30-4E23-B205-EA69402DE25F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3B81-CD52-46D0-67C6-20F320024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5B38C-42CA-E27F-7DD7-4766045F5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7418AC-0EE5-4E91-BE41-4E84B2C17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27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vanpandya.github.io/Astro-Impact-Simulator-Meteor-Madness-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vanpandya.github.io/Astro-Impact-Simulator-Meteor-Madness-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vivanpandya/Astro-Impact-Simulator-Meteor-Madness-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C706F-13AB-7A57-45F7-E71665D2F6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97" r="783" b="1"/>
          <a:stretch>
            <a:fillRect/>
          </a:stretch>
        </p:blipFill>
        <p:spPr>
          <a:xfrm>
            <a:off x="1" y="10"/>
            <a:ext cx="7528563" cy="6857990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A2FBA-54B5-BCE6-DB5C-7644E29C9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b="1"/>
              <a:t>NASA Space Apps Challenge 2025</a:t>
            </a:r>
            <a:br>
              <a:rPr lang="en-US" sz="3700" b="1"/>
            </a:br>
            <a:endParaRPr lang="en-US" sz="37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8DFAF-B453-B439-5FFC-7FD5584C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b="1"/>
              <a:t>Title:</a:t>
            </a:r>
            <a:r>
              <a:rPr lang="en-US" sz="1900"/>
              <a:t>  </a:t>
            </a:r>
            <a:r>
              <a:rPr lang="en-US" sz="1900" i="1"/>
              <a:t>Astro-Impact Simulator   (Meteor Madness)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b="1"/>
              <a:t>Team Name:</a:t>
            </a:r>
            <a:r>
              <a:rPr lang="en-US" sz="1900"/>
              <a:t> Solo Coder – </a:t>
            </a:r>
            <a:r>
              <a:rPr lang="en-US" sz="1900" i="1"/>
              <a:t>Vivan Pandya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b="1"/>
              <a:t>College:</a:t>
            </a:r>
            <a:r>
              <a:rPr lang="en-US" sz="1900"/>
              <a:t> PDEU – Computer Science &amp; Engineering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b="1"/>
              <a:t>Project Category:</a:t>
            </a:r>
            <a:r>
              <a:rPr lang="en-US" sz="1900"/>
              <a:t> Planetary Defense / Impact Simulation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900" b="1"/>
              <a:t>Hosted On:  </a:t>
            </a:r>
            <a:r>
              <a:rPr lang="en-US" sz="1900" b="1" u="sng">
                <a:hlinkClick r:id="rId3"/>
              </a:rPr>
              <a:t>https://vivanpandya.github.io/Astro-Impact-Simulator-Meteor-Madness-/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10183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ars and a galaxy in space&#10;&#10;AI-generated content may be incorrect.">
            <a:extLst>
              <a:ext uri="{FF2B5EF4-FFF2-40B4-BE49-F238E27FC236}">
                <a16:creationId xmlns:a16="http://schemas.microsoft.com/office/drawing/2014/main" id="{5F34AB4A-8114-122C-1327-390DA212B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FCDE020-7D71-18B8-B1C2-6CF36960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8872"/>
            <a:ext cx="3932237" cy="74066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2"/>
                </a:solidFill>
              </a:rPr>
              <a:t>The Challenge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55E643-CE06-52FF-DA3F-4AC1608EB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080" y="146304"/>
            <a:ext cx="5687568" cy="6355079"/>
          </a:xfrm>
        </p:spPr>
        <p:txBody>
          <a:bodyPr>
            <a:normAutofit lnSpcReduction="10000"/>
          </a:bodyPr>
          <a:lstStyle/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FFFFFF"/>
                </a:solidFill>
                <a:latin typeface="Liberation Sans" pitchFamily="18"/>
                <a:ea typeface="Noto Sans CJK SC" pitchFamily="2"/>
                <a:cs typeface="FreeSans" pitchFamily="2"/>
              </a:rPr>
              <a:t>Piece of the Chelyabinsk Meteor that fell in Russia. It did not hit the ground but exploded in the air at 30 km altitude on February 15, 2013.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pt-BR" dirty="0">
              <a:solidFill>
                <a:srgbClr val="FFFFFF"/>
              </a:solidFill>
              <a:latin typeface="Liberation Sans" pitchFamily="18"/>
              <a:ea typeface="Noto Sans CJK SC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solidFill>
                  <a:srgbClr val="FFFFFF"/>
                </a:solidFill>
                <a:latin typeface="Liberation Sans" pitchFamily="18"/>
                <a:ea typeface="Noto Sans CJK SC" pitchFamily="2"/>
                <a:cs typeface="FreeSans" pitchFamily="2"/>
              </a:rPr>
              <a:t>Photo: Andrey Yarantsev</a:t>
            </a:r>
          </a:p>
          <a:p>
            <a:endParaRPr lang="en-IN" dirty="0"/>
          </a:p>
          <a:p>
            <a:endParaRPr lang="en-IN" dirty="0"/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>
                <a:solidFill>
                  <a:srgbClr val="FFFFFF"/>
                </a:solidFill>
                <a:latin typeface="Liberation Sans" pitchFamily="18"/>
                <a:ea typeface="Noto Sans CJK SC" pitchFamily="2"/>
                <a:cs typeface="FreeSans" pitchFamily="2"/>
              </a:rPr>
              <a:t>Piece of the Chelyabinsk Meteor that fell in Russia. It did not hit the ground but exploded in the air at 30 km altitude on February 15, 2013.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pt-BR" sz="2200" dirty="0">
              <a:solidFill>
                <a:srgbClr val="FFFFFF"/>
              </a:solidFill>
              <a:latin typeface="Liberation Sans" pitchFamily="18"/>
              <a:ea typeface="Noto Sans CJK SC" pitchFamily="2"/>
              <a:cs typeface="FreeSans" pitchFamily="2"/>
            </a:endParaRP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200" dirty="0">
                <a:solidFill>
                  <a:srgbClr val="FFFFFF"/>
                </a:solidFill>
                <a:latin typeface="Liberation Sans" pitchFamily="18"/>
                <a:ea typeface="Noto Sans CJK SC" pitchFamily="2"/>
                <a:cs typeface="FreeSans" pitchFamily="2"/>
              </a:rPr>
              <a:t>Photo: Andrey Yarantsev</a:t>
            </a: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C4683-7504-FCD5-AF3D-C2BA389DC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352" y="859536"/>
            <a:ext cx="5785104" cy="587959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9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Context:</a:t>
            </a:r>
          </a:p>
          <a:p>
            <a:pPr algn="just"/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Earth is under constant threat from </a:t>
            </a:r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Near-Earth Objects (NEOs)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asteroids, meteoroids, and comets that occasionally come dangerously close.</a:t>
            </a:r>
          </a:p>
          <a:p>
            <a:pPr algn="just"/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impacts can trigger </a:t>
            </a:r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massive natural disasters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such as:</a:t>
            </a:r>
          </a:p>
          <a:p>
            <a:pPr lvl="1" algn="just"/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🌋 </a:t>
            </a:r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Earthquakes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due to seismic shockwaves</a:t>
            </a:r>
          </a:p>
          <a:p>
            <a:pPr lvl="1" algn="just"/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🌊 </a:t>
            </a:r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Tsunamis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impacts occur in oceans</a:t>
            </a:r>
          </a:p>
          <a:p>
            <a:pPr lvl="1" algn="just"/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🕳 </a:t>
            </a:r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Crater formation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destruction of nearby regions</a:t>
            </a:r>
          </a:p>
          <a:p>
            <a:pPr algn="just"/>
            <a:r>
              <a:rPr lang="en-US" sz="19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algn="just"/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scientific models that simulate asteroid impacts are often: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</a:t>
            </a:r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require advanced knowledge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accessible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students, educators, or general    audiences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</a:t>
            </a:r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interactivity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easy visualization</a:t>
            </a:r>
          </a:p>
          <a:p>
            <a:pPr algn="just"/>
            <a:r>
              <a:rPr lang="en-US" sz="19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  <a:p>
            <a:pPr algn="just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build a </a:t>
            </a:r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web-based interactive simulator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Visualizes </a:t>
            </a:r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asteroid impact effects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such as craters, tsunamis, and earthquakes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NASA’s Near-Earth Object API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elevation data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realism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Makes scientific visualization </a:t>
            </a:r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educational, and engaging</a:t>
            </a:r>
            <a:endParaRPr lang="en-US" sz="17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0CD6D0-3B91-89BA-E5CB-305284C7987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423724" y="146304"/>
            <a:ext cx="5618924" cy="4032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61E0BC-6912-26D9-CD16-856A62CCF2D0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31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ars and a galaxy in space&#10;&#10;AI-generated content may be incorrect.">
            <a:extLst>
              <a:ext uri="{FF2B5EF4-FFF2-40B4-BE49-F238E27FC236}">
                <a16:creationId xmlns:a16="http://schemas.microsoft.com/office/drawing/2014/main" id="{5A5B4A9D-6A1A-072C-4B31-22FAB3E4F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D4DBAEA-DA8C-F2EA-46F1-30B24619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" y="73152"/>
            <a:ext cx="11878056" cy="621792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solidFill>
                  <a:schemeClr val="bg2"/>
                </a:solidFill>
              </a:rPr>
              <a:t>Our Solution – Astro-Impact Simulator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2E812B-02BB-A99E-A98B-73143E84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961" y="923544"/>
            <a:ext cx="7757159" cy="574243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solidFill>
                  <a:schemeClr val="bg2"/>
                </a:solidFill>
              </a:rPr>
              <a:t>Interactive Impact Simulation Interface</a:t>
            </a:r>
          </a:p>
          <a:p>
            <a:pPr marL="0" indent="0" algn="ctr">
              <a:buNone/>
            </a:pP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35C4E2-4982-494C-D513-A993C2FE3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881" y="1060704"/>
            <a:ext cx="4069080" cy="5458968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solidFill>
                  <a:schemeClr val="bg2"/>
                </a:solidFill>
              </a:rPr>
              <a:t>Key Features: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☄️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Asteroid Impact Simulation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🌋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Earthquake Modeling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🌊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Tsunami Propagation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🗺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Interactive Map Interface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🧮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Real-Time Physics Calculations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🔗 </a:t>
            </a: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NASA API Integration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i="1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Core Objective: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1800" dirty="0">
                <a:solidFill>
                  <a:schemeClr val="bg2"/>
                </a:solidFill>
              </a:rPr>
              <a:t>To make </a:t>
            </a:r>
            <a:r>
              <a:rPr lang="en-US" sz="1800" i="1" dirty="0">
                <a:solidFill>
                  <a:schemeClr val="bg2"/>
                </a:solidFill>
              </a:rPr>
              <a:t>complex space-impact science</a:t>
            </a:r>
            <a:r>
              <a:rPr lang="en-US" sz="1800" dirty="0">
                <a:solidFill>
                  <a:schemeClr val="bg2"/>
                </a:solidFill>
              </a:rPr>
              <a:t> accessible through </a:t>
            </a:r>
            <a:r>
              <a:rPr lang="en-US" sz="1800" i="1" dirty="0">
                <a:solidFill>
                  <a:schemeClr val="bg2"/>
                </a:solidFill>
              </a:rPr>
              <a:t>interactive visuals</a:t>
            </a:r>
            <a:r>
              <a:rPr lang="en-US" sz="1800" dirty="0">
                <a:solidFill>
                  <a:schemeClr val="bg2"/>
                </a:solidFill>
              </a:rPr>
              <a:t>, empowering </a:t>
            </a:r>
            <a:r>
              <a:rPr lang="en-US" sz="1800" i="1" dirty="0">
                <a:solidFill>
                  <a:schemeClr val="bg2"/>
                </a:solidFill>
              </a:rPr>
              <a:t>students, researchers, and the public</a:t>
            </a:r>
            <a:r>
              <a:rPr lang="en-US" sz="1800" dirty="0">
                <a:solidFill>
                  <a:schemeClr val="bg2"/>
                </a:solidFill>
              </a:rPr>
              <a:t> to understand and predict asteroid impact scenarios.</a:t>
            </a:r>
            <a:endParaRPr lang="en-IN" sz="1800" dirty="0">
              <a:solidFill>
                <a:schemeClr val="bg2"/>
              </a:solidFill>
            </a:endParaRPr>
          </a:p>
          <a:p>
            <a:endParaRPr lang="en-IN" sz="2400" dirty="0">
              <a:solidFill>
                <a:schemeClr val="bg2"/>
              </a:solidFill>
            </a:endParaRPr>
          </a:p>
        </p:txBody>
      </p:sp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54FE463-FBD4-C2E2-5CCA-C7144FE39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61" y="1472184"/>
            <a:ext cx="7744967" cy="511149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CBDED2-33D3-FDDC-AF4E-4B806E4BEBAE}"/>
              </a:ext>
            </a:extLst>
          </p:cNvPr>
          <p:cNvCxnSpPr/>
          <p:nvPr/>
        </p:nvCxnSpPr>
        <p:spPr>
          <a:xfrm>
            <a:off x="0" y="76809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21E01B-5A07-17DE-C790-E430FCC3E4B7}"/>
              </a:ext>
            </a:extLst>
          </p:cNvPr>
          <p:cNvCxnSpPr/>
          <p:nvPr/>
        </p:nvCxnSpPr>
        <p:spPr>
          <a:xfrm>
            <a:off x="4151376" y="768096"/>
            <a:ext cx="0" cy="60899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6BB0A5-2AA5-CCA3-A075-5F2033679366}"/>
              </a:ext>
            </a:extLst>
          </p:cNvPr>
          <p:cNvCxnSpPr>
            <a:stCxn id="3" idx="1"/>
          </p:cNvCxnSpPr>
          <p:nvPr/>
        </p:nvCxnSpPr>
        <p:spPr>
          <a:xfrm>
            <a:off x="0" y="3429000"/>
            <a:ext cx="415137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16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ars and a galaxy in space&#10;&#10;AI-generated content may be incorrect.">
            <a:extLst>
              <a:ext uri="{FF2B5EF4-FFF2-40B4-BE49-F238E27FC236}">
                <a16:creationId xmlns:a16="http://schemas.microsoft.com/office/drawing/2014/main" id="{0DD1EA30-1C40-9AC4-1F5E-8701D40B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8BB20C8-446E-E019-4E69-6516EAC0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296"/>
            <a:ext cx="10515600" cy="5577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</a:rPr>
              <a:t>System Architecture – How It Works</a:t>
            </a:r>
            <a:endParaRPr lang="en-IN" sz="3600" b="1" dirty="0">
              <a:solidFill>
                <a:schemeClr val="bg2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EE4507-0180-20A0-2A74-539A34670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2024" y="824746"/>
            <a:ext cx="7205472" cy="574064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Users interact via 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intuitive web interface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built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HTML, CSS, and JavaScript (Leaflet.js)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Users select asteroid parameters or load real data from NASA APIs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Click on map to choose </a:t>
            </a:r>
            <a:r>
              <a:rPr lang="en-US" alt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coordinates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data + trigger simulations in real-time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&amp; Simulation: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physics-based calculations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energy, crater diameter, and seismic intensity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Fetches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asteroid 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NASA NEO API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Fetches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terrain elevation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Elevation API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Computes potential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tsunami radius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damage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 Stack: </a:t>
            </a:r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(Computation Engine) </a:t>
            </a:r>
            <a:r>
              <a:rPr lang="en-I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Leaflet.js (Map Rendering) </a:t>
            </a:r>
            <a:r>
              <a:rPr lang="en-IN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Fetch API (Data Access)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&amp; Output: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Displays impact zones, shockwave rings, and tsunami propagation on an interactive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Leaflet map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Shows results (energy, magnitude, radius) dynamically in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Panel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Real-time animations for better user understanding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5D1F1B25-F609-9BBE-3069-8C76C9080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7556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B069A1-9B2D-F342-B8FD-DAD1B4BC94F9}"/>
              </a:ext>
            </a:extLst>
          </p:cNvPr>
          <p:cNvCxnSpPr/>
          <p:nvPr/>
        </p:nvCxnSpPr>
        <p:spPr>
          <a:xfrm>
            <a:off x="0" y="64008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053" name="Picture 5">
            <a:extLst>
              <a:ext uri="{FF2B5EF4-FFF2-40B4-BE49-F238E27FC236}">
                <a16:creationId xmlns:a16="http://schemas.microsoft.com/office/drawing/2014/main" id="{5D2A8736-2C8A-D854-EAC5-FAD41E3760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16" y="814486"/>
            <a:ext cx="3785616" cy="544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D966E0-E9F8-D9F9-3082-82E169B66F9C}"/>
              </a:ext>
            </a:extLst>
          </p:cNvPr>
          <p:cNvCxnSpPr/>
          <p:nvPr/>
        </p:nvCxnSpPr>
        <p:spPr>
          <a:xfrm>
            <a:off x="7708392" y="640080"/>
            <a:ext cx="0" cy="62179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E34E37-8B40-8918-568B-AC0001731966}"/>
              </a:ext>
            </a:extLst>
          </p:cNvPr>
          <p:cNvCxnSpPr/>
          <p:nvPr/>
        </p:nvCxnSpPr>
        <p:spPr>
          <a:xfrm>
            <a:off x="0" y="2551176"/>
            <a:ext cx="77083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789608-85A6-FC7D-CDE2-D9E7A9704F7B}"/>
              </a:ext>
            </a:extLst>
          </p:cNvPr>
          <p:cNvCxnSpPr/>
          <p:nvPr/>
        </p:nvCxnSpPr>
        <p:spPr>
          <a:xfrm>
            <a:off x="0" y="4901184"/>
            <a:ext cx="77083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36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ars and a galaxy in space&#10;&#10;AI-generated content may be incorrect.">
            <a:extLst>
              <a:ext uri="{FF2B5EF4-FFF2-40B4-BE49-F238E27FC236}">
                <a16:creationId xmlns:a16="http://schemas.microsoft.com/office/drawing/2014/main" id="{4A6E9812-E882-12A3-8D57-3B656B93A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451A31-2AC7-3045-E4BA-9F9D169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0"/>
            <a:ext cx="11036808" cy="585216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&amp; Technologies Behind Astro-Impact Simulator</a:t>
            </a:r>
            <a:endParaRPr lang="en-IN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CBA04CC-0EC8-3518-538D-F50D3D036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836582"/>
              </p:ext>
            </p:extLst>
          </p:nvPr>
        </p:nvGraphicFramePr>
        <p:xfrm>
          <a:off x="5102352" y="1174897"/>
          <a:ext cx="6775704" cy="5436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376">
                  <a:extLst>
                    <a:ext uri="{9D8B030D-6E8A-4147-A177-3AD203B41FA5}">
                      <a16:colId xmlns:a16="http://schemas.microsoft.com/office/drawing/2014/main" val="776830158"/>
                    </a:ext>
                  </a:extLst>
                </a:gridCol>
                <a:gridCol w="4910328">
                  <a:extLst>
                    <a:ext uri="{9D8B030D-6E8A-4147-A177-3AD203B41FA5}">
                      <a16:colId xmlns:a16="http://schemas.microsoft.com/office/drawing/2014/main" val="3759483552"/>
                    </a:ext>
                  </a:extLst>
                </a:gridCol>
              </a:tblGrid>
              <a:tr h="776602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/ Frameworks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013569"/>
                  </a:ext>
                </a:extLst>
              </a:tr>
              <a:tr h="7766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HTML5, CSS3, JavaScript (ES6)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6813386"/>
                  </a:ext>
                </a:extLst>
              </a:tr>
              <a:tr h="7766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Visualization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Leaflet.js (Map Rendering), Chart.js (Impact Metrics Graphs)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046781"/>
                  </a:ext>
                </a:extLst>
              </a:tr>
              <a:tr h="776602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NASA NEO API, Open-Elevation API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06579"/>
                  </a:ext>
                </a:extLst>
              </a:tr>
              <a:tr h="776602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CSS Styling, Gradient UI, Interactive Buttons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292930"/>
                  </a:ext>
                </a:extLst>
              </a:tr>
              <a:tr h="776602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683558"/>
                  </a:ext>
                </a:extLst>
              </a:tr>
              <a:tr h="776602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&amp; GitHub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224669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822B3D-A32F-2575-F159-0BCBC993F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" y="795528"/>
            <a:ext cx="4634865" cy="5815584"/>
          </a:xfrm>
        </p:spPr>
        <p:txBody>
          <a:bodyPr>
            <a:normAutofit fontScale="70000" lnSpcReduction="20000"/>
          </a:bodyPr>
          <a:lstStyle/>
          <a:p>
            <a:r>
              <a:rPr lang="en-IN" sz="3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Features:</a:t>
            </a:r>
          </a:p>
          <a:p>
            <a:endParaRPr lang="en-I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☄️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Asteroid Impact Simulation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Calculates crater size, energy, and visual impact zone.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🌋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Earthquake Modeling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Estimates equivalent magnitude and shows seismic rings.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🌊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Tsunami Prediction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Simulates water wave spread for oceanic impacts.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🗺️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World Map (Leaflet.js)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Allows users to click and instantly set impact coordinates.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🛰️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NASA Data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Pulls asteroid data live using NASA’s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NEO API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🏔️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Elevation-Based Logic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Uses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Elevation API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detect if impact is on land or ocean.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💻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UI Design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Optimized layout for clarity and easy simulation.</a:t>
            </a:r>
          </a:p>
          <a:p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E0C8A6-0574-5EAA-BCDF-244F7675C5EA}"/>
              </a:ext>
            </a:extLst>
          </p:cNvPr>
          <p:cNvSpPr txBox="1"/>
          <p:nvPr/>
        </p:nvSpPr>
        <p:spPr>
          <a:xfrm>
            <a:off x="5102352" y="713232"/>
            <a:ext cx="6275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2"/>
                </a:solidFill>
              </a:rPr>
              <a:t>Technologies Used: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4D013A-E34C-72DF-5CFE-A5148A5C1D0B}"/>
              </a:ext>
            </a:extLst>
          </p:cNvPr>
          <p:cNvCxnSpPr/>
          <p:nvPr/>
        </p:nvCxnSpPr>
        <p:spPr>
          <a:xfrm>
            <a:off x="0" y="64922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98DE2E-8E41-44FF-4755-4212869C7C8D}"/>
              </a:ext>
            </a:extLst>
          </p:cNvPr>
          <p:cNvCxnSpPr/>
          <p:nvPr/>
        </p:nvCxnSpPr>
        <p:spPr>
          <a:xfrm>
            <a:off x="4864608" y="649224"/>
            <a:ext cx="0" cy="62087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74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ars and a galaxy in space&#10;&#10;AI-generated content may be incorrect.">
            <a:extLst>
              <a:ext uri="{FF2B5EF4-FFF2-40B4-BE49-F238E27FC236}">
                <a16:creationId xmlns:a16="http://schemas.microsoft.com/office/drawing/2014/main" id="{46CF712C-E46F-ACB7-12F1-B3701C940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9" r="1" b="2856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68FBE42-8266-07C7-3860-3A238F8D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12" y="91441"/>
            <a:ext cx="10728324" cy="502919"/>
          </a:xfrm>
        </p:spPr>
        <p:txBody>
          <a:bodyPr>
            <a:noAutofit/>
          </a:bodyPr>
          <a:lstStyle/>
          <a:p>
            <a:pPr algn="ctr"/>
            <a:r>
              <a:rPr lang="en-IN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Outcomes &amp; Real-World Impact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EC34B1-F900-670C-17D2-DEE4C66EC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868677"/>
            <a:ext cx="4837176" cy="5879592"/>
          </a:xfrm>
        </p:spPr>
        <p:txBody>
          <a:bodyPr>
            <a:normAutofit fontScale="92500" lnSpcReduction="10000"/>
          </a:bodyPr>
          <a:lstStyle/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Astro-Impact Simulator</a:t>
            </a: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successfully models </a:t>
            </a:r>
            <a:r>
              <a:rPr lang="en-US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asteroid impacts, earthquakes, and tsunamis</a:t>
            </a: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real-time on an interactive map.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</a:t>
            </a:r>
            <a:r>
              <a:rPr lang="en-US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any global location</a:t>
            </a: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enter asteroid parameters, and visualize </a:t>
            </a:r>
            <a:r>
              <a:rPr lang="en-US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release, crater size, and shockwave spread</a:t>
            </a: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</a:t>
            </a:r>
            <a:r>
              <a:rPr lang="en-US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NASA NEO API</a:t>
            </a: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Elevation API</a:t>
            </a: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provides </a:t>
            </a:r>
            <a:r>
              <a:rPr lang="en-US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environmental context</a:t>
            </a: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is </a:t>
            </a:r>
            <a:r>
              <a:rPr lang="en-US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</a:t>
            </a: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helping </a:t>
            </a:r>
            <a:r>
              <a:rPr lang="en-US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and researchers</a:t>
            </a: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understand the </a:t>
            </a:r>
            <a:r>
              <a:rPr lang="en-US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 of celestial impacts</a:t>
            </a: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intuitively.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Promotes </a:t>
            </a:r>
            <a:r>
              <a:rPr lang="en-US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awareness</a:t>
            </a: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about near-Earth hazards and disaster preparedness through simulation and visualization.</a:t>
            </a:r>
          </a:p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164613-68F1-DA51-2C05-271653E92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3768" y="868677"/>
            <a:ext cx="6172200" cy="346877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38818-FF42-66BB-AD6A-64DF89271C2F}"/>
              </a:ext>
            </a:extLst>
          </p:cNvPr>
          <p:cNvSpPr/>
          <p:nvPr/>
        </p:nvSpPr>
        <p:spPr>
          <a:xfrm>
            <a:off x="5763768" y="4337455"/>
            <a:ext cx="6172200" cy="2145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Achieved: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scientific visualization made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to everyone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step towards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 education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hazard awareness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 the gap between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learning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78F3EB-E50B-955B-5D6F-8D347CD7D438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CD8D94-496E-E820-451B-E245415683F7}"/>
              </a:ext>
            </a:extLst>
          </p:cNvPr>
          <p:cNvCxnSpPr/>
          <p:nvPr/>
        </p:nvCxnSpPr>
        <p:spPr>
          <a:xfrm>
            <a:off x="5477256" y="685800"/>
            <a:ext cx="0" cy="6172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9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ars and a galaxy in space&#10;&#10;AI-generated content may be incorrect.">
            <a:extLst>
              <a:ext uri="{FF2B5EF4-FFF2-40B4-BE49-F238E27FC236}">
                <a16:creationId xmlns:a16="http://schemas.microsoft.com/office/drawing/2014/main" id="{C4615D0A-3A5F-CF1D-74A0-CD5D7D183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0" b="28040"/>
          <a:stretch>
            <a:fillRect/>
          </a:stretch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C035421-5BB5-632C-E4AA-25A094A7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64592"/>
            <a:ext cx="10512424" cy="539496"/>
          </a:xfrm>
        </p:spPr>
        <p:txBody>
          <a:bodyPr/>
          <a:lstStyle/>
          <a:p>
            <a:pPr algn="ctr"/>
            <a:r>
              <a:rPr lang="en-IN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Enhancements</a:t>
            </a:r>
            <a:endParaRPr lang="en-IN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EB8D31-81BC-B4C8-19FC-B61EC002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5340098"/>
            <a:ext cx="11365992" cy="1426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link: 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https://vivanpandya.github.io/Astro-Impact-Simulator-Meteor-Madness-/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repository link: 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https://github.com/vivanpandya/Astro-Impact-Simulator-Meteor-Madness-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AF10AE-1648-9D3E-7082-3C1A4C4E9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7744" y="867398"/>
            <a:ext cx="11512296" cy="3968496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Astro-Impact Simulator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successfully demonstrates how </a:t>
            </a: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and visualization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simplify understanding of </a:t>
            </a: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asteroid impact phenomena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combines </a:t>
            </a: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NASA’s Near-Earth Object (NEO) data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geospatial visualization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simulate realistic outcomes.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enhances </a:t>
            </a: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awareness and education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turning complex astronomical and geophysical concepts into </a:t>
            </a:r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learning experiences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6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endParaRPr lang="en-IN" sz="2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🌎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3D Visualization Upgrade: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WebGL / Three.js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realistic 3D crater and wave rendering.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📡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 Data Feed: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Connect with NASA’s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asteroid tracking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continuous updates.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🌊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Tsunami Risk Modeling: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Include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bathymetric (sea floor)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for more accurate water simulations.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🤖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Prediction Model: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Train a model to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impact severity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suggest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deflection strategies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🛰️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Mobile Version: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Build a mobile-responsive interface for broader accessibility.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9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263CF0-C942-3C42-9A30-5BC027E98F6B}"/>
              </a:ext>
            </a:extLst>
          </p:cNvPr>
          <p:cNvSpPr/>
          <p:nvPr/>
        </p:nvSpPr>
        <p:spPr>
          <a:xfrm>
            <a:off x="237744" y="4653014"/>
            <a:ext cx="10744200" cy="36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Astro-Impact turns space science into experience — bridging data, design, and discovery.”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5BEAF6-2CA3-0A31-78AC-E6BF69706C33}"/>
              </a:ext>
            </a:extLst>
          </p:cNvPr>
          <p:cNvCxnSpPr/>
          <p:nvPr/>
        </p:nvCxnSpPr>
        <p:spPr>
          <a:xfrm>
            <a:off x="-20" y="722376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273C13-797D-1CD1-F8C8-6D1AC71BBD8A}"/>
              </a:ext>
            </a:extLst>
          </p:cNvPr>
          <p:cNvCxnSpPr/>
          <p:nvPr/>
        </p:nvCxnSpPr>
        <p:spPr>
          <a:xfrm>
            <a:off x="-40" y="5163796"/>
            <a:ext cx="121920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77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985</Words>
  <Application>Microsoft Office PowerPoint</Application>
  <PresentationFormat>Widescreen</PresentationFormat>
  <Paragraphs>131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Liberation Sans</vt:lpstr>
      <vt:lpstr>Times New Roman</vt:lpstr>
      <vt:lpstr>Office Theme</vt:lpstr>
      <vt:lpstr>NASA Space Apps Challenge 2025 </vt:lpstr>
      <vt:lpstr>The Challenge</vt:lpstr>
      <vt:lpstr>Our Solution – Astro-Impact Simulator</vt:lpstr>
      <vt:lpstr>System Architecture – How It Works</vt:lpstr>
      <vt:lpstr>Key Features &amp; Technologies Behind Astro-Impact Simulator</vt:lpstr>
      <vt:lpstr>Simulation Outcomes &amp; Real-World Impact</vt:lpstr>
      <vt:lpstr>Conclusion &amp; 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Vivan Pandya</dc:creator>
  <cp:lastModifiedBy>Vivan Pandya</cp:lastModifiedBy>
  <cp:revision>2</cp:revision>
  <dcterms:created xsi:type="dcterms:W3CDTF">2025-10-05T08:34:21Z</dcterms:created>
  <dcterms:modified xsi:type="dcterms:W3CDTF">2025-10-05T12:27:32Z</dcterms:modified>
</cp:coreProperties>
</file>