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8" r:id="rId3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90" d="100"/>
          <a:sy n="90" d="100"/>
        </p:scale>
        <p:origin x="-1234" y="18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E0FF44-E0F0-4978-9929-E5BC77A77C47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A3D494-F8BE-4806-8178-5AD192582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588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jpeg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Univer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88" y="0"/>
            <a:ext cx="9172575" cy="59150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6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809875"/>
            <a:ext cx="9144000" cy="310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Placeholder 5" descr="shutterstock_76938916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359" t="18909" r="17081"/>
          <a:stretch>
            <a:fillRect/>
          </a:stretch>
        </p:blipFill>
        <p:spPr bwMode="auto">
          <a:xfrm>
            <a:off x="6858000" y="0"/>
            <a:ext cx="2286000" cy="280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Placeholder 10" descr="shutterstock_10708528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94" r="23894"/>
          <a:stretch>
            <a:fillRect/>
          </a:stretch>
        </p:blipFill>
        <p:spPr bwMode="auto">
          <a:xfrm>
            <a:off x="0" y="0"/>
            <a:ext cx="2271713" cy="280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Placeholder 12" descr="shutterstock_12020635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07" t="7475" r="33949" b="23048"/>
          <a:stretch>
            <a:fillRect/>
          </a:stretch>
        </p:blipFill>
        <p:spPr bwMode="auto">
          <a:xfrm>
            <a:off x="2286000" y="0"/>
            <a:ext cx="2271713" cy="280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Placeholder 8" descr="shutterstock_58382266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48" r="21448"/>
          <a:stretch>
            <a:fillRect/>
          </a:stretch>
        </p:blipFill>
        <p:spPr bwMode="auto">
          <a:xfrm>
            <a:off x="4572000" y="0"/>
            <a:ext cx="2271713" cy="280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0912" y="3157836"/>
            <a:ext cx="7909316" cy="765053"/>
          </a:xfrm>
          <a:prstGeom prst="rect">
            <a:avLst/>
          </a:prstGeom>
        </p:spPr>
        <p:txBody>
          <a:bodyPr/>
          <a:lstStyle>
            <a:lvl1pPr algn="l">
              <a:lnSpc>
                <a:spcPct val="90000"/>
              </a:lnSpc>
              <a:defRPr sz="28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0913" y="4165407"/>
            <a:ext cx="7909316" cy="42976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90000"/>
              </a:lnSpc>
              <a:buFont typeface="Wingdings" pitchFamily="28" charset="2"/>
              <a:buNone/>
              <a:defRPr sz="2000" b="0" baseline="0">
                <a:solidFill>
                  <a:srgbClr val="FFFFFF"/>
                </a:solidFill>
                <a:latin typeface="Verdana"/>
                <a:cs typeface="Verdana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2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442206" y="4887456"/>
            <a:ext cx="7918022" cy="378005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600">
                <a:solidFill>
                  <a:schemeClr val="bg1"/>
                </a:solidFill>
                <a:latin typeface="Verdana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AD0D33-E145-AE44-B845-3A6D422BA911}" type="datetime1">
              <a:rPr lang="en-US"/>
              <a:pPr>
                <a:defRPr/>
              </a:pPr>
              <a:t>11/14/2019</a:t>
            </a:fld>
            <a:endParaRPr lang="en-US" dirty="0"/>
          </a:p>
        </p:txBody>
      </p:sp>
      <p:sp>
        <p:nvSpPr>
          <p:cNvPr id="15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028329-6992-FA46-A379-1289CD59B60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272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23"/>
          </p:nvPr>
        </p:nvSpPr>
        <p:spPr>
          <a:xfrm>
            <a:off x="374826" y="1644650"/>
            <a:ext cx="4035425" cy="43672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4"/>
          </p:nvPr>
        </p:nvSpPr>
        <p:spPr>
          <a:xfrm>
            <a:off x="4738864" y="1636663"/>
            <a:ext cx="3952702" cy="43672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Title 6"/>
          <p:cNvSpPr>
            <a:spLocks noGrp="1"/>
          </p:cNvSpPr>
          <p:nvPr>
            <p:ph type="title"/>
          </p:nvPr>
        </p:nvSpPr>
        <p:spPr>
          <a:xfrm>
            <a:off x="365760" y="135133"/>
            <a:ext cx="8325805" cy="107603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55D826-9EFD-B845-88AF-28493E7197A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2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9C1E24-6398-FC49-B92B-20EA7CD1D58B}" type="datetime1">
              <a:rPr lang="en-US"/>
              <a:pPr>
                <a:defRPr/>
              </a:pPr>
              <a:t>11/14/2019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6135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366889" y="1645920"/>
            <a:ext cx="4035247" cy="78982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600" b="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idx="17"/>
          </p:nvPr>
        </p:nvSpPr>
        <p:spPr>
          <a:xfrm>
            <a:off x="4703762" y="1645920"/>
            <a:ext cx="3987803" cy="78982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4"/>
          </p:nvPr>
        </p:nvSpPr>
        <p:spPr>
          <a:xfrm>
            <a:off x="357187" y="2659063"/>
            <a:ext cx="4044950" cy="3352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25"/>
          </p:nvPr>
        </p:nvSpPr>
        <p:spPr>
          <a:xfrm>
            <a:off x="4703762" y="2659063"/>
            <a:ext cx="3987803" cy="3352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Title 6"/>
          <p:cNvSpPr>
            <a:spLocks noGrp="1"/>
          </p:cNvSpPr>
          <p:nvPr>
            <p:ph type="title"/>
          </p:nvPr>
        </p:nvSpPr>
        <p:spPr>
          <a:xfrm>
            <a:off x="365760" y="135133"/>
            <a:ext cx="8325805" cy="107603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B22407-7B97-E24F-876C-E7B4FC2B51F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Date Placeholder 2"/>
          <p:cNvSpPr>
            <a:spLocks noGrp="1"/>
          </p:cNvSpPr>
          <p:nvPr>
            <p:ph type="dt" sz="half" idx="2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626DFF-FB3A-BC43-9C23-B49AAB57474F}" type="datetime1">
              <a:rPr lang="en-US"/>
              <a:pPr>
                <a:defRPr/>
              </a:pPr>
              <a:t>11/14/2019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1261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1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21"/>
          </p:nvPr>
        </p:nvSpPr>
        <p:spPr>
          <a:xfrm>
            <a:off x="4678538" y="1644650"/>
            <a:ext cx="4035425" cy="43672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itle 6"/>
          <p:cNvSpPr>
            <a:spLocks noGrp="1"/>
          </p:cNvSpPr>
          <p:nvPr>
            <p:ph type="title"/>
          </p:nvPr>
        </p:nvSpPr>
        <p:spPr>
          <a:xfrm>
            <a:off x="365760" y="135133"/>
            <a:ext cx="8325805" cy="107603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22"/>
          </p:nvPr>
        </p:nvSpPr>
        <p:spPr>
          <a:xfrm>
            <a:off x="365125" y="1644650"/>
            <a:ext cx="3997325" cy="4367213"/>
          </a:xfrm>
        </p:spPr>
        <p:txBody>
          <a:bodyPr rtlCol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Pct val="135000"/>
              <a:buFontTx/>
              <a:buNone/>
              <a:tabLst/>
              <a:defRPr sz="2000"/>
            </a:lvl1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83AACE-EAD6-D045-8D67-2106286A454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2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FE1B31-526A-7641-88A9-AE125C1C9F63}" type="datetime1">
              <a:rPr lang="en-US"/>
              <a:pPr>
                <a:defRPr/>
              </a:pPr>
              <a:t>11/14/2019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1376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23"/>
          </p:nvPr>
        </p:nvSpPr>
        <p:spPr>
          <a:xfrm>
            <a:off x="390702" y="1644650"/>
            <a:ext cx="4035425" cy="43672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65760" y="135133"/>
            <a:ext cx="8325805" cy="107603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2" name="Picture Placeholder 5"/>
          <p:cNvSpPr>
            <a:spLocks noGrp="1"/>
          </p:cNvSpPr>
          <p:nvPr>
            <p:ph type="pic" sz="quarter" idx="24"/>
          </p:nvPr>
        </p:nvSpPr>
        <p:spPr>
          <a:xfrm>
            <a:off x="4752975" y="1644650"/>
            <a:ext cx="3938590" cy="2077380"/>
          </a:xfrm>
        </p:spPr>
        <p:txBody>
          <a:bodyPr rtlCol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Pct val="135000"/>
              <a:buFontTx/>
              <a:buNone/>
              <a:tabLst/>
              <a:defRPr sz="2000"/>
            </a:lvl1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13" name="Picture Placeholder 7"/>
          <p:cNvSpPr>
            <a:spLocks noGrp="1"/>
          </p:cNvSpPr>
          <p:nvPr>
            <p:ph type="pic" sz="quarter" idx="25"/>
          </p:nvPr>
        </p:nvSpPr>
        <p:spPr>
          <a:xfrm>
            <a:off x="4752975" y="3945672"/>
            <a:ext cx="3938590" cy="2072542"/>
          </a:xfrm>
        </p:spPr>
        <p:txBody>
          <a:bodyPr rtlCol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Pct val="135000"/>
              <a:buFontTx/>
              <a:buNone/>
              <a:tabLst/>
              <a:defRPr sz="2000"/>
            </a:lvl1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 smtClean="0"/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37FDE1-6CC7-6241-96F5-A54C6D567CA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2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3CD567-D0E7-2A41-872A-1EB9F0F0AA99}" type="datetime1">
              <a:rPr lang="en-US"/>
              <a:pPr>
                <a:defRPr/>
              </a:pPr>
              <a:t>11/14/2019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6325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3"/>
          <p:cNvSpPr>
            <a:spLocks noGrp="1"/>
          </p:cNvSpPr>
          <p:nvPr>
            <p:ph sz="half" idx="16"/>
          </p:nvPr>
        </p:nvSpPr>
        <p:spPr>
          <a:xfrm>
            <a:off x="370987" y="1645920"/>
            <a:ext cx="3992697" cy="2057400"/>
          </a:xfrm>
          <a:prstGeom prst="rect">
            <a:avLst/>
          </a:prstGeom>
        </p:spPr>
        <p:txBody>
          <a:bodyPr/>
          <a:lstStyle>
            <a:lvl1pPr marL="274320" indent="-274320">
              <a:buSzPct val="125000"/>
              <a:buFontTx/>
              <a:buBlip>
                <a:blip r:embed="rId2"/>
              </a:buBlip>
              <a:defRPr sz="2000" b="0" baseline="0">
                <a:solidFill>
                  <a:srgbClr val="000000"/>
                </a:solidFill>
                <a:latin typeface="Verdana"/>
                <a:cs typeface="Verdana"/>
              </a:defRPr>
            </a:lvl1pPr>
            <a:lvl2pPr marL="548640" indent="-182880">
              <a:buClr>
                <a:schemeClr val="tx1">
                  <a:lumMod val="50000"/>
                  <a:lumOff val="50000"/>
                </a:schemeClr>
              </a:buClr>
              <a:buFont typeface="Lucida Grande"/>
              <a:buChar char="–"/>
              <a:defRPr sz="1800" baseline="0"/>
            </a:lvl2pPr>
            <a:lvl3pPr marL="822960" indent="-182880"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Wingdings" charset="2"/>
              <a:buChar char="§"/>
              <a:defRPr sz="1800" baseline="0"/>
            </a:lvl3pPr>
            <a:lvl4pPr marL="1051560" indent="-182880">
              <a:buClr>
                <a:schemeClr val="tx1">
                  <a:lumMod val="50000"/>
                  <a:lumOff val="50000"/>
                </a:schemeClr>
              </a:buClr>
              <a:defRPr sz="1600"/>
            </a:lvl4pPr>
            <a:lvl5pPr marL="1234440" indent="-182880">
              <a:buClr>
                <a:schemeClr val="tx1">
                  <a:lumMod val="50000"/>
                  <a:lumOff val="50000"/>
                </a:schemeClr>
              </a:buClr>
              <a:buFont typeface="Wingdings" charset="2"/>
              <a:buChar char="§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2" name="Content Placeholder 3"/>
          <p:cNvSpPr>
            <a:spLocks noGrp="1"/>
          </p:cNvSpPr>
          <p:nvPr>
            <p:ph sz="half" idx="20"/>
          </p:nvPr>
        </p:nvSpPr>
        <p:spPr>
          <a:xfrm>
            <a:off x="4760290" y="1645920"/>
            <a:ext cx="3931276" cy="2057400"/>
          </a:xfrm>
          <a:prstGeom prst="rect">
            <a:avLst/>
          </a:prstGeom>
        </p:spPr>
        <p:txBody>
          <a:bodyPr/>
          <a:lstStyle>
            <a:lvl1pPr marL="274320" indent="-274320">
              <a:buSzPct val="125000"/>
              <a:buFontTx/>
              <a:buBlip>
                <a:blip r:embed="rId2"/>
              </a:buBlip>
              <a:defRPr sz="2000" b="0" baseline="0">
                <a:solidFill>
                  <a:srgbClr val="000000"/>
                </a:solidFill>
                <a:latin typeface="Verdana"/>
                <a:cs typeface="Verdana"/>
              </a:defRPr>
            </a:lvl1pPr>
            <a:lvl2pPr marL="548640" indent="-182880">
              <a:buClr>
                <a:schemeClr val="tx1">
                  <a:lumMod val="50000"/>
                  <a:lumOff val="50000"/>
                </a:schemeClr>
              </a:buClr>
              <a:buFont typeface="Lucida Grande"/>
              <a:buChar char="–"/>
              <a:defRPr sz="1800" baseline="0"/>
            </a:lvl2pPr>
            <a:lvl3pPr marL="822960" indent="-182880"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Wingdings" charset="2"/>
              <a:buChar char="§"/>
              <a:defRPr sz="1800" baseline="0"/>
            </a:lvl3pPr>
            <a:lvl4pPr marL="1051560" indent="-182880">
              <a:buClr>
                <a:schemeClr val="tx1">
                  <a:lumMod val="50000"/>
                  <a:lumOff val="50000"/>
                </a:schemeClr>
              </a:buClr>
              <a:defRPr sz="1600"/>
            </a:lvl4pPr>
            <a:lvl5pPr marL="1234440" indent="-182880">
              <a:buClr>
                <a:schemeClr val="tx1">
                  <a:lumMod val="50000"/>
                  <a:lumOff val="50000"/>
                </a:schemeClr>
              </a:buClr>
              <a:buFont typeface="Wingdings" charset="2"/>
              <a:buChar char="§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9" name="Content Placeholder 3"/>
          <p:cNvSpPr>
            <a:spLocks noGrp="1"/>
          </p:cNvSpPr>
          <p:nvPr>
            <p:ph sz="half" idx="21"/>
          </p:nvPr>
        </p:nvSpPr>
        <p:spPr>
          <a:xfrm>
            <a:off x="348289" y="3920063"/>
            <a:ext cx="3992697" cy="2057400"/>
          </a:xfrm>
          <a:prstGeom prst="rect">
            <a:avLst/>
          </a:prstGeom>
        </p:spPr>
        <p:txBody>
          <a:bodyPr/>
          <a:lstStyle>
            <a:lvl1pPr marL="274320" indent="-274320">
              <a:buSzPct val="125000"/>
              <a:buFontTx/>
              <a:buBlip>
                <a:blip r:embed="rId2"/>
              </a:buBlip>
              <a:defRPr sz="2000" b="0" baseline="0">
                <a:solidFill>
                  <a:srgbClr val="000000"/>
                </a:solidFill>
                <a:latin typeface="Verdana"/>
                <a:cs typeface="Verdana"/>
              </a:defRPr>
            </a:lvl1pPr>
            <a:lvl2pPr marL="548640" indent="-182880">
              <a:buClr>
                <a:schemeClr val="tx1">
                  <a:lumMod val="50000"/>
                  <a:lumOff val="50000"/>
                </a:schemeClr>
              </a:buClr>
              <a:buFont typeface="Lucida Grande"/>
              <a:buChar char="–"/>
              <a:defRPr sz="1800" baseline="0"/>
            </a:lvl2pPr>
            <a:lvl3pPr marL="822960" indent="-182880"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Wingdings" charset="2"/>
              <a:buChar char="§"/>
              <a:defRPr sz="1800" baseline="0"/>
            </a:lvl3pPr>
            <a:lvl4pPr marL="1051560" indent="-182880">
              <a:buClr>
                <a:schemeClr val="tx1">
                  <a:lumMod val="50000"/>
                  <a:lumOff val="50000"/>
                </a:schemeClr>
              </a:buClr>
              <a:defRPr sz="1600"/>
            </a:lvl4pPr>
            <a:lvl5pPr marL="1234440" indent="-182880">
              <a:buClr>
                <a:schemeClr val="tx1">
                  <a:lumMod val="50000"/>
                  <a:lumOff val="50000"/>
                </a:schemeClr>
              </a:buClr>
              <a:buFont typeface="Wingdings" charset="2"/>
              <a:buChar char="§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0" name="Content Placeholder 3"/>
          <p:cNvSpPr>
            <a:spLocks noGrp="1"/>
          </p:cNvSpPr>
          <p:nvPr>
            <p:ph sz="half" idx="22"/>
          </p:nvPr>
        </p:nvSpPr>
        <p:spPr>
          <a:xfrm>
            <a:off x="4737592" y="3920063"/>
            <a:ext cx="3953974" cy="2057400"/>
          </a:xfrm>
          <a:prstGeom prst="rect">
            <a:avLst/>
          </a:prstGeom>
        </p:spPr>
        <p:txBody>
          <a:bodyPr/>
          <a:lstStyle>
            <a:lvl1pPr marL="274320" indent="-274320">
              <a:buSzPct val="125000"/>
              <a:buFontTx/>
              <a:buBlip>
                <a:blip r:embed="rId2"/>
              </a:buBlip>
              <a:defRPr sz="2000" b="0" baseline="0">
                <a:solidFill>
                  <a:srgbClr val="000000"/>
                </a:solidFill>
                <a:latin typeface="Verdana"/>
                <a:cs typeface="Verdana"/>
              </a:defRPr>
            </a:lvl1pPr>
            <a:lvl2pPr marL="548640" indent="-182880">
              <a:buClr>
                <a:schemeClr val="tx1">
                  <a:lumMod val="50000"/>
                  <a:lumOff val="50000"/>
                </a:schemeClr>
              </a:buClr>
              <a:buFont typeface="Lucida Grande"/>
              <a:buChar char="–"/>
              <a:defRPr sz="1800" baseline="0"/>
            </a:lvl2pPr>
            <a:lvl3pPr marL="822960" indent="-182880"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Wingdings" charset="2"/>
              <a:buChar char="§"/>
              <a:defRPr sz="1800" baseline="0"/>
            </a:lvl3pPr>
            <a:lvl4pPr marL="1051560" indent="-182880">
              <a:buClr>
                <a:schemeClr val="tx1">
                  <a:lumMod val="50000"/>
                  <a:lumOff val="50000"/>
                </a:schemeClr>
              </a:buClr>
              <a:defRPr sz="1600"/>
            </a:lvl4pPr>
            <a:lvl5pPr marL="1234440" indent="-182880">
              <a:buClr>
                <a:schemeClr val="tx1">
                  <a:lumMod val="50000"/>
                  <a:lumOff val="50000"/>
                </a:schemeClr>
              </a:buClr>
              <a:buFont typeface="Wingdings" charset="2"/>
              <a:buChar char="§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365760" y="135133"/>
            <a:ext cx="8325805" cy="107603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9F64F6-7664-0847-8870-81142F814DE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Date Placeholder 2"/>
          <p:cNvSpPr>
            <a:spLocks noGrp="1"/>
          </p:cNvSpPr>
          <p:nvPr>
            <p:ph type="dt" sz="half" idx="2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DE3E4-748A-EA47-9E3F-E5C94F63948D}" type="datetime1">
              <a:rPr lang="en-US"/>
              <a:pPr>
                <a:defRPr/>
              </a:pPr>
              <a:t>11/14/2019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0279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Subtitle 6"/>
          <p:cNvSpPr>
            <a:spLocks noGrp="1"/>
          </p:cNvSpPr>
          <p:nvPr>
            <p:ph type="body" sz="half" idx="2"/>
          </p:nvPr>
        </p:nvSpPr>
        <p:spPr>
          <a:xfrm>
            <a:off x="1473197" y="5397500"/>
            <a:ext cx="5689601" cy="609599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2"/>
          </p:nvPr>
        </p:nvSpPr>
        <p:spPr>
          <a:xfrm>
            <a:off x="1473200" y="1670050"/>
            <a:ext cx="5689600" cy="3587750"/>
          </a:xfrm>
        </p:spPr>
        <p:txBody>
          <a:bodyPr rtlCol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Pct val="135000"/>
              <a:buFontTx/>
              <a:buNone/>
              <a:tabLst/>
              <a:defRPr sz="1800"/>
            </a:lvl1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5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5644EE-0CCD-5642-BD18-DBF821ABBA9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Date Placeholder 2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4B7384-44CF-C544-9C59-3C0E04A20EF6}" type="datetime1">
              <a:rPr lang="en-US"/>
              <a:pPr>
                <a:defRPr/>
              </a:pPr>
              <a:t>11/14/2019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22424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88" y="0"/>
            <a:ext cx="9172575" cy="59150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F07D92-4EE5-D84B-8588-0915E76106A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FC9763-D404-384A-9DA8-EBE8F93C6C45}" type="datetime1">
              <a:rPr lang="en-US"/>
              <a:pPr>
                <a:defRPr/>
              </a:pPr>
              <a:t>11/14/2019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5659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>
          <a:xfrm>
            <a:off x="365760" y="1645920"/>
            <a:ext cx="8326438" cy="43891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2CE1F0-28BF-A844-9B91-A150FCA372D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Date Placeholder 2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9F33F5-130B-7D45-AB13-851FA997CDAC}" type="datetime1">
              <a:rPr lang="en-US"/>
              <a:pPr>
                <a:defRPr/>
              </a:pPr>
              <a:t>11/14/2019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282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Technolog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1588" y="0"/>
            <a:ext cx="9170988" cy="59150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6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809875"/>
            <a:ext cx="9144000" cy="310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Placeholder 18" descr="shutterstock_295816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54" t="15311" r="36530"/>
          <a:stretch>
            <a:fillRect/>
          </a:stretch>
        </p:blipFill>
        <p:spPr bwMode="auto">
          <a:xfrm>
            <a:off x="6870700" y="0"/>
            <a:ext cx="2273300" cy="280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Placeholder 32" descr="ISP2093881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69" t="19907" b="7997"/>
          <a:stretch>
            <a:fillRect/>
          </a:stretch>
        </p:blipFill>
        <p:spPr bwMode="auto">
          <a:xfrm>
            <a:off x="0" y="0"/>
            <a:ext cx="2271713" cy="280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Placeholder 35" descr="shutterstock_12412126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96" r="16269"/>
          <a:stretch>
            <a:fillRect/>
          </a:stretch>
        </p:blipFill>
        <p:spPr bwMode="auto">
          <a:xfrm>
            <a:off x="2284413" y="0"/>
            <a:ext cx="2271712" cy="280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Placeholder 9" descr="shutterstock_43012507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125" r="4950"/>
          <a:stretch>
            <a:fillRect/>
          </a:stretch>
        </p:blipFill>
        <p:spPr bwMode="auto">
          <a:xfrm>
            <a:off x="4573588" y="0"/>
            <a:ext cx="2271712" cy="280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0912" y="3157836"/>
            <a:ext cx="7909316" cy="765053"/>
          </a:xfrm>
          <a:prstGeom prst="rect">
            <a:avLst/>
          </a:prstGeom>
        </p:spPr>
        <p:txBody>
          <a:bodyPr/>
          <a:lstStyle>
            <a:lvl1pPr algn="l">
              <a:lnSpc>
                <a:spcPct val="90000"/>
              </a:lnSpc>
              <a:defRPr sz="28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0913" y="4165407"/>
            <a:ext cx="7909316" cy="42976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90000"/>
              </a:lnSpc>
              <a:buFont typeface="Wingdings" pitchFamily="28" charset="2"/>
              <a:buNone/>
              <a:defRPr sz="2000" b="0" baseline="0">
                <a:solidFill>
                  <a:srgbClr val="FFFFFF"/>
                </a:solidFill>
                <a:latin typeface="Verdana"/>
                <a:cs typeface="Verdana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7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442206" y="4887456"/>
            <a:ext cx="7918022" cy="378005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600">
                <a:solidFill>
                  <a:schemeClr val="bg1"/>
                </a:solidFill>
                <a:latin typeface="Verdana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6CCDA1-3060-384E-994F-0481C23E1338}" type="datetime1">
              <a:rPr lang="en-US"/>
              <a:pPr>
                <a:defRPr/>
              </a:pPr>
              <a:t>11/14/2019</a:t>
            </a:fld>
            <a:endParaRPr lang="en-US" dirty="0"/>
          </a:p>
        </p:txBody>
      </p:sp>
      <p:sp>
        <p:nvSpPr>
          <p:cNvPr id="14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D99F32-1665-B143-8D4A-A74F9679555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099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People and Te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88" y="0"/>
            <a:ext cx="9172575" cy="59150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6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809875"/>
            <a:ext cx="9144000" cy="310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Placeholder 8" descr="shutterstock_77990686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1" t="11378" r="-2" b="8519"/>
          <a:stretch>
            <a:fillRect/>
          </a:stretch>
        </p:blipFill>
        <p:spPr bwMode="auto">
          <a:xfrm>
            <a:off x="2286000" y="0"/>
            <a:ext cx="2271713" cy="280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Placeholder 10" descr="iStock_000017402661Medium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13" t="11118" r="6171" b="2959"/>
          <a:stretch>
            <a:fillRect/>
          </a:stretch>
        </p:blipFill>
        <p:spPr bwMode="auto">
          <a:xfrm>
            <a:off x="6858000" y="0"/>
            <a:ext cx="2286000" cy="280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Placeholder 13" descr="shutterstock_32048539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053" t="3491" r="2" b="4852"/>
          <a:stretch>
            <a:fillRect/>
          </a:stretch>
        </p:blipFill>
        <p:spPr bwMode="auto">
          <a:xfrm>
            <a:off x="0" y="0"/>
            <a:ext cx="2271713" cy="280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Placeholder 15" descr="shutterstock_11304505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86" r="41415"/>
          <a:stretch>
            <a:fillRect/>
          </a:stretch>
        </p:blipFill>
        <p:spPr bwMode="auto">
          <a:xfrm>
            <a:off x="4572000" y="0"/>
            <a:ext cx="2271713" cy="280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0912" y="3157836"/>
            <a:ext cx="7909316" cy="765053"/>
          </a:xfrm>
          <a:prstGeom prst="rect">
            <a:avLst/>
          </a:prstGeom>
        </p:spPr>
        <p:txBody>
          <a:bodyPr/>
          <a:lstStyle>
            <a:lvl1pPr algn="l">
              <a:lnSpc>
                <a:spcPct val="90000"/>
              </a:lnSpc>
              <a:defRPr sz="28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0913" y="4165407"/>
            <a:ext cx="7909316" cy="42976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90000"/>
              </a:lnSpc>
              <a:buFont typeface="Wingdings" pitchFamily="28" charset="2"/>
              <a:buNone/>
              <a:defRPr sz="2000" b="0" baseline="0">
                <a:solidFill>
                  <a:srgbClr val="FFFFFF"/>
                </a:solidFill>
                <a:latin typeface="Verdana"/>
                <a:cs typeface="Verdana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442206" y="4887456"/>
            <a:ext cx="7918022" cy="378005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600">
                <a:solidFill>
                  <a:schemeClr val="bg1"/>
                </a:solidFill>
                <a:latin typeface="Verdana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9C7845-938E-F041-B678-DD441B82590C}" type="datetime1">
              <a:rPr lang="en-US"/>
              <a:pPr>
                <a:defRPr/>
              </a:pPr>
              <a:t>11/14/2019</a:t>
            </a:fld>
            <a:endParaRPr lang="en-US" dirty="0"/>
          </a:p>
        </p:txBody>
      </p:sp>
      <p:sp>
        <p:nvSpPr>
          <p:cNvPr id="14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D6DAE9-6A84-0344-9053-E91F7D90A8B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5418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Aspir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70988" cy="59150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6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809875"/>
            <a:ext cx="9144000" cy="310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Placeholder 10" descr="cover-rgb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526" b="24687"/>
          <a:stretch>
            <a:fillRect/>
          </a:stretch>
        </p:blipFill>
        <p:spPr bwMode="auto">
          <a:xfrm>
            <a:off x="0" y="0"/>
            <a:ext cx="9144000" cy="280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0912" y="3157836"/>
            <a:ext cx="7909316" cy="765053"/>
          </a:xfrm>
          <a:prstGeom prst="rect">
            <a:avLst/>
          </a:prstGeom>
        </p:spPr>
        <p:txBody>
          <a:bodyPr/>
          <a:lstStyle>
            <a:lvl1pPr algn="l">
              <a:lnSpc>
                <a:spcPct val="90000"/>
              </a:lnSpc>
              <a:defRPr sz="28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0913" y="4165407"/>
            <a:ext cx="7909316" cy="42976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90000"/>
              </a:lnSpc>
              <a:buFont typeface="Wingdings" pitchFamily="28" charset="2"/>
              <a:buNone/>
              <a:defRPr sz="2000" b="0" baseline="0">
                <a:solidFill>
                  <a:srgbClr val="FFFFFF"/>
                </a:solidFill>
                <a:latin typeface="Verdana"/>
                <a:cs typeface="Verdana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442206" y="4887456"/>
            <a:ext cx="7918022" cy="378005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600">
                <a:solidFill>
                  <a:schemeClr val="bg1"/>
                </a:solidFill>
                <a:latin typeface="Verdana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89410D-8BC1-884E-BCBC-66D2CC8B72F1}" type="datetime1">
              <a:rPr lang="en-US"/>
              <a:pPr>
                <a:defRPr/>
              </a:pPr>
              <a:t>11/14/2019</a:t>
            </a:fld>
            <a:endParaRPr lang="en-US" dirty="0"/>
          </a:p>
        </p:txBody>
      </p:sp>
      <p:sp>
        <p:nvSpPr>
          <p:cNvPr id="12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B7F158-6FDE-5949-8082-237208690D3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665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Custom 4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-11113" y="0"/>
            <a:ext cx="9172576" cy="59150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5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809875"/>
            <a:ext cx="9174163" cy="310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Picture Placeholder 15"/>
          <p:cNvSpPr>
            <a:spLocks noGrp="1"/>
          </p:cNvSpPr>
          <p:nvPr>
            <p:ph type="pic" sz="quarter" idx="13"/>
          </p:nvPr>
        </p:nvSpPr>
        <p:spPr>
          <a:xfrm>
            <a:off x="-1" y="0"/>
            <a:ext cx="2271889" cy="2809875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FontTx/>
              <a:buNone/>
              <a:defRPr sz="1800"/>
            </a:lvl1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9" name="Picture Placeholder 15"/>
          <p:cNvSpPr>
            <a:spLocks noGrp="1"/>
          </p:cNvSpPr>
          <p:nvPr>
            <p:ph type="pic" sz="quarter" idx="14"/>
          </p:nvPr>
        </p:nvSpPr>
        <p:spPr>
          <a:xfrm>
            <a:off x="2285999" y="0"/>
            <a:ext cx="2271889" cy="2809875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FontTx/>
              <a:buNone/>
              <a:defRPr sz="1800"/>
            </a:lvl1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10" name="Picture Placeholder 15"/>
          <p:cNvSpPr>
            <a:spLocks noGrp="1"/>
          </p:cNvSpPr>
          <p:nvPr>
            <p:ph type="pic" sz="quarter" idx="15"/>
          </p:nvPr>
        </p:nvSpPr>
        <p:spPr>
          <a:xfrm>
            <a:off x="4571999" y="0"/>
            <a:ext cx="2271889" cy="2809875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FontTx/>
              <a:buNone/>
              <a:defRPr sz="1800"/>
            </a:lvl1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11" name="Picture Placeholder 15"/>
          <p:cNvSpPr>
            <a:spLocks noGrp="1"/>
          </p:cNvSpPr>
          <p:nvPr>
            <p:ph type="pic" sz="quarter" idx="16"/>
          </p:nvPr>
        </p:nvSpPr>
        <p:spPr>
          <a:xfrm>
            <a:off x="6857999" y="0"/>
            <a:ext cx="2315683" cy="2809875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FontTx/>
              <a:buNone/>
              <a:defRPr sz="1800"/>
            </a:lvl1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1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0912" y="3157836"/>
            <a:ext cx="7909316" cy="765053"/>
          </a:xfrm>
          <a:prstGeom prst="rect">
            <a:avLst/>
          </a:prstGeom>
        </p:spPr>
        <p:txBody>
          <a:bodyPr/>
          <a:lstStyle>
            <a:lvl1pPr algn="l">
              <a:lnSpc>
                <a:spcPct val="90000"/>
              </a:lnSpc>
              <a:defRPr sz="28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0913" y="4165407"/>
            <a:ext cx="7909316" cy="42976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90000"/>
              </a:lnSpc>
              <a:buFont typeface="Wingdings" pitchFamily="28" charset="2"/>
              <a:buNone/>
              <a:defRPr sz="2000" b="0" baseline="0">
                <a:solidFill>
                  <a:srgbClr val="FFFFFF"/>
                </a:solidFill>
                <a:latin typeface="Verdana"/>
                <a:cs typeface="Verdana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7"/>
          </p:nvPr>
        </p:nvSpPr>
        <p:spPr>
          <a:xfrm>
            <a:off x="442206" y="4887456"/>
            <a:ext cx="7918022" cy="378005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600">
                <a:solidFill>
                  <a:schemeClr val="bg1"/>
                </a:solidFill>
                <a:latin typeface="Verdana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Date Placeholder 1"/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F745A2-C156-3E40-B0EE-0C215E481A9D}" type="datetime1">
              <a:rPr lang="en-US"/>
              <a:pPr>
                <a:defRPr/>
              </a:pPr>
              <a:t>11/14/2019</a:t>
            </a:fld>
            <a:endParaRPr lang="en-US" dirty="0"/>
          </a:p>
        </p:txBody>
      </p:sp>
      <p:sp>
        <p:nvSpPr>
          <p:cNvPr id="18" name="Slide Number Placeholder 2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E52E5C-3BBF-C54E-813C-75B4D61C7F8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4073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Custom 1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588" y="0"/>
            <a:ext cx="9172575" cy="59150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7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809875"/>
            <a:ext cx="9144000" cy="310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Picture Placeholder 15"/>
          <p:cNvSpPr>
            <a:spLocks noGrp="1"/>
          </p:cNvSpPr>
          <p:nvPr>
            <p:ph type="pic" sz="quarter" idx="13"/>
          </p:nvPr>
        </p:nvSpPr>
        <p:spPr>
          <a:xfrm>
            <a:off x="-1" y="0"/>
            <a:ext cx="9144001" cy="2809875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FontTx/>
              <a:buNone/>
              <a:defRPr sz="1800"/>
            </a:lvl1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0912" y="3157836"/>
            <a:ext cx="7909316" cy="765053"/>
          </a:xfrm>
          <a:prstGeom prst="rect">
            <a:avLst/>
          </a:prstGeom>
        </p:spPr>
        <p:txBody>
          <a:bodyPr/>
          <a:lstStyle>
            <a:lvl1pPr algn="l">
              <a:lnSpc>
                <a:spcPct val="90000"/>
              </a:lnSpc>
              <a:defRPr sz="28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0913" y="4165407"/>
            <a:ext cx="7909316" cy="42976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90000"/>
              </a:lnSpc>
              <a:buFont typeface="Wingdings" pitchFamily="28" charset="2"/>
              <a:buNone/>
              <a:defRPr sz="2000" b="0" baseline="0">
                <a:solidFill>
                  <a:srgbClr val="FFFFFF"/>
                </a:solidFill>
                <a:latin typeface="Verdana"/>
                <a:cs typeface="Verdana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2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442206" y="4887456"/>
            <a:ext cx="7918022" cy="378005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600">
                <a:solidFill>
                  <a:schemeClr val="bg1"/>
                </a:solidFill>
                <a:latin typeface="Verdana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Date Placeholder 1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A3CC5C-EC8F-0D46-B348-06838738FC5C}" type="datetime1">
              <a:rPr lang="en-US"/>
              <a:pPr>
                <a:defRPr/>
              </a:pPr>
              <a:t>11/14/2019</a:t>
            </a:fld>
            <a:endParaRPr lang="en-US" dirty="0"/>
          </a:p>
        </p:txBody>
      </p:sp>
      <p:sp>
        <p:nvSpPr>
          <p:cNvPr id="1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A5D731-B9C6-7D47-856A-3907FB9208F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914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91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417899"/>
            <a:ext cx="8229600" cy="1143000"/>
          </a:xfrm>
          <a:prstGeom prst="rect">
            <a:avLst/>
          </a:prstGeom>
        </p:spPr>
        <p:txBody>
          <a:bodyPr/>
          <a:lstStyle>
            <a:lvl1pPr algn="l">
              <a:defRPr sz="4600" b="1">
                <a:solidFill>
                  <a:srgbClr val="FFFFFF"/>
                </a:solidFill>
                <a:latin typeface="Verdana"/>
                <a:cs typeface="Verdana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BB0459-26FD-7248-9C09-9BAEF817454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0F228E-2E55-C44F-B54C-1D560573A093}" type="datetime1">
              <a:rPr lang="en-US"/>
              <a:pPr>
                <a:defRPr/>
              </a:pPr>
              <a:t>11/14/2019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57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, N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2DB186-ED04-5C4C-B3C5-0B410677D56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E3A34E-7437-5749-9FCE-42C559E70E96}" type="datetime1">
              <a:rPr lang="en-US"/>
              <a:pPr>
                <a:defRPr/>
              </a:pPr>
              <a:t>11/14/2019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1342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8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9"/>
          <p:cNvSpPr>
            <a:spLocks noGrp="1" noChangeAspect="1"/>
          </p:cNvSpPr>
          <p:nvPr>
            <p:ph type="title"/>
          </p:nvPr>
        </p:nvSpPr>
        <p:spPr bwMode="auto">
          <a:xfrm>
            <a:off x="365125" y="134938"/>
            <a:ext cx="8326438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444500" y="6356350"/>
            <a:ext cx="358775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5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365F2801-562A-684C-B81E-FD1667E3ABB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>
          <a:xfrm>
            <a:off x="865188" y="6356350"/>
            <a:ext cx="1643062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5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3706FF9-A7A1-1E49-B552-C01D56EB6E49}" type="datetime1">
              <a:rPr lang="en-US"/>
              <a:pPr>
                <a:defRPr/>
              </a:pPr>
              <a:t>11/14/2019</a:t>
            </a:fld>
            <a:endParaRPr lang="en-US" dirty="0"/>
          </a:p>
        </p:txBody>
      </p:sp>
      <p:sp>
        <p:nvSpPr>
          <p:cNvPr id="1029" name="Rectangle 3"/>
          <p:cNvSpPr>
            <a:spLocks noChangeArrowheads="1"/>
          </p:cNvSpPr>
          <p:nvPr/>
        </p:nvSpPr>
        <p:spPr bwMode="auto">
          <a:xfrm rot="-5400000">
            <a:off x="9449594" y="5911057"/>
            <a:ext cx="1709737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600" dirty="0">
                <a:solidFill>
                  <a:srgbClr val="7F7F7F"/>
                </a:solidFill>
              </a:rPr>
              <a:t>12-CRS-0106 REVISED </a:t>
            </a:r>
            <a:r>
              <a:rPr lang="en-US" sz="600" dirty="0" smtClean="0">
                <a:solidFill>
                  <a:srgbClr val="7F7F7F"/>
                </a:solidFill>
              </a:rPr>
              <a:t>8 </a:t>
            </a:r>
            <a:r>
              <a:rPr lang="en-US" sz="600" dirty="0">
                <a:solidFill>
                  <a:srgbClr val="7F7F7F"/>
                </a:solidFill>
              </a:rPr>
              <a:t>FEB 2013</a:t>
            </a:r>
          </a:p>
        </p:txBody>
      </p:sp>
      <p:sp>
        <p:nvSpPr>
          <p:cNvPr id="1030" name="Text Placeholder 11"/>
          <p:cNvSpPr>
            <a:spLocks noGrp="1"/>
          </p:cNvSpPr>
          <p:nvPr>
            <p:ph type="body" idx="1"/>
          </p:nvPr>
        </p:nvSpPr>
        <p:spPr bwMode="auto">
          <a:xfrm>
            <a:off x="365125" y="1646238"/>
            <a:ext cx="8326438" cy="438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1031" name="Picture 4" descr="ieee_tag_blue_006699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8425" y="6132513"/>
            <a:ext cx="989013" cy="557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87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  <p:sldLayoutId id="2147483694" r:id="rId15"/>
    <p:sldLayoutId id="2147483702" r:id="rId16"/>
  </p:sldLayoutIdLst>
  <p:timing>
    <p:tnLst>
      <p:par>
        <p:cTn id="1" dur="indefinite" restart="never" nodeType="tmRoot"/>
      </p:par>
    </p:tnLst>
  </p:timing>
  <p:hf hdr="0" ftr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chemeClr val="bg1"/>
          </a:solidFill>
          <a:latin typeface="+mj-lt"/>
          <a:ea typeface="ＭＳ Ｐゴシック" charset="0"/>
          <a:cs typeface="ＭＳ Ｐゴシック" charset="0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9pPr>
    </p:titleStyle>
    <p:bodyStyle>
      <a:lvl1pPr marL="346075" indent="-346075" algn="l" defTabSz="457200" rtl="0" eaLnBrk="1" fontAlgn="base" hangingPunct="1">
        <a:spcBef>
          <a:spcPts val="1800"/>
        </a:spcBef>
        <a:spcAft>
          <a:spcPct val="0"/>
        </a:spcAft>
        <a:buSzPct val="135000"/>
        <a:buBlip>
          <a:blip r:embed="rId20"/>
        </a:buBlip>
        <a:defRPr sz="24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593725" indent="-182563" algn="l" defTabSz="457200" rtl="0" eaLnBrk="1" fontAlgn="base" hangingPunct="1">
        <a:spcBef>
          <a:spcPts val="800"/>
        </a:spcBef>
        <a:spcAft>
          <a:spcPct val="0"/>
        </a:spcAft>
        <a:buClr>
          <a:srgbClr val="595959"/>
        </a:buClr>
        <a:buFont typeface="Lucida Grande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822325" indent="-182563" algn="l" defTabSz="457200" rtl="0" eaLnBrk="1" fontAlgn="base" hangingPunct="1">
        <a:spcBef>
          <a:spcPts val="700"/>
        </a:spcBef>
        <a:spcAft>
          <a:spcPct val="0"/>
        </a:spcAft>
        <a:buClr>
          <a:srgbClr val="595959"/>
        </a:buClr>
        <a:buFont typeface="Wingdings" charset="0"/>
        <a:buChar char="§"/>
        <a:defRPr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050925" indent="-182563" algn="l" defTabSz="457200" rtl="0" eaLnBrk="1" fontAlgn="base" hangingPunct="1">
        <a:spcBef>
          <a:spcPts val="600"/>
        </a:spcBef>
        <a:spcAft>
          <a:spcPct val="0"/>
        </a:spcAft>
        <a:buClr>
          <a:srgbClr val="595959"/>
        </a:buClr>
        <a:buFont typeface="Arial" charset="0"/>
        <a:buChar char="–"/>
        <a:defRPr sz="16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1233488" indent="-182563" algn="l" defTabSz="457200" rtl="0" eaLnBrk="1" fontAlgn="base" hangingPunct="1">
        <a:spcBef>
          <a:spcPts val="600"/>
        </a:spcBef>
        <a:spcAft>
          <a:spcPct val="0"/>
        </a:spcAft>
        <a:buClr>
          <a:srgbClr val="7F7F7F"/>
        </a:buClr>
        <a:buFont typeface="Wingdings" charset="0"/>
        <a:buChar char="§"/>
        <a:defRPr sz="16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123124" y="3157836"/>
            <a:ext cx="7909316" cy="765053"/>
          </a:xfrm>
        </p:spPr>
        <p:txBody>
          <a:bodyPr/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Paper Id with Title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97247" y="4596707"/>
            <a:ext cx="7909316" cy="429768"/>
          </a:xfrm>
        </p:spPr>
        <p:txBody>
          <a:bodyPr/>
          <a:lstStyle/>
          <a:p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Author Details with Affiliation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114418" y="5197992"/>
            <a:ext cx="7918022" cy="378005"/>
          </a:xfrm>
        </p:spPr>
        <p:txBody>
          <a:bodyPr/>
          <a:lstStyle/>
          <a:p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Presented by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pPr>
              <a:defRPr/>
            </a:pPr>
            <a:fld id="{5BB9E4D3-F80A-BB4B-8FD5-37E8CBED91A1}" type="datetime1">
              <a:rPr lang="en-US"/>
              <a:pPr>
                <a:defRPr/>
              </a:pPr>
              <a:t>11/14/2019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pPr>
              <a:defRPr/>
            </a:pPr>
            <a:fld id="{9707DF4B-7680-694A-826F-A5CCF24D2FEC}" type="slidenum">
              <a:rPr lang="en-US"/>
              <a:pPr>
                <a:defRPr/>
              </a:pPr>
              <a:t>1</a:t>
            </a:fld>
            <a:endParaRPr lang="en-US" dirty="0"/>
          </a:p>
        </p:txBody>
      </p:sp>
      <p:pic>
        <p:nvPicPr>
          <p:cNvPr id="21" name="Picture Placeholder 24" descr="iiita - contrast_corrected.jpg"/>
          <p:cNvPicPr preferRelativeResize="0">
            <a:picLocks noGrp="1"/>
          </p:cNvPicPr>
          <p:nvPr>
            <p:ph type="pic" sz="quarter" idx="16"/>
          </p:nvPr>
        </p:nvPicPr>
        <p:blipFill>
          <a:blip r:embed="rId2">
            <a:lum contrast="65000"/>
          </a:blip>
          <a:srcRect l="1916" r="1916"/>
          <a:stretch>
            <a:fillRect/>
          </a:stretch>
        </p:blipFill>
        <p:spPr>
          <a:xfrm>
            <a:off x="6856638" y="77638"/>
            <a:ext cx="1992701" cy="1620919"/>
          </a:xfrm>
        </p:spPr>
      </p:pic>
      <p:sp>
        <p:nvSpPr>
          <p:cNvPr id="4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3212432" y="0"/>
            <a:ext cx="2411991" cy="1720765"/>
          </a:xfrm>
        </p:spPr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-1" y="0"/>
            <a:ext cx="2044461" cy="1720765"/>
          </a:xfrm>
        </p:spPr>
      </p:sp>
      <p:pic>
        <p:nvPicPr>
          <p:cNvPr id="1027" name="Picture 3" descr="C:\Users\acer\Desktop\logo-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2129588" cy="1698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itle 6"/>
          <p:cNvSpPr txBox="1">
            <a:spLocks/>
          </p:cNvSpPr>
          <p:nvPr/>
        </p:nvSpPr>
        <p:spPr bwMode="auto">
          <a:xfrm>
            <a:off x="258792" y="1938636"/>
            <a:ext cx="8686799" cy="7650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4572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bg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9pPr>
          </a:lstStyle>
          <a:p>
            <a:pPr algn="ctr"/>
            <a:r>
              <a:rPr lang="en-IN" b="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IN" b="0" baseline="300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rd</a:t>
            </a:r>
            <a:r>
              <a:rPr lang="en-IN" b="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b="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IEEE Conference on Information and Communication Technology (CICT-2019)</a:t>
            </a:r>
            <a:endParaRPr lang="en-IN" b="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30" name="Picture 6" descr="C:\Users\acer\Desktop\ieeeup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563" y="107882"/>
            <a:ext cx="4238625" cy="159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Subtitle 7"/>
          <p:cNvSpPr txBox="1">
            <a:spLocks/>
          </p:cNvSpPr>
          <p:nvPr/>
        </p:nvSpPr>
        <p:spPr bwMode="auto">
          <a:xfrm>
            <a:off x="120257" y="3946889"/>
            <a:ext cx="7909316" cy="4297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defTabSz="457200" rtl="0" eaLnBrk="1" fontAlgn="base" hangingPunct="1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SzPct val="135000"/>
              <a:buFont typeface="Wingdings" pitchFamily="28" charset="2"/>
              <a:buNone/>
              <a:defRPr sz="2000" b="0" kern="1200" baseline="0">
                <a:solidFill>
                  <a:srgbClr val="FFFFFF"/>
                </a:solidFill>
                <a:latin typeface="Verdana"/>
                <a:ea typeface="ＭＳ Ｐゴシック" charset="0"/>
                <a:cs typeface="Verdana"/>
              </a:defRPr>
            </a:lvl1pPr>
            <a:lvl2pPr marL="593725" indent="-182563" algn="l" defTabSz="457200" rtl="0" eaLnBrk="1" fontAlgn="base" hangingPunct="1">
              <a:spcBef>
                <a:spcPts val="800"/>
              </a:spcBef>
              <a:spcAft>
                <a:spcPct val="0"/>
              </a:spcAft>
              <a:buClr>
                <a:srgbClr val="595959"/>
              </a:buClr>
              <a:buFont typeface="Lucida Grande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822325" indent="-182563" algn="l" defTabSz="457200" rtl="0" eaLnBrk="1" fontAlgn="base" hangingPunct="1">
              <a:spcBef>
                <a:spcPts val="700"/>
              </a:spcBef>
              <a:spcAft>
                <a:spcPct val="0"/>
              </a:spcAft>
              <a:buClr>
                <a:srgbClr val="595959"/>
              </a:buClr>
              <a:buFont typeface="Wingdings" charset="0"/>
              <a:buChar char="§"/>
              <a:defRPr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050925" indent="-182563" algn="l" defTabSz="457200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595959"/>
              </a:buClr>
              <a:buFont typeface="Arial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1233488" indent="-182563" algn="l" defTabSz="457200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7F7F7F"/>
              </a:buClr>
              <a:buFont typeface="Wingdings" charset="0"/>
              <a:buChar char="§"/>
              <a:defRPr sz="16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Category of Registration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6"/>
          </p:nvPr>
        </p:nvSpPr>
        <p:spPr/>
        <p:txBody>
          <a:bodyPr/>
          <a:lstStyle/>
          <a:p>
            <a:pPr>
              <a:defRPr/>
            </a:pPr>
            <a:fld id="{E50B30B4-8BA1-E748-9630-47607DB342DA}" type="datetime1">
              <a:rPr lang="en-US"/>
              <a:pPr>
                <a:defRPr/>
              </a:pPr>
              <a:t>11/14/2019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3183B9-47F6-7D44-B054-A14E1BAC9B30}" type="slidenum">
              <a:rPr lang="en-US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11267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>
              <a:latin typeface="Verdana" charset="0"/>
            </a:endParaRPr>
          </a:p>
        </p:txBody>
      </p:sp>
      <p:sp>
        <p:nvSpPr>
          <p:cNvPr id="11268" name="Content Placeholder 4"/>
          <p:cNvSpPr>
            <a:spLocks noGrp="1"/>
          </p:cNvSpPr>
          <p:nvPr>
            <p:ph sz="quarter" idx="14"/>
          </p:nvPr>
        </p:nvSpPr>
        <p:spPr>
          <a:xfrm>
            <a:off x="365125" y="1646238"/>
            <a:ext cx="8326438" cy="4389437"/>
          </a:xfrm>
        </p:spPr>
        <p:txBody>
          <a:bodyPr/>
          <a:lstStyle/>
          <a:p>
            <a:endParaRPr lang="en-US">
              <a:latin typeface="Verdana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eee_presentation_template_tagline">
  <a:themeElements>
    <a:clrScheme name="IEEE Corporate">
      <a:dk1>
        <a:sysClr val="windowText" lastClr="000000"/>
      </a:dk1>
      <a:lt1>
        <a:sysClr val="window" lastClr="FFFFFF"/>
      </a:lt1>
      <a:dk2>
        <a:srgbClr val="00678F"/>
      </a:dk2>
      <a:lt2>
        <a:srgbClr val="EEECE1"/>
      </a:lt2>
      <a:accent1>
        <a:srgbClr val="0066A1"/>
      </a:accent1>
      <a:accent2>
        <a:srgbClr val="E37222"/>
      </a:accent2>
      <a:accent3>
        <a:srgbClr val="71953D"/>
      </a:accent3>
      <a:accent4>
        <a:srgbClr val="6B1F7C"/>
      </a:accent4>
      <a:accent5>
        <a:srgbClr val="009FDB"/>
      </a:accent5>
      <a:accent6>
        <a:srgbClr val="810031"/>
      </a:accent6>
      <a:hlink>
        <a:srgbClr val="0066A1"/>
      </a:hlink>
      <a:folHlink>
        <a:srgbClr val="541868"/>
      </a:folHlink>
    </a:clrScheme>
    <a:fontScheme name="Office">
      <a:majorFont>
        <a:latin typeface="Verdan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ln>
          <a:noFill/>
        </a:ln>
      </a:spPr>
      <a:bodyPr/>
      <a:lstStyle>
        <a:defPPr>
          <a:defRPr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ieee_presentation_template_tagline.pot</Template>
  <TotalTime>526</TotalTime>
  <Words>28</Words>
  <Application>Microsoft Office PowerPoint</Application>
  <PresentationFormat>On-screen Show (4:3)</PresentationFormat>
  <Paragraphs>9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ieee_presentation_template_tagline</vt:lpstr>
      <vt:lpstr>Paper Id with Title</vt:lpstr>
      <vt:lpstr>PowerPoint Presentation</vt:lpstr>
    </vt:vector>
  </TitlesOfParts>
  <Company>IEEE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Engel, Lisa Lisa.</dc:creator>
  <cp:lastModifiedBy>Windows User</cp:lastModifiedBy>
  <cp:revision>94</cp:revision>
  <dcterms:created xsi:type="dcterms:W3CDTF">2012-11-14T18:53:32Z</dcterms:created>
  <dcterms:modified xsi:type="dcterms:W3CDTF">2019-11-14T17:53:25Z</dcterms:modified>
</cp:coreProperties>
</file>