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2DA-DD39-4E0F-9D78-1E5643F66A36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426-ABC6-4943-891A-3A421C4D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77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2DA-DD39-4E0F-9D78-1E5643F66A36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426-ABC6-4943-891A-3A421C4D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78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2DA-DD39-4E0F-9D78-1E5643F66A36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426-ABC6-4943-891A-3A421C4D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18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2DA-DD39-4E0F-9D78-1E5643F66A36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426-ABC6-4943-891A-3A421C4D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34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2DA-DD39-4E0F-9D78-1E5643F66A36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426-ABC6-4943-891A-3A421C4D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11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2DA-DD39-4E0F-9D78-1E5643F66A36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426-ABC6-4943-891A-3A421C4D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3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2DA-DD39-4E0F-9D78-1E5643F66A36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426-ABC6-4943-891A-3A421C4D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24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2DA-DD39-4E0F-9D78-1E5643F66A36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426-ABC6-4943-891A-3A421C4D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4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2DA-DD39-4E0F-9D78-1E5643F66A36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426-ABC6-4943-891A-3A421C4D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62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2DA-DD39-4E0F-9D78-1E5643F66A36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426-ABC6-4943-891A-3A421C4D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99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2DA-DD39-4E0F-9D78-1E5643F66A36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426-ABC6-4943-891A-3A421C4D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8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CC2DA-DD39-4E0F-9D78-1E5643F66A36}" type="datetimeFigureOut">
              <a:rPr lang="pt-BR" smtClean="0"/>
              <a:t>22/07/2018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7426-ABC6-4943-891A-3A421C4D6A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31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Agentes em rede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13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Duas abordagens principais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 como base de interação</a:t>
            </a:r>
          </a:p>
          <a:p>
            <a:pPr lvl="1"/>
            <a:r>
              <a:rPr lang="pt-BR" dirty="0" smtClean="0"/>
              <a:t>A rede é definida a priori </a:t>
            </a:r>
          </a:p>
          <a:p>
            <a:pPr lvl="1"/>
            <a:r>
              <a:rPr lang="pt-BR" dirty="0" smtClean="0"/>
              <a:t>Muitas aplicações em epidemiologia</a:t>
            </a:r>
          </a:p>
          <a:p>
            <a:r>
              <a:rPr lang="pt-BR" dirty="0" smtClean="0"/>
              <a:t>Rede como consequência da interação (propriedade emergente)</a:t>
            </a:r>
          </a:p>
          <a:p>
            <a:pPr lvl="1"/>
            <a:r>
              <a:rPr lang="pt-BR" dirty="0" smtClean="0"/>
              <a:t>A rede é obtida a posteriori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09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3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2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Network </a:t>
            </a:r>
            <a:r>
              <a:rPr lang="pt-BR" dirty="0" err="1" smtClean="0"/>
              <a:t>Repository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http://networkrepository.com/index.php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3" y="2569455"/>
            <a:ext cx="12192000" cy="33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3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rede100_0.05.csv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979" y="365125"/>
            <a:ext cx="6193867" cy="58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8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ca-netscience.csv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47" y="1798295"/>
            <a:ext cx="6429955" cy="454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5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inf-USAir97.csv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192" y="609886"/>
            <a:ext cx="7124520" cy="580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26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44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Agentes em rede</vt:lpstr>
      <vt:lpstr>Duas abordagens principais</vt:lpstr>
      <vt:lpstr>Apresentação do PowerPoint</vt:lpstr>
      <vt:lpstr>Network Repository</vt:lpstr>
      <vt:lpstr>rede100_0.05.csv</vt:lpstr>
      <vt:lpstr>ca-netscience.csv</vt:lpstr>
      <vt:lpstr>inf-USAir97.csv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Agentes em rede</dc:title>
  <dc:creator>José Garcia Vivas Miranda</dc:creator>
  <cp:lastModifiedBy>José Garcia Vivas Miranda</cp:lastModifiedBy>
  <cp:revision>6</cp:revision>
  <dcterms:created xsi:type="dcterms:W3CDTF">2018-07-22T20:47:02Z</dcterms:created>
  <dcterms:modified xsi:type="dcterms:W3CDTF">2018-07-23T00:20:36Z</dcterms:modified>
</cp:coreProperties>
</file>