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7"/>
  </p:notesMasterIdLst>
  <p:sldIdLst>
    <p:sldId id="257"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66" d="100"/>
          <a:sy n="66" d="100"/>
        </p:scale>
        <p:origin x="676"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DB4074-A9BD-4475-BD76-7731D1EE8ED6}" type="doc">
      <dgm:prSet loTypeId="urn:microsoft.com/office/officeart/2005/8/layout/vList2" loCatId="list" qsTypeId="urn:microsoft.com/office/officeart/2005/8/quickstyle/simple2" qsCatId="simple" csTypeId="urn:microsoft.com/office/officeart/2005/8/colors/accent3_2" csCatId="accent3" phldr="1"/>
      <dgm:spPr/>
      <dgm:t>
        <a:bodyPr/>
        <a:lstStyle/>
        <a:p>
          <a:endParaRPr lang="en-US"/>
        </a:p>
      </dgm:t>
    </dgm:pt>
    <dgm:pt modelId="{9B99C1E5-F864-4564-966B-8DF2F643839F}">
      <dgm:prSet/>
      <dgm:spPr/>
      <dgm:t>
        <a:bodyPr/>
        <a:lstStyle/>
        <a:p>
          <a:r>
            <a:rPr lang="en-US" b="1" dirty="0"/>
            <a:t>4 Positioning Strategies: </a:t>
          </a:r>
          <a:endParaRPr lang="en-US" dirty="0"/>
        </a:p>
      </dgm:t>
    </dgm:pt>
    <dgm:pt modelId="{34A0EFBD-AF83-4C95-9F01-D86E6B6D7224}" type="parTrans" cxnId="{2A9F18DF-F4B8-4360-BB5C-B518053EEA8B}">
      <dgm:prSet/>
      <dgm:spPr/>
      <dgm:t>
        <a:bodyPr/>
        <a:lstStyle/>
        <a:p>
          <a:endParaRPr lang="en-US"/>
        </a:p>
      </dgm:t>
    </dgm:pt>
    <dgm:pt modelId="{8B15AB85-2D72-4336-9DC2-0963C9BD055E}" type="sibTrans" cxnId="{2A9F18DF-F4B8-4360-BB5C-B518053EEA8B}">
      <dgm:prSet/>
      <dgm:spPr/>
      <dgm:t>
        <a:bodyPr/>
        <a:lstStyle/>
        <a:p>
          <a:endParaRPr lang="en-US"/>
        </a:p>
      </dgm:t>
    </dgm:pt>
    <dgm:pt modelId="{E8E88057-9A9C-4788-B2CF-D163DC1D775D}">
      <dgm:prSet/>
      <dgm:spPr/>
      <dgm:t>
        <a:bodyPr/>
        <a:lstStyle/>
        <a:p>
          <a:pPr>
            <a:buFont typeface="+mj-lt"/>
            <a:buAutoNum type="arabicPeriod"/>
          </a:pPr>
          <a:r>
            <a:rPr lang="en-US" b="1" dirty="0"/>
            <a:t> Product Quality Leader: 1.75</a:t>
          </a:r>
        </a:p>
      </dgm:t>
    </dgm:pt>
    <dgm:pt modelId="{1B1784A6-B3F9-4AF8-8168-4D880DBC279E}" type="parTrans" cxnId="{AA3B531B-3A11-463D-A4A9-D778AB0EDB48}">
      <dgm:prSet/>
      <dgm:spPr/>
      <dgm:t>
        <a:bodyPr/>
        <a:lstStyle/>
        <a:p>
          <a:endParaRPr lang="en-US"/>
        </a:p>
      </dgm:t>
    </dgm:pt>
    <dgm:pt modelId="{07332917-5F1F-463B-AC5D-6E7127E9F621}" type="sibTrans" cxnId="{AA3B531B-3A11-463D-A4A9-D778AB0EDB48}">
      <dgm:prSet/>
      <dgm:spPr/>
      <dgm:t>
        <a:bodyPr/>
        <a:lstStyle/>
        <a:p>
          <a:endParaRPr lang="en-US"/>
        </a:p>
      </dgm:t>
    </dgm:pt>
    <dgm:pt modelId="{81409D3B-009C-444D-AB5C-4F87D880614B}">
      <dgm:prSet/>
      <dgm:spPr/>
      <dgm:t>
        <a:bodyPr/>
        <a:lstStyle/>
        <a:p>
          <a:r>
            <a:rPr lang="en-US" dirty="0"/>
            <a:t>Proprietary Brand, Package Size, Variety, Quality</a:t>
          </a:r>
        </a:p>
      </dgm:t>
    </dgm:pt>
    <dgm:pt modelId="{7A8EF803-1E13-4C4E-A665-42C40634872E}" type="parTrans" cxnId="{34477CCA-016D-4548-80BB-DB89F1A35F5E}">
      <dgm:prSet/>
      <dgm:spPr/>
      <dgm:t>
        <a:bodyPr/>
        <a:lstStyle/>
        <a:p>
          <a:endParaRPr lang="en-US"/>
        </a:p>
      </dgm:t>
    </dgm:pt>
    <dgm:pt modelId="{4DB88157-2268-4ABD-B568-5C2AC683122C}" type="sibTrans" cxnId="{34477CCA-016D-4548-80BB-DB89F1A35F5E}">
      <dgm:prSet/>
      <dgm:spPr/>
      <dgm:t>
        <a:bodyPr/>
        <a:lstStyle/>
        <a:p>
          <a:endParaRPr lang="en-US"/>
        </a:p>
      </dgm:t>
    </dgm:pt>
    <dgm:pt modelId="{ED50E4B4-E512-4DE6-87AB-AE9C705576C1}">
      <dgm:prSet/>
      <dgm:spPr/>
      <dgm:t>
        <a:bodyPr/>
        <a:lstStyle/>
        <a:p>
          <a:pPr>
            <a:buFont typeface="+mj-lt"/>
            <a:buAutoNum type="arabicPeriod"/>
          </a:pPr>
          <a:r>
            <a:rPr lang="en-US" b="1" dirty="0"/>
            <a:t>Price Leader:1.67</a:t>
          </a:r>
        </a:p>
      </dgm:t>
    </dgm:pt>
    <dgm:pt modelId="{2E91E735-1595-4510-BA5B-5757B7187DDB}" type="parTrans" cxnId="{213E8235-7AED-4CE1-ABAE-2A55004735F1}">
      <dgm:prSet/>
      <dgm:spPr/>
      <dgm:t>
        <a:bodyPr/>
        <a:lstStyle/>
        <a:p>
          <a:endParaRPr lang="en-US"/>
        </a:p>
      </dgm:t>
    </dgm:pt>
    <dgm:pt modelId="{D2FBEA59-209A-488F-AA18-26421EF25AD5}" type="sibTrans" cxnId="{213E8235-7AED-4CE1-ABAE-2A55004735F1}">
      <dgm:prSet/>
      <dgm:spPr/>
      <dgm:t>
        <a:bodyPr/>
        <a:lstStyle/>
        <a:p>
          <a:endParaRPr lang="en-US"/>
        </a:p>
      </dgm:t>
    </dgm:pt>
    <dgm:pt modelId="{B2224F15-49E6-4F37-8581-9A4934E4C214}">
      <dgm:prSet/>
      <dgm:spPr/>
      <dgm:t>
        <a:bodyPr/>
        <a:lstStyle/>
        <a:p>
          <a:r>
            <a:rPr lang="en-US" dirty="0"/>
            <a:t>Location, </a:t>
          </a:r>
          <a:r>
            <a:rPr lang="en-US" dirty="0" err="1"/>
            <a:t>Pakage</a:t>
          </a:r>
          <a:r>
            <a:rPr lang="en-US" dirty="0"/>
            <a:t> Size, Bargaining Power</a:t>
          </a:r>
        </a:p>
      </dgm:t>
    </dgm:pt>
    <dgm:pt modelId="{EDA5EDA7-D312-49C5-8DB2-6521E3E03662}" type="parTrans" cxnId="{03F3203B-D67E-4034-916D-C5D9A57C5DFA}">
      <dgm:prSet/>
      <dgm:spPr/>
      <dgm:t>
        <a:bodyPr/>
        <a:lstStyle/>
        <a:p>
          <a:endParaRPr lang="en-US"/>
        </a:p>
      </dgm:t>
    </dgm:pt>
    <dgm:pt modelId="{AB3668A1-B763-4D5E-9DB1-17D30104398A}" type="sibTrans" cxnId="{03F3203B-D67E-4034-916D-C5D9A57C5DFA}">
      <dgm:prSet/>
      <dgm:spPr/>
      <dgm:t>
        <a:bodyPr/>
        <a:lstStyle/>
        <a:p>
          <a:endParaRPr lang="en-US"/>
        </a:p>
      </dgm:t>
    </dgm:pt>
    <dgm:pt modelId="{B911A87A-8BA5-4657-941B-0D7D28676D48}">
      <dgm:prSet/>
      <dgm:spPr/>
      <dgm:t>
        <a:bodyPr/>
        <a:lstStyle/>
        <a:p>
          <a:pPr>
            <a:buFont typeface="+mj-lt"/>
            <a:buAutoNum type="arabicPeriod"/>
          </a:pPr>
          <a:r>
            <a:rPr lang="en-US" b="1" dirty="0">
              <a:solidFill>
                <a:srgbClr val="C00000"/>
              </a:solidFill>
            </a:rPr>
            <a:t>Customer Orientation: 2.17</a:t>
          </a:r>
        </a:p>
      </dgm:t>
    </dgm:pt>
    <dgm:pt modelId="{F684E376-C54F-480F-8573-8EC0811AEFD4}" type="parTrans" cxnId="{6910B2C4-CE57-40A5-BED1-6649396B3911}">
      <dgm:prSet/>
      <dgm:spPr/>
      <dgm:t>
        <a:bodyPr/>
        <a:lstStyle/>
        <a:p>
          <a:endParaRPr lang="en-US"/>
        </a:p>
      </dgm:t>
    </dgm:pt>
    <dgm:pt modelId="{4A3CF107-75BC-4D06-AC98-FDBCD25A81A1}" type="sibTrans" cxnId="{6910B2C4-CE57-40A5-BED1-6649396B3911}">
      <dgm:prSet/>
      <dgm:spPr/>
      <dgm:t>
        <a:bodyPr/>
        <a:lstStyle/>
        <a:p>
          <a:endParaRPr lang="en-US"/>
        </a:p>
      </dgm:t>
    </dgm:pt>
    <dgm:pt modelId="{4953CA47-40A2-4A20-B156-2971A65BD46D}">
      <dgm:prSet/>
      <dgm:spPr/>
      <dgm:t>
        <a:bodyPr/>
        <a:lstStyle/>
        <a:p>
          <a:r>
            <a:rPr lang="en-US" dirty="0"/>
            <a:t>Warranty, Foretaste, Return Service, SKU Products, Membership Service, Cash Back</a:t>
          </a:r>
        </a:p>
      </dgm:t>
    </dgm:pt>
    <dgm:pt modelId="{29E445FB-D152-4356-AF39-643C5475D23F}" type="parTrans" cxnId="{0F3BAFAC-FF9C-40D5-A39E-405C8EB8CF82}">
      <dgm:prSet/>
      <dgm:spPr/>
      <dgm:t>
        <a:bodyPr/>
        <a:lstStyle/>
        <a:p>
          <a:endParaRPr lang="en-US"/>
        </a:p>
      </dgm:t>
    </dgm:pt>
    <dgm:pt modelId="{531A8292-46DA-42A9-86FD-3C7648E4C92B}" type="sibTrans" cxnId="{0F3BAFAC-FF9C-40D5-A39E-405C8EB8CF82}">
      <dgm:prSet/>
      <dgm:spPr/>
      <dgm:t>
        <a:bodyPr/>
        <a:lstStyle/>
        <a:p>
          <a:endParaRPr lang="en-US"/>
        </a:p>
      </dgm:t>
    </dgm:pt>
    <dgm:pt modelId="{6480B264-1C6D-493B-A840-93EADF179B07}">
      <dgm:prSet/>
      <dgm:spPr/>
      <dgm:t>
        <a:bodyPr/>
        <a:lstStyle/>
        <a:p>
          <a:pPr>
            <a:buFont typeface="+mj-lt"/>
            <a:buAutoNum type="arabicPeriod"/>
          </a:pPr>
          <a:r>
            <a:rPr lang="en-US" b="1" dirty="0"/>
            <a:t>Brand Equity Leader: 2</a:t>
          </a:r>
        </a:p>
      </dgm:t>
    </dgm:pt>
    <dgm:pt modelId="{87B4F57B-DB91-44F7-8C56-2B1150B97ADD}" type="parTrans" cxnId="{09B49A56-A998-479C-A0E2-3374B7C98984}">
      <dgm:prSet/>
      <dgm:spPr/>
      <dgm:t>
        <a:bodyPr/>
        <a:lstStyle/>
        <a:p>
          <a:endParaRPr lang="en-US"/>
        </a:p>
      </dgm:t>
    </dgm:pt>
    <dgm:pt modelId="{2A8F71AE-ED55-4BFF-AFF2-57378F8F188F}" type="sibTrans" cxnId="{09B49A56-A998-479C-A0E2-3374B7C98984}">
      <dgm:prSet/>
      <dgm:spPr/>
      <dgm:t>
        <a:bodyPr/>
        <a:lstStyle/>
        <a:p>
          <a:endParaRPr lang="en-US"/>
        </a:p>
      </dgm:t>
    </dgm:pt>
    <dgm:pt modelId="{4ADC3644-E05A-49A8-A152-71438D41B2D9}">
      <dgm:prSet/>
      <dgm:spPr/>
      <dgm:t>
        <a:bodyPr/>
        <a:lstStyle/>
        <a:p>
          <a:r>
            <a:rPr lang="en-US" dirty="0"/>
            <a:t>Reputation</a:t>
          </a:r>
        </a:p>
      </dgm:t>
    </dgm:pt>
    <dgm:pt modelId="{C2D827D6-53D6-4375-90DC-D43BDC0E7E14}" type="parTrans" cxnId="{585BA041-EAFF-4C74-8CDF-313BF4E57F0F}">
      <dgm:prSet/>
      <dgm:spPr/>
      <dgm:t>
        <a:bodyPr/>
        <a:lstStyle/>
        <a:p>
          <a:endParaRPr lang="en-US"/>
        </a:p>
      </dgm:t>
    </dgm:pt>
    <dgm:pt modelId="{339326E4-D5E1-4FF1-8F2D-53F3CC2BEFFD}" type="sibTrans" cxnId="{585BA041-EAFF-4C74-8CDF-313BF4E57F0F}">
      <dgm:prSet/>
      <dgm:spPr/>
      <dgm:t>
        <a:bodyPr/>
        <a:lstStyle/>
        <a:p>
          <a:endParaRPr lang="en-US"/>
        </a:p>
      </dgm:t>
    </dgm:pt>
    <dgm:pt modelId="{B38512F0-2DBC-4DEE-97B3-7E698A041BFC}">
      <dgm:prSet/>
      <dgm:spPr/>
      <dgm:t>
        <a:bodyPr/>
        <a:lstStyle/>
        <a:p>
          <a:r>
            <a:rPr lang="en-US" b="1" dirty="0"/>
            <a:t>3 Judgement Bases: </a:t>
          </a:r>
          <a:endParaRPr lang="en-US" dirty="0"/>
        </a:p>
      </dgm:t>
    </dgm:pt>
    <dgm:pt modelId="{F86CD0E5-B939-4561-BC9F-D1D882DD83A0}" type="parTrans" cxnId="{702612DF-76A5-4BB7-B700-8D58CDCF14A9}">
      <dgm:prSet/>
      <dgm:spPr/>
      <dgm:t>
        <a:bodyPr/>
        <a:lstStyle/>
        <a:p>
          <a:endParaRPr lang="en-US"/>
        </a:p>
      </dgm:t>
    </dgm:pt>
    <dgm:pt modelId="{48352868-E135-4199-BD16-A68F6519D78A}" type="sibTrans" cxnId="{702612DF-76A5-4BB7-B700-8D58CDCF14A9}">
      <dgm:prSet/>
      <dgm:spPr/>
      <dgm:t>
        <a:bodyPr/>
        <a:lstStyle/>
        <a:p>
          <a:endParaRPr lang="en-US"/>
        </a:p>
      </dgm:t>
    </dgm:pt>
    <dgm:pt modelId="{50387331-4D17-4AC7-B7F9-E1C05708A686}">
      <dgm:prSet/>
      <dgm:spPr/>
      <dgm:t>
        <a:bodyPr/>
        <a:lstStyle/>
        <a:p>
          <a:pPr>
            <a:buFont typeface="+mj-lt"/>
            <a:buAutoNum type="arabicPeriod"/>
          </a:pPr>
          <a:r>
            <a:rPr lang="en-US" b="1" dirty="0"/>
            <a:t>Competitors</a:t>
          </a:r>
        </a:p>
      </dgm:t>
    </dgm:pt>
    <dgm:pt modelId="{E330E2AA-CF1F-4D1E-8A54-CACA1C31C5AF}" type="parTrans" cxnId="{6B2133C0-8772-4D0A-A364-1E031D54A475}">
      <dgm:prSet/>
      <dgm:spPr/>
      <dgm:t>
        <a:bodyPr/>
        <a:lstStyle/>
        <a:p>
          <a:endParaRPr lang="en-US"/>
        </a:p>
      </dgm:t>
    </dgm:pt>
    <dgm:pt modelId="{76AC3B8C-206E-4665-ACEB-A1EFB55B5446}" type="sibTrans" cxnId="{6B2133C0-8772-4D0A-A364-1E031D54A475}">
      <dgm:prSet/>
      <dgm:spPr/>
      <dgm:t>
        <a:bodyPr/>
        <a:lstStyle/>
        <a:p>
          <a:endParaRPr lang="en-US"/>
        </a:p>
      </dgm:t>
    </dgm:pt>
    <dgm:pt modelId="{C344D9C5-561E-49FE-B844-1ABDBA0FD170}">
      <dgm:prSet/>
      <dgm:spPr/>
      <dgm:t>
        <a:bodyPr/>
        <a:lstStyle/>
        <a:p>
          <a:r>
            <a:rPr lang="en-US" dirty="0"/>
            <a:t>Sam’s Club</a:t>
          </a:r>
        </a:p>
      </dgm:t>
    </dgm:pt>
    <dgm:pt modelId="{D9BFDB4C-BC67-4A49-A2D9-A11BC044BF77}" type="parTrans" cxnId="{D44D2839-0DBB-4942-88AE-88C994DE403D}">
      <dgm:prSet/>
      <dgm:spPr/>
      <dgm:t>
        <a:bodyPr/>
        <a:lstStyle/>
        <a:p>
          <a:endParaRPr lang="en-US"/>
        </a:p>
      </dgm:t>
    </dgm:pt>
    <dgm:pt modelId="{18B33393-B351-48BB-B835-F7FCC729BD42}" type="sibTrans" cxnId="{D44D2839-0DBB-4942-88AE-88C994DE403D}">
      <dgm:prSet/>
      <dgm:spPr/>
      <dgm:t>
        <a:bodyPr/>
        <a:lstStyle/>
        <a:p>
          <a:endParaRPr lang="en-US"/>
        </a:p>
      </dgm:t>
    </dgm:pt>
    <dgm:pt modelId="{AD75F995-D3FB-48DE-82B0-F00E54FD0E39}">
      <dgm:prSet/>
      <dgm:spPr/>
      <dgm:t>
        <a:bodyPr/>
        <a:lstStyle/>
        <a:p>
          <a:r>
            <a:rPr lang="en-US"/>
            <a:t>Metro</a:t>
          </a:r>
        </a:p>
      </dgm:t>
    </dgm:pt>
    <dgm:pt modelId="{69AC5C9C-7305-478E-8EC0-8A6BC12D7A77}" type="parTrans" cxnId="{E560C672-A1B7-4B8E-AE2B-31CCF12CD87B}">
      <dgm:prSet/>
      <dgm:spPr/>
      <dgm:t>
        <a:bodyPr/>
        <a:lstStyle/>
        <a:p>
          <a:endParaRPr lang="en-US"/>
        </a:p>
      </dgm:t>
    </dgm:pt>
    <dgm:pt modelId="{6FED7E2A-7DDD-4ADB-9F8D-2C2E36101A38}" type="sibTrans" cxnId="{E560C672-A1B7-4B8E-AE2B-31CCF12CD87B}">
      <dgm:prSet/>
      <dgm:spPr/>
      <dgm:t>
        <a:bodyPr/>
        <a:lstStyle/>
        <a:p>
          <a:endParaRPr lang="en-US"/>
        </a:p>
      </dgm:t>
    </dgm:pt>
    <dgm:pt modelId="{3A234CEE-4C2C-4D06-BA1D-810987BB1B57}">
      <dgm:prSet/>
      <dgm:spPr/>
      <dgm:t>
        <a:bodyPr/>
        <a:lstStyle/>
        <a:p>
          <a:r>
            <a:rPr lang="en-US" dirty="0"/>
            <a:t>Alibaba</a:t>
          </a:r>
        </a:p>
      </dgm:t>
    </dgm:pt>
    <dgm:pt modelId="{54FE5C91-97AF-4650-B5FC-43BB362BE1D2}" type="parTrans" cxnId="{3FA5C32C-E79F-474A-96EF-2436529B4D00}">
      <dgm:prSet/>
      <dgm:spPr/>
      <dgm:t>
        <a:bodyPr/>
        <a:lstStyle/>
        <a:p>
          <a:endParaRPr lang="en-US"/>
        </a:p>
      </dgm:t>
    </dgm:pt>
    <dgm:pt modelId="{134EF8E9-049B-4DCB-A5C3-3C984A69D6BE}" type="sibTrans" cxnId="{3FA5C32C-E79F-474A-96EF-2436529B4D00}">
      <dgm:prSet/>
      <dgm:spPr/>
      <dgm:t>
        <a:bodyPr/>
        <a:lstStyle/>
        <a:p>
          <a:endParaRPr lang="en-US"/>
        </a:p>
      </dgm:t>
    </dgm:pt>
    <dgm:pt modelId="{F6A614F4-2667-453C-96E6-0EB1BEA56FE0}">
      <dgm:prSet/>
      <dgm:spPr/>
      <dgm:t>
        <a:bodyPr/>
        <a:lstStyle/>
        <a:p>
          <a:pPr>
            <a:buFont typeface="+mj-lt"/>
            <a:buAutoNum type="arabicPeriod"/>
          </a:pPr>
          <a:r>
            <a:rPr lang="en-US" b="1" dirty="0"/>
            <a:t>Target Customers</a:t>
          </a:r>
        </a:p>
      </dgm:t>
    </dgm:pt>
    <dgm:pt modelId="{AE595CB9-3972-47A0-AB7F-4053E80CF6F3}" type="parTrans" cxnId="{0ACDDB7D-AF65-40E0-B32D-314E8FB2020C}">
      <dgm:prSet/>
      <dgm:spPr/>
      <dgm:t>
        <a:bodyPr/>
        <a:lstStyle/>
        <a:p>
          <a:endParaRPr lang="en-US"/>
        </a:p>
      </dgm:t>
    </dgm:pt>
    <dgm:pt modelId="{FA3CD33D-3431-4E0F-857F-D11B8A5A2A37}" type="sibTrans" cxnId="{0ACDDB7D-AF65-40E0-B32D-314E8FB2020C}">
      <dgm:prSet/>
      <dgm:spPr/>
      <dgm:t>
        <a:bodyPr/>
        <a:lstStyle/>
        <a:p>
          <a:endParaRPr lang="en-US"/>
        </a:p>
      </dgm:t>
    </dgm:pt>
    <dgm:pt modelId="{575645DE-1650-4127-B655-F06560D37DC7}">
      <dgm:prSet/>
      <dgm:spPr/>
      <dgm:t>
        <a:bodyPr/>
        <a:lstStyle/>
        <a:p>
          <a:pPr>
            <a:buFont typeface="+mj-lt"/>
            <a:buAutoNum type="arabicPeriod"/>
          </a:pPr>
          <a:r>
            <a:rPr lang="en-US" b="1" dirty="0"/>
            <a:t>Cost</a:t>
          </a:r>
        </a:p>
      </dgm:t>
    </dgm:pt>
    <dgm:pt modelId="{4AD782D5-218D-43DD-99B1-FD366EDA803F}" type="parTrans" cxnId="{D403BB5A-16E0-4125-B806-9C65971FE146}">
      <dgm:prSet/>
      <dgm:spPr/>
      <dgm:t>
        <a:bodyPr/>
        <a:lstStyle/>
        <a:p>
          <a:endParaRPr lang="en-US"/>
        </a:p>
      </dgm:t>
    </dgm:pt>
    <dgm:pt modelId="{626E4DAB-D4E7-4339-AB3F-ED3C736A1EB7}" type="sibTrans" cxnId="{D403BB5A-16E0-4125-B806-9C65971FE146}">
      <dgm:prSet/>
      <dgm:spPr/>
      <dgm:t>
        <a:bodyPr/>
        <a:lstStyle/>
        <a:p>
          <a:endParaRPr lang="en-US"/>
        </a:p>
      </dgm:t>
    </dgm:pt>
    <dgm:pt modelId="{639AC57E-7547-49F3-8E38-59297C79234D}" type="pres">
      <dgm:prSet presAssocID="{BEDB4074-A9BD-4475-BD76-7731D1EE8ED6}" presName="linear" presStyleCnt="0">
        <dgm:presLayoutVars>
          <dgm:animLvl val="lvl"/>
          <dgm:resizeHandles val="exact"/>
        </dgm:presLayoutVars>
      </dgm:prSet>
      <dgm:spPr/>
    </dgm:pt>
    <dgm:pt modelId="{64192D29-45F4-4301-8BD6-FD27B0759A13}" type="pres">
      <dgm:prSet presAssocID="{9B99C1E5-F864-4564-966B-8DF2F643839F}" presName="parentText" presStyleLbl="node1" presStyleIdx="0" presStyleCnt="2" custLinFactNeighborX="-11746" custLinFactNeighborY="-1651">
        <dgm:presLayoutVars>
          <dgm:chMax val="0"/>
          <dgm:bulletEnabled val="1"/>
        </dgm:presLayoutVars>
      </dgm:prSet>
      <dgm:spPr/>
    </dgm:pt>
    <dgm:pt modelId="{3AA75045-5902-424B-A92A-FAFBC8063096}" type="pres">
      <dgm:prSet presAssocID="{9B99C1E5-F864-4564-966B-8DF2F643839F}" presName="childText" presStyleLbl="revTx" presStyleIdx="0" presStyleCnt="2">
        <dgm:presLayoutVars>
          <dgm:bulletEnabled val="1"/>
        </dgm:presLayoutVars>
      </dgm:prSet>
      <dgm:spPr/>
    </dgm:pt>
    <dgm:pt modelId="{9232B488-5AF2-411F-95CF-09B55F5E377A}" type="pres">
      <dgm:prSet presAssocID="{B38512F0-2DBC-4DEE-97B3-7E698A041BFC}" presName="parentText" presStyleLbl="node1" presStyleIdx="1" presStyleCnt="2">
        <dgm:presLayoutVars>
          <dgm:chMax val="0"/>
          <dgm:bulletEnabled val="1"/>
        </dgm:presLayoutVars>
      </dgm:prSet>
      <dgm:spPr/>
    </dgm:pt>
    <dgm:pt modelId="{C820E1DA-3C74-44E5-8AC8-7D1EA761222C}" type="pres">
      <dgm:prSet presAssocID="{B38512F0-2DBC-4DEE-97B3-7E698A041BFC}" presName="childText" presStyleLbl="revTx" presStyleIdx="1" presStyleCnt="2">
        <dgm:presLayoutVars>
          <dgm:bulletEnabled val="1"/>
        </dgm:presLayoutVars>
      </dgm:prSet>
      <dgm:spPr/>
    </dgm:pt>
  </dgm:ptLst>
  <dgm:cxnLst>
    <dgm:cxn modelId="{7F5B8B06-2430-4303-B850-36BC999346D6}" type="presOf" srcId="{C344D9C5-561E-49FE-B844-1ABDBA0FD170}" destId="{C820E1DA-3C74-44E5-8AC8-7D1EA761222C}" srcOrd="0" destOrd="1" presId="urn:microsoft.com/office/officeart/2005/8/layout/vList2"/>
    <dgm:cxn modelId="{25D5BA15-6216-4047-98D1-894822EC9297}" type="presOf" srcId="{E8E88057-9A9C-4788-B2CF-D163DC1D775D}" destId="{3AA75045-5902-424B-A92A-FAFBC8063096}" srcOrd="0" destOrd="0" presId="urn:microsoft.com/office/officeart/2005/8/layout/vList2"/>
    <dgm:cxn modelId="{4FC9F316-C8D5-4691-8FBD-B5EFB0BB0471}" type="presOf" srcId="{50387331-4D17-4AC7-B7F9-E1C05708A686}" destId="{C820E1DA-3C74-44E5-8AC8-7D1EA761222C}" srcOrd="0" destOrd="0" presId="urn:microsoft.com/office/officeart/2005/8/layout/vList2"/>
    <dgm:cxn modelId="{D65F1019-91DF-429A-8954-8A4BBE66C067}" type="presOf" srcId="{B911A87A-8BA5-4657-941B-0D7D28676D48}" destId="{3AA75045-5902-424B-A92A-FAFBC8063096}" srcOrd="0" destOrd="4" presId="urn:microsoft.com/office/officeart/2005/8/layout/vList2"/>
    <dgm:cxn modelId="{AA3B531B-3A11-463D-A4A9-D778AB0EDB48}" srcId="{9B99C1E5-F864-4564-966B-8DF2F643839F}" destId="{E8E88057-9A9C-4788-B2CF-D163DC1D775D}" srcOrd="0" destOrd="0" parTransId="{1B1784A6-B3F9-4AF8-8168-4D880DBC279E}" sibTransId="{07332917-5F1F-463B-AC5D-6E7127E9F621}"/>
    <dgm:cxn modelId="{628F3B2B-7BD5-4089-A8BB-8BC1D2B45305}" type="presOf" srcId="{3A234CEE-4C2C-4D06-BA1D-810987BB1B57}" destId="{C820E1DA-3C74-44E5-8AC8-7D1EA761222C}" srcOrd="0" destOrd="3" presId="urn:microsoft.com/office/officeart/2005/8/layout/vList2"/>
    <dgm:cxn modelId="{3FA5C32C-E79F-474A-96EF-2436529B4D00}" srcId="{50387331-4D17-4AC7-B7F9-E1C05708A686}" destId="{3A234CEE-4C2C-4D06-BA1D-810987BB1B57}" srcOrd="2" destOrd="0" parTransId="{54FE5C91-97AF-4650-B5FC-43BB362BE1D2}" sibTransId="{134EF8E9-049B-4DCB-A5C3-3C984A69D6BE}"/>
    <dgm:cxn modelId="{967B6432-D439-4CC1-B973-9C5299CFB376}" type="presOf" srcId="{81409D3B-009C-444D-AB5C-4F87D880614B}" destId="{3AA75045-5902-424B-A92A-FAFBC8063096}" srcOrd="0" destOrd="1" presId="urn:microsoft.com/office/officeart/2005/8/layout/vList2"/>
    <dgm:cxn modelId="{213E8235-7AED-4CE1-ABAE-2A55004735F1}" srcId="{9B99C1E5-F864-4564-966B-8DF2F643839F}" destId="{ED50E4B4-E512-4DE6-87AB-AE9C705576C1}" srcOrd="1" destOrd="0" parTransId="{2E91E735-1595-4510-BA5B-5757B7187DDB}" sibTransId="{D2FBEA59-209A-488F-AA18-26421EF25AD5}"/>
    <dgm:cxn modelId="{D44D2839-0DBB-4942-88AE-88C994DE403D}" srcId="{50387331-4D17-4AC7-B7F9-E1C05708A686}" destId="{C344D9C5-561E-49FE-B844-1ABDBA0FD170}" srcOrd="0" destOrd="0" parTransId="{D9BFDB4C-BC67-4A49-A2D9-A11BC044BF77}" sibTransId="{18B33393-B351-48BB-B835-F7FCC729BD42}"/>
    <dgm:cxn modelId="{03F3203B-D67E-4034-916D-C5D9A57C5DFA}" srcId="{ED50E4B4-E512-4DE6-87AB-AE9C705576C1}" destId="{B2224F15-49E6-4F37-8581-9A4934E4C214}" srcOrd="0" destOrd="0" parTransId="{EDA5EDA7-D312-49C5-8DB2-6521E3E03662}" sibTransId="{AB3668A1-B763-4D5E-9DB1-17D30104398A}"/>
    <dgm:cxn modelId="{FC2F223C-DEC3-46BD-A7C7-E915A65DC0FC}" type="presOf" srcId="{4953CA47-40A2-4A20-B156-2971A65BD46D}" destId="{3AA75045-5902-424B-A92A-FAFBC8063096}" srcOrd="0" destOrd="5" presId="urn:microsoft.com/office/officeart/2005/8/layout/vList2"/>
    <dgm:cxn modelId="{B16DA95D-DB01-48E2-BC5D-A821773E24B6}" type="presOf" srcId="{4ADC3644-E05A-49A8-A152-71438D41B2D9}" destId="{3AA75045-5902-424B-A92A-FAFBC8063096}" srcOrd="0" destOrd="7" presId="urn:microsoft.com/office/officeart/2005/8/layout/vList2"/>
    <dgm:cxn modelId="{585BA041-EAFF-4C74-8CDF-313BF4E57F0F}" srcId="{6480B264-1C6D-493B-A840-93EADF179B07}" destId="{4ADC3644-E05A-49A8-A152-71438D41B2D9}" srcOrd="0" destOrd="0" parTransId="{C2D827D6-53D6-4375-90DC-D43BDC0E7E14}" sibTransId="{339326E4-D5E1-4FF1-8F2D-53F3CC2BEFFD}"/>
    <dgm:cxn modelId="{E8FA154B-E466-4F50-B5E9-937A6DE7C363}" type="presOf" srcId="{B2224F15-49E6-4F37-8581-9A4934E4C214}" destId="{3AA75045-5902-424B-A92A-FAFBC8063096}" srcOrd="0" destOrd="3" presId="urn:microsoft.com/office/officeart/2005/8/layout/vList2"/>
    <dgm:cxn modelId="{79F99B6E-44C7-4D45-B83F-22A76DB57172}" type="presOf" srcId="{6480B264-1C6D-493B-A840-93EADF179B07}" destId="{3AA75045-5902-424B-A92A-FAFBC8063096}" srcOrd="0" destOrd="6" presId="urn:microsoft.com/office/officeart/2005/8/layout/vList2"/>
    <dgm:cxn modelId="{E560C672-A1B7-4B8E-AE2B-31CCF12CD87B}" srcId="{50387331-4D17-4AC7-B7F9-E1C05708A686}" destId="{AD75F995-D3FB-48DE-82B0-F00E54FD0E39}" srcOrd="1" destOrd="0" parTransId="{69AC5C9C-7305-478E-8EC0-8A6BC12D7A77}" sibTransId="{6FED7E2A-7DDD-4ADB-9F8D-2C2E36101A38}"/>
    <dgm:cxn modelId="{09B49A56-A998-479C-A0E2-3374B7C98984}" srcId="{9B99C1E5-F864-4564-966B-8DF2F643839F}" destId="{6480B264-1C6D-493B-A840-93EADF179B07}" srcOrd="3" destOrd="0" parTransId="{87B4F57B-DB91-44F7-8C56-2B1150B97ADD}" sibTransId="{2A8F71AE-ED55-4BFF-AFF2-57378F8F188F}"/>
    <dgm:cxn modelId="{D403BB5A-16E0-4125-B806-9C65971FE146}" srcId="{B38512F0-2DBC-4DEE-97B3-7E698A041BFC}" destId="{575645DE-1650-4127-B655-F06560D37DC7}" srcOrd="2" destOrd="0" parTransId="{4AD782D5-218D-43DD-99B1-FD366EDA803F}" sibTransId="{626E4DAB-D4E7-4339-AB3F-ED3C736A1EB7}"/>
    <dgm:cxn modelId="{0ACDDB7D-AF65-40E0-B32D-314E8FB2020C}" srcId="{B38512F0-2DBC-4DEE-97B3-7E698A041BFC}" destId="{F6A614F4-2667-453C-96E6-0EB1BEA56FE0}" srcOrd="1" destOrd="0" parTransId="{AE595CB9-3972-47A0-AB7F-4053E80CF6F3}" sibTransId="{FA3CD33D-3431-4E0F-857F-D11B8A5A2A37}"/>
    <dgm:cxn modelId="{C6221C91-9689-4383-B21C-29549F85DC34}" type="presOf" srcId="{BEDB4074-A9BD-4475-BD76-7731D1EE8ED6}" destId="{639AC57E-7547-49F3-8E38-59297C79234D}" srcOrd="0" destOrd="0" presId="urn:microsoft.com/office/officeart/2005/8/layout/vList2"/>
    <dgm:cxn modelId="{0F3BAFAC-FF9C-40D5-A39E-405C8EB8CF82}" srcId="{B911A87A-8BA5-4657-941B-0D7D28676D48}" destId="{4953CA47-40A2-4A20-B156-2971A65BD46D}" srcOrd="0" destOrd="0" parTransId="{29E445FB-D152-4356-AF39-643C5475D23F}" sibTransId="{531A8292-46DA-42A9-86FD-3C7648E4C92B}"/>
    <dgm:cxn modelId="{B5BF72B7-0571-4AC8-BED6-2E0EAE496A97}" type="presOf" srcId="{575645DE-1650-4127-B655-F06560D37DC7}" destId="{C820E1DA-3C74-44E5-8AC8-7D1EA761222C}" srcOrd="0" destOrd="5" presId="urn:microsoft.com/office/officeart/2005/8/layout/vList2"/>
    <dgm:cxn modelId="{2C504CBD-043F-4E67-ACE0-92CDA8E13FA4}" type="presOf" srcId="{B38512F0-2DBC-4DEE-97B3-7E698A041BFC}" destId="{9232B488-5AF2-411F-95CF-09B55F5E377A}" srcOrd="0" destOrd="0" presId="urn:microsoft.com/office/officeart/2005/8/layout/vList2"/>
    <dgm:cxn modelId="{6B2133C0-8772-4D0A-A364-1E031D54A475}" srcId="{B38512F0-2DBC-4DEE-97B3-7E698A041BFC}" destId="{50387331-4D17-4AC7-B7F9-E1C05708A686}" srcOrd="0" destOrd="0" parTransId="{E330E2AA-CF1F-4D1E-8A54-CACA1C31C5AF}" sibTransId="{76AC3B8C-206E-4665-ACEB-A1EFB55B5446}"/>
    <dgm:cxn modelId="{6910B2C4-CE57-40A5-BED1-6649396B3911}" srcId="{9B99C1E5-F864-4564-966B-8DF2F643839F}" destId="{B911A87A-8BA5-4657-941B-0D7D28676D48}" srcOrd="2" destOrd="0" parTransId="{F684E376-C54F-480F-8573-8EC0811AEFD4}" sibTransId="{4A3CF107-75BC-4D06-AC98-FDBCD25A81A1}"/>
    <dgm:cxn modelId="{7B3AC6C4-F177-4186-BE40-EF9C8E18D444}" type="presOf" srcId="{AD75F995-D3FB-48DE-82B0-F00E54FD0E39}" destId="{C820E1DA-3C74-44E5-8AC8-7D1EA761222C}" srcOrd="0" destOrd="2" presId="urn:microsoft.com/office/officeart/2005/8/layout/vList2"/>
    <dgm:cxn modelId="{34477CCA-016D-4548-80BB-DB89F1A35F5E}" srcId="{E8E88057-9A9C-4788-B2CF-D163DC1D775D}" destId="{81409D3B-009C-444D-AB5C-4F87D880614B}" srcOrd="0" destOrd="0" parTransId="{7A8EF803-1E13-4C4E-A665-42C40634872E}" sibTransId="{4DB88157-2268-4ABD-B568-5C2AC683122C}"/>
    <dgm:cxn modelId="{A651DDCA-5BB8-4847-BB16-DDFB57B46C1F}" type="presOf" srcId="{F6A614F4-2667-453C-96E6-0EB1BEA56FE0}" destId="{C820E1DA-3C74-44E5-8AC8-7D1EA761222C}" srcOrd="0" destOrd="4" presId="urn:microsoft.com/office/officeart/2005/8/layout/vList2"/>
    <dgm:cxn modelId="{85CDEDDC-E92D-4192-B352-D9F3A24D39BA}" type="presOf" srcId="{ED50E4B4-E512-4DE6-87AB-AE9C705576C1}" destId="{3AA75045-5902-424B-A92A-FAFBC8063096}" srcOrd="0" destOrd="2" presId="urn:microsoft.com/office/officeart/2005/8/layout/vList2"/>
    <dgm:cxn modelId="{702612DF-76A5-4BB7-B700-8D58CDCF14A9}" srcId="{BEDB4074-A9BD-4475-BD76-7731D1EE8ED6}" destId="{B38512F0-2DBC-4DEE-97B3-7E698A041BFC}" srcOrd="1" destOrd="0" parTransId="{F86CD0E5-B939-4561-BC9F-D1D882DD83A0}" sibTransId="{48352868-E135-4199-BD16-A68F6519D78A}"/>
    <dgm:cxn modelId="{2A9F18DF-F4B8-4360-BB5C-B518053EEA8B}" srcId="{BEDB4074-A9BD-4475-BD76-7731D1EE8ED6}" destId="{9B99C1E5-F864-4564-966B-8DF2F643839F}" srcOrd="0" destOrd="0" parTransId="{34A0EFBD-AF83-4C95-9F01-D86E6B6D7224}" sibTransId="{8B15AB85-2D72-4336-9DC2-0963C9BD055E}"/>
    <dgm:cxn modelId="{AC2E95F1-F0B3-4E45-8CE0-F1D855F604DE}" type="presOf" srcId="{9B99C1E5-F864-4564-966B-8DF2F643839F}" destId="{64192D29-45F4-4301-8BD6-FD27B0759A13}" srcOrd="0" destOrd="0" presId="urn:microsoft.com/office/officeart/2005/8/layout/vList2"/>
    <dgm:cxn modelId="{35EF7D05-C1A4-4E6F-BC7E-73907762458C}" type="presParOf" srcId="{639AC57E-7547-49F3-8E38-59297C79234D}" destId="{64192D29-45F4-4301-8BD6-FD27B0759A13}" srcOrd="0" destOrd="0" presId="urn:microsoft.com/office/officeart/2005/8/layout/vList2"/>
    <dgm:cxn modelId="{75270D80-FE4D-4B5C-B3BE-97AA0C394386}" type="presParOf" srcId="{639AC57E-7547-49F3-8E38-59297C79234D}" destId="{3AA75045-5902-424B-A92A-FAFBC8063096}" srcOrd="1" destOrd="0" presId="urn:microsoft.com/office/officeart/2005/8/layout/vList2"/>
    <dgm:cxn modelId="{1DFD55C9-888F-48C2-B6E5-AE5FEC0155B5}" type="presParOf" srcId="{639AC57E-7547-49F3-8E38-59297C79234D}" destId="{9232B488-5AF2-411F-95CF-09B55F5E377A}" srcOrd="2" destOrd="0" presId="urn:microsoft.com/office/officeart/2005/8/layout/vList2"/>
    <dgm:cxn modelId="{90A85B36-A455-497F-9FAC-5FB3E8578036}" type="presParOf" srcId="{639AC57E-7547-49F3-8E38-59297C79234D}" destId="{C820E1DA-3C74-44E5-8AC8-7D1EA761222C}"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4A457C-50A2-4CAF-93B1-316BBBB56ECB}" type="doc">
      <dgm:prSet loTypeId="urn:microsoft.com/office/officeart/2005/8/layout/chevron1" loCatId="process" qsTypeId="urn:microsoft.com/office/officeart/2005/8/quickstyle/simple3" qsCatId="simple" csTypeId="urn:microsoft.com/office/officeart/2005/8/colors/colorful5" csCatId="colorful" phldr="1"/>
      <dgm:spPr/>
    </dgm:pt>
    <dgm:pt modelId="{D6374150-5E84-4C21-8E29-22AE3D5B9F94}">
      <dgm:prSet phldrT="[Text]" custT="1"/>
      <dgm:spPr/>
      <dgm:t>
        <a:bodyPr/>
        <a:lstStyle/>
        <a:p>
          <a:r>
            <a:rPr lang="en-US" sz="2400" dirty="0"/>
            <a:t>Content</a:t>
          </a:r>
        </a:p>
      </dgm:t>
    </dgm:pt>
    <dgm:pt modelId="{A646FF50-4585-471F-9837-12F85B10DFAD}" type="parTrans" cxnId="{214FAA41-0A08-4ABC-BC58-359256E7E1B2}">
      <dgm:prSet/>
      <dgm:spPr/>
      <dgm:t>
        <a:bodyPr/>
        <a:lstStyle/>
        <a:p>
          <a:endParaRPr lang="en-US" sz="5400"/>
        </a:p>
      </dgm:t>
    </dgm:pt>
    <dgm:pt modelId="{30E782BE-2566-4DAA-B3E3-B5A45C83A6B5}" type="sibTrans" cxnId="{214FAA41-0A08-4ABC-BC58-359256E7E1B2}">
      <dgm:prSet/>
      <dgm:spPr/>
      <dgm:t>
        <a:bodyPr/>
        <a:lstStyle/>
        <a:p>
          <a:endParaRPr lang="en-US" sz="5400"/>
        </a:p>
      </dgm:t>
    </dgm:pt>
    <dgm:pt modelId="{66890267-DE6D-4CB1-A863-71D41D643C36}">
      <dgm:prSet phldrT="[Text]" custT="1"/>
      <dgm:spPr/>
      <dgm:t>
        <a:bodyPr/>
        <a:lstStyle/>
        <a:p>
          <a:r>
            <a:rPr lang="en-US" sz="2000" dirty="0"/>
            <a:t>Management </a:t>
          </a:r>
        </a:p>
      </dgm:t>
    </dgm:pt>
    <dgm:pt modelId="{4AB46317-52C7-4CA1-B52F-DAB575347543}" type="parTrans" cxnId="{F5AC8BB9-867E-418B-A0B2-64DC38822B50}">
      <dgm:prSet/>
      <dgm:spPr/>
      <dgm:t>
        <a:bodyPr/>
        <a:lstStyle/>
        <a:p>
          <a:endParaRPr lang="en-US" sz="5400"/>
        </a:p>
      </dgm:t>
    </dgm:pt>
    <dgm:pt modelId="{22EA1D0E-C2ED-4337-9B1B-A1CA647095B6}" type="sibTrans" cxnId="{F5AC8BB9-867E-418B-A0B2-64DC38822B50}">
      <dgm:prSet/>
      <dgm:spPr/>
      <dgm:t>
        <a:bodyPr/>
        <a:lstStyle/>
        <a:p>
          <a:endParaRPr lang="en-US" sz="5400"/>
        </a:p>
      </dgm:t>
    </dgm:pt>
    <dgm:pt modelId="{654F03F4-7F2A-486B-A2AF-132A634435E0}">
      <dgm:prSet phldrT="[Text]" custT="1"/>
      <dgm:spPr/>
      <dgm:t>
        <a:bodyPr/>
        <a:lstStyle/>
        <a:p>
          <a:r>
            <a:rPr lang="en-US" sz="2000" dirty="0"/>
            <a:t>Time Line</a:t>
          </a:r>
        </a:p>
      </dgm:t>
    </dgm:pt>
    <dgm:pt modelId="{AFCABD64-50CC-4BE7-9F9D-0C30E0C664C8}" type="parTrans" cxnId="{4441B933-AED4-482C-A9E4-E6250E6BE713}">
      <dgm:prSet/>
      <dgm:spPr/>
      <dgm:t>
        <a:bodyPr/>
        <a:lstStyle/>
        <a:p>
          <a:endParaRPr lang="en-US" sz="5400"/>
        </a:p>
      </dgm:t>
    </dgm:pt>
    <dgm:pt modelId="{6AE4FED2-8A17-48CD-B6D8-98FFD61A6F8C}" type="sibTrans" cxnId="{4441B933-AED4-482C-A9E4-E6250E6BE713}">
      <dgm:prSet/>
      <dgm:spPr/>
      <dgm:t>
        <a:bodyPr/>
        <a:lstStyle/>
        <a:p>
          <a:endParaRPr lang="en-US" sz="5400"/>
        </a:p>
      </dgm:t>
    </dgm:pt>
    <dgm:pt modelId="{B82DA1A0-5B5A-4C59-B3DF-6D7A889A7F53}">
      <dgm:prSet custT="1"/>
      <dgm:spPr/>
      <dgm:t>
        <a:bodyPr/>
        <a:lstStyle/>
        <a:p>
          <a:r>
            <a:rPr lang="en-US" sz="2000" dirty="0"/>
            <a:t>Calculation</a:t>
          </a:r>
        </a:p>
      </dgm:t>
    </dgm:pt>
    <dgm:pt modelId="{F825BF8D-9F10-4433-B900-04EB9FA2B04D}" type="parTrans" cxnId="{60893837-603F-46A7-90D1-7CCA212091BB}">
      <dgm:prSet/>
      <dgm:spPr/>
      <dgm:t>
        <a:bodyPr/>
        <a:lstStyle/>
        <a:p>
          <a:endParaRPr lang="en-US" sz="5400"/>
        </a:p>
      </dgm:t>
    </dgm:pt>
    <dgm:pt modelId="{57C19001-5FCF-40FA-AEC7-9A20ED777AFB}" type="sibTrans" cxnId="{60893837-603F-46A7-90D1-7CCA212091BB}">
      <dgm:prSet/>
      <dgm:spPr/>
      <dgm:t>
        <a:bodyPr/>
        <a:lstStyle/>
        <a:p>
          <a:endParaRPr lang="en-US" sz="5400"/>
        </a:p>
      </dgm:t>
    </dgm:pt>
    <dgm:pt modelId="{18B60672-067C-48A2-8C7C-F09A1DB4E01B}">
      <dgm:prSet custT="1"/>
      <dgm:spPr/>
      <dgm:t>
        <a:bodyPr/>
        <a:lstStyle/>
        <a:p>
          <a:r>
            <a:rPr lang="en-US" sz="2000" dirty="0"/>
            <a:t>Risk Effects</a:t>
          </a:r>
        </a:p>
      </dgm:t>
    </dgm:pt>
    <dgm:pt modelId="{83211FB6-2499-46B3-A653-A6F7F13DEEDB}" type="parTrans" cxnId="{012E51E2-F24D-4D48-968D-4C97EC4C11FA}">
      <dgm:prSet/>
      <dgm:spPr/>
      <dgm:t>
        <a:bodyPr/>
        <a:lstStyle/>
        <a:p>
          <a:endParaRPr lang="en-US" sz="5400"/>
        </a:p>
      </dgm:t>
    </dgm:pt>
    <dgm:pt modelId="{527040BC-340C-4476-96A3-6926EFD1A767}" type="sibTrans" cxnId="{012E51E2-F24D-4D48-968D-4C97EC4C11FA}">
      <dgm:prSet/>
      <dgm:spPr/>
      <dgm:t>
        <a:bodyPr/>
        <a:lstStyle/>
        <a:p>
          <a:endParaRPr lang="en-US" sz="5400"/>
        </a:p>
      </dgm:t>
    </dgm:pt>
    <dgm:pt modelId="{FA4CF728-5E49-4BAF-9168-474E24A6F39A}">
      <dgm:prSet custT="1"/>
      <dgm:spPr/>
      <dgm:t>
        <a:bodyPr/>
        <a:lstStyle/>
        <a:p>
          <a:r>
            <a:rPr lang="en-US" sz="2000" dirty="0"/>
            <a:t>Communication</a:t>
          </a:r>
        </a:p>
      </dgm:t>
    </dgm:pt>
    <dgm:pt modelId="{30A86158-ADC2-49AD-918B-21387AFABB7A}" type="parTrans" cxnId="{E41620BC-E634-4FAE-BF95-77FFBB302471}">
      <dgm:prSet/>
      <dgm:spPr/>
      <dgm:t>
        <a:bodyPr/>
        <a:lstStyle/>
        <a:p>
          <a:endParaRPr lang="en-US" sz="5400"/>
        </a:p>
      </dgm:t>
    </dgm:pt>
    <dgm:pt modelId="{EFA3B8CF-9A22-4FDA-9EDF-6FA51273BCB7}" type="sibTrans" cxnId="{E41620BC-E634-4FAE-BF95-77FFBB302471}">
      <dgm:prSet/>
      <dgm:spPr/>
      <dgm:t>
        <a:bodyPr/>
        <a:lstStyle/>
        <a:p>
          <a:endParaRPr lang="en-US" sz="5400"/>
        </a:p>
      </dgm:t>
    </dgm:pt>
    <dgm:pt modelId="{03A00318-2924-4DDC-B937-683877A474C6}" type="pres">
      <dgm:prSet presAssocID="{BB4A457C-50A2-4CAF-93B1-316BBBB56ECB}" presName="Name0" presStyleCnt="0">
        <dgm:presLayoutVars>
          <dgm:dir/>
          <dgm:animLvl val="lvl"/>
          <dgm:resizeHandles val="exact"/>
        </dgm:presLayoutVars>
      </dgm:prSet>
      <dgm:spPr/>
    </dgm:pt>
    <dgm:pt modelId="{4154C45F-875A-4782-89CC-70C0C2A44F06}" type="pres">
      <dgm:prSet presAssocID="{D6374150-5E84-4C21-8E29-22AE3D5B9F94}" presName="parTxOnly" presStyleLbl="node1" presStyleIdx="0" presStyleCnt="6" custScaleX="114319">
        <dgm:presLayoutVars>
          <dgm:chMax val="0"/>
          <dgm:chPref val="0"/>
          <dgm:bulletEnabled val="1"/>
        </dgm:presLayoutVars>
      </dgm:prSet>
      <dgm:spPr/>
    </dgm:pt>
    <dgm:pt modelId="{0635F8B1-1C9E-4E07-ABA6-BF0673471B5F}" type="pres">
      <dgm:prSet presAssocID="{30E782BE-2566-4DAA-B3E3-B5A45C83A6B5}" presName="parTxOnlySpace" presStyleCnt="0"/>
      <dgm:spPr/>
    </dgm:pt>
    <dgm:pt modelId="{B943E896-9D89-42C8-B4D5-295EC902F1BF}" type="pres">
      <dgm:prSet presAssocID="{FA4CF728-5E49-4BAF-9168-474E24A6F39A}" presName="parTxOnly" presStyleLbl="node1" presStyleIdx="1" presStyleCnt="6" custScaleX="140685">
        <dgm:presLayoutVars>
          <dgm:chMax val="0"/>
          <dgm:chPref val="0"/>
          <dgm:bulletEnabled val="1"/>
        </dgm:presLayoutVars>
      </dgm:prSet>
      <dgm:spPr/>
    </dgm:pt>
    <dgm:pt modelId="{EE75EDAC-BC28-49C5-B3B5-48ED4F4C39F6}" type="pres">
      <dgm:prSet presAssocID="{EFA3B8CF-9A22-4FDA-9EDF-6FA51273BCB7}" presName="parTxOnlySpace" presStyleCnt="0"/>
      <dgm:spPr/>
    </dgm:pt>
    <dgm:pt modelId="{199D9AD4-CDCA-4CFF-85A7-B856D63CD00E}" type="pres">
      <dgm:prSet presAssocID="{66890267-DE6D-4CB1-A863-71D41D643C36}" presName="parTxOnly" presStyleLbl="node1" presStyleIdx="2" presStyleCnt="6">
        <dgm:presLayoutVars>
          <dgm:chMax val="0"/>
          <dgm:chPref val="0"/>
          <dgm:bulletEnabled val="1"/>
        </dgm:presLayoutVars>
      </dgm:prSet>
      <dgm:spPr/>
    </dgm:pt>
    <dgm:pt modelId="{5642A9D0-31A8-4EF0-AF05-E36362B16D20}" type="pres">
      <dgm:prSet presAssocID="{22EA1D0E-C2ED-4337-9B1B-A1CA647095B6}" presName="parTxOnlySpace" presStyleCnt="0"/>
      <dgm:spPr/>
    </dgm:pt>
    <dgm:pt modelId="{D7F65A7F-E6BB-4819-90F6-EF761DA5A484}" type="pres">
      <dgm:prSet presAssocID="{654F03F4-7F2A-486B-A2AF-132A634435E0}" presName="parTxOnly" presStyleLbl="node1" presStyleIdx="3" presStyleCnt="6">
        <dgm:presLayoutVars>
          <dgm:chMax val="0"/>
          <dgm:chPref val="0"/>
          <dgm:bulletEnabled val="1"/>
        </dgm:presLayoutVars>
      </dgm:prSet>
      <dgm:spPr/>
    </dgm:pt>
    <dgm:pt modelId="{471E4AA8-F80A-4323-BFEC-38F9C6A4CB91}" type="pres">
      <dgm:prSet presAssocID="{6AE4FED2-8A17-48CD-B6D8-98FFD61A6F8C}" presName="parTxOnlySpace" presStyleCnt="0"/>
      <dgm:spPr/>
    </dgm:pt>
    <dgm:pt modelId="{865DE645-3ECF-4E73-BC66-1B29ED2E1405}" type="pres">
      <dgm:prSet presAssocID="{B82DA1A0-5B5A-4C59-B3DF-6D7A889A7F53}" presName="parTxOnly" presStyleLbl="node1" presStyleIdx="4" presStyleCnt="6" custScaleX="118086">
        <dgm:presLayoutVars>
          <dgm:chMax val="0"/>
          <dgm:chPref val="0"/>
          <dgm:bulletEnabled val="1"/>
        </dgm:presLayoutVars>
      </dgm:prSet>
      <dgm:spPr/>
    </dgm:pt>
    <dgm:pt modelId="{5904C877-CE26-4E8F-A980-13EEC1C8B571}" type="pres">
      <dgm:prSet presAssocID="{57C19001-5FCF-40FA-AEC7-9A20ED777AFB}" presName="parTxOnlySpace" presStyleCnt="0"/>
      <dgm:spPr/>
    </dgm:pt>
    <dgm:pt modelId="{56CB3A70-0E0F-4F75-9185-56F2EEDB3835}" type="pres">
      <dgm:prSet presAssocID="{18B60672-067C-48A2-8C7C-F09A1DB4E01B}" presName="parTxOnly" presStyleLbl="node1" presStyleIdx="5" presStyleCnt="6">
        <dgm:presLayoutVars>
          <dgm:chMax val="0"/>
          <dgm:chPref val="0"/>
          <dgm:bulletEnabled val="1"/>
        </dgm:presLayoutVars>
      </dgm:prSet>
      <dgm:spPr/>
    </dgm:pt>
  </dgm:ptLst>
  <dgm:cxnLst>
    <dgm:cxn modelId="{FD669F2D-76B2-4E1D-BE48-DFBD8BC7FCD5}" type="presOf" srcId="{BB4A457C-50A2-4CAF-93B1-316BBBB56ECB}" destId="{03A00318-2924-4DDC-B937-683877A474C6}" srcOrd="0" destOrd="0" presId="urn:microsoft.com/office/officeart/2005/8/layout/chevron1"/>
    <dgm:cxn modelId="{4441B933-AED4-482C-A9E4-E6250E6BE713}" srcId="{BB4A457C-50A2-4CAF-93B1-316BBBB56ECB}" destId="{654F03F4-7F2A-486B-A2AF-132A634435E0}" srcOrd="3" destOrd="0" parTransId="{AFCABD64-50CC-4BE7-9F9D-0C30E0C664C8}" sibTransId="{6AE4FED2-8A17-48CD-B6D8-98FFD61A6F8C}"/>
    <dgm:cxn modelId="{60893837-603F-46A7-90D1-7CCA212091BB}" srcId="{BB4A457C-50A2-4CAF-93B1-316BBBB56ECB}" destId="{B82DA1A0-5B5A-4C59-B3DF-6D7A889A7F53}" srcOrd="4" destOrd="0" parTransId="{F825BF8D-9F10-4433-B900-04EB9FA2B04D}" sibTransId="{57C19001-5FCF-40FA-AEC7-9A20ED777AFB}"/>
    <dgm:cxn modelId="{214FAA41-0A08-4ABC-BC58-359256E7E1B2}" srcId="{BB4A457C-50A2-4CAF-93B1-316BBBB56ECB}" destId="{D6374150-5E84-4C21-8E29-22AE3D5B9F94}" srcOrd="0" destOrd="0" parTransId="{A646FF50-4585-471F-9837-12F85B10DFAD}" sibTransId="{30E782BE-2566-4DAA-B3E3-B5A45C83A6B5}"/>
    <dgm:cxn modelId="{565C8B65-643C-42AF-B336-1B5A1BFB95D4}" type="presOf" srcId="{654F03F4-7F2A-486B-A2AF-132A634435E0}" destId="{D7F65A7F-E6BB-4819-90F6-EF761DA5A484}" srcOrd="0" destOrd="0" presId="urn:microsoft.com/office/officeart/2005/8/layout/chevron1"/>
    <dgm:cxn modelId="{C210C04B-0692-4A6E-8D13-9446E84BAA94}" type="presOf" srcId="{FA4CF728-5E49-4BAF-9168-474E24A6F39A}" destId="{B943E896-9D89-42C8-B4D5-295EC902F1BF}" srcOrd="0" destOrd="0" presId="urn:microsoft.com/office/officeart/2005/8/layout/chevron1"/>
    <dgm:cxn modelId="{923B3A77-5AB4-4CAB-8094-839F12A794C3}" type="presOf" srcId="{D6374150-5E84-4C21-8E29-22AE3D5B9F94}" destId="{4154C45F-875A-4782-89CC-70C0C2A44F06}" srcOrd="0" destOrd="0" presId="urn:microsoft.com/office/officeart/2005/8/layout/chevron1"/>
    <dgm:cxn modelId="{BD6EF28B-519C-469D-9931-A1AB5D5670A8}" type="presOf" srcId="{66890267-DE6D-4CB1-A863-71D41D643C36}" destId="{199D9AD4-CDCA-4CFF-85A7-B856D63CD00E}" srcOrd="0" destOrd="0" presId="urn:microsoft.com/office/officeart/2005/8/layout/chevron1"/>
    <dgm:cxn modelId="{F5AC8BB9-867E-418B-A0B2-64DC38822B50}" srcId="{BB4A457C-50A2-4CAF-93B1-316BBBB56ECB}" destId="{66890267-DE6D-4CB1-A863-71D41D643C36}" srcOrd="2" destOrd="0" parTransId="{4AB46317-52C7-4CA1-B52F-DAB575347543}" sibTransId="{22EA1D0E-C2ED-4337-9B1B-A1CA647095B6}"/>
    <dgm:cxn modelId="{E41620BC-E634-4FAE-BF95-77FFBB302471}" srcId="{BB4A457C-50A2-4CAF-93B1-316BBBB56ECB}" destId="{FA4CF728-5E49-4BAF-9168-474E24A6F39A}" srcOrd="1" destOrd="0" parTransId="{30A86158-ADC2-49AD-918B-21387AFABB7A}" sibTransId="{EFA3B8CF-9A22-4FDA-9EDF-6FA51273BCB7}"/>
    <dgm:cxn modelId="{C746ADC7-234E-479B-AC7E-99690062FF77}" type="presOf" srcId="{18B60672-067C-48A2-8C7C-F09A1DB4E01B}" destId="{56CB3A70-0E0F-4F75-9185-56F2EEDB3835}" srcOrd="0" destOrd="0" presId="urn:microsoft.com/office/officeart/2005/8/layout/chevron1"/>
    <dgm:cxn modelId="{F736DFD8-24A0-4224-8EAE-DF3613095825}" type="presOf" srcId="{B82DA1A0-5B5A-4C59-B3DF-6D7A889A7F53}" destId="{865DE645-3ECF-4E73-BC66-1B29ED2E1405}" srcOrd="0" destOrd="0" presId="urn:microsoft.com/office/officeart/2005/8/layout/chevron1"/>
    <dgm:cxn modelId="{012E51E2-F24D-4D48-968D-4C97EC4C11FA}" srcId="{BB4A457C-50A2-4CAF-93B1-316BBBB56ECB}" destId="{18B60672-067C-48A2-8C7C-F09A1DB4E01B}" srcOrd="5" destOrd="0" parTransId="{83211FB6-2499-46B3-A653-A6F7F13DEEDB}" sibTransId="{527040BC-340C-4476-96A3-6926EFD1A767}"/>
    <dgm:cxn modelId="{D9F7A164-0D82-4F49-B924-BC80269E2DCF}" type="presParOf" srcId="{03A00318-2924-4DDC-B937-683877A474C6}" destId="{4154C45F-875A-4782-89CC-70C0C2A44F06}" srcOrd="0" destOrd="0" presId="urn:microsoft.com/office/officeart/2005/8/layout/chevron1"/>
    <dgm:cxn modelId="{61F237CB-DAC2-408C-8474-9C66A92AF1C4}" type="presParOf" srcId="{03A00318-2924-4DDC-B937-683877A474C6}" destId="{0635F8B1-1C9E-4E07-ABA6-BF0673471B5F}" srcOrd="1" destOrd="0" presId="urn:microsoft.com/office/officeart/2005/8/layout/chevron1"/>
    <dgm:cxn modelId="{E3F4BD1B-52D7-4A45-9555-C46BC6927F8C}" type="presParOf" srcId="{03A00318-2924-4DDC-B937-683877A474C6}" destId="{B943E896-9D89-42C8-B4D5-295EC902F1BF}" srcOrd="2" destOrd="0" presId="urn:microsoft.com/office/officeart/2005/8/layout/chevron1"/>
    <dgm:cxn modelId="{DDB35C78-52E1-4090-A97F-3A2DC3A4EACF}" type="presParOf" srcId="{03A00318-2924-4DDC-B937-683877A474C6}" destId="{EE75EDAC-BC28-49C5-B3B5-48ED4F4C39F6}" srcOrd="3" destOrd="0" presId="urn:microsoft.com/office/officeart/2005/8/layout/chevron1"/>
    <dgm:cxn modelId="{9420BA9A-6328-4EBB-9F65-3DE66209022F}" type="presParOf" srcId="{03A00318-2924-4DDC-B937-683877A474C6}" destId="{199D9AD4-CDCA-4CFF-85A7-B856D63CD00E}" srcOrd="4" destOrd="0" presId="urn:microsoft.com/office/officeart/2005/8/layout/chevron1"/>
    <dgm:cxn modelId="{2C77D216-FEAF-47ED-A869-8EEF45CF2AF1}" type="presParOf" srcId="{03A00318-2924-4DDC-B937-683877A474C6}" destId="{5642A9D0-31A8-4EF0-AF05-E36362B16D20}" srcOrd="5" destOrd="0" presId="urn:microsoft.com/office/officeart/2005/8/layout/chevron1"/>
    <dgm:cxn modelId="{012DCA25-55E6-4C32-B72E-5E7A34A814D6}" type="presParOf" srcId="{03A00318-2924-4DDC-B937-683877A474C6}" destId="{D7F65A7F-E6BB-4819-90F6-EF761DA5A484}" srcOrd="6" destOrd="0" presId="urn:microsoft.com/office/officeart/2005/8/layout/chevron1"/>
    <dgm:cxn modelId="{FB3B0EBB-EFB0-4C63-9A8D-653053708506}" type="presParOf" srcId="{03A00318-2924-4DDC-B937-683877A474C6}" destId="{471E4AA8-F80A-4323-BFEC-38F9C6A4CB91}" srcOrd="7" destOrd="0" presId="urn:microsoft.com/office/officeart/2005/8/layout/chevron1"/>
    <dgm:cxn modelId="{DF1DCDB7-B39A-4792-9542-F837263C8D12}" type="presParOf" srcId="{03A00318-2924-4DDC-B937-683877A474C6}" destId="{865DE645-3ECF-4E73-BC66-1B29ED2E1405}" srcOrd="8" destOrd="0" presId="urn:microsoft.com/office/officeart/2005/8/layout/chevron1"/>
    <dgm:cxn modelId="{06F05F7E-9FC6-4280-BE3E-285AD893C422}" type="presParOf" srcId="{03A00318-2924-4DDC-B937-683877A474C6}" destId="{5904C877-CE26-4E8F-A980-13EEC1C8B571}" srcOrd="9" destOrd="0" presId="urn:microsoft.com/office/officeart/2005/8/layout/chevron1"/>
    <dgm:cxn modelId="{5557652D-6401-464A-A421-580808AADB29}" type="presParOf" srcId="{03A00318-2924-4DDC-B937-683877A474C6}" destId="{56CB3A70-0E0F-4F75-9185-56F2EEDB383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192D29-45F4-4301-8BD6-FD27B0759A13}">
      <dsp:nvSpPr>
        <dsp:cNvPr id="0" name=""/>
        <dsp:cNvSpPr/>
      </dsp:nvSpPr>
      <dsp:spPr>
        <a:xfrm>
          <a:off x="0" y="15906"/>
          <a:ext cx="4780898" cy="551655"/>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dirty="0"/>
            <a:t>4 Positioning Strategies: </a:t>
          </a:r>
          <a:endParaRPr lang="en-US" sz="2300" kern="1200" dirty="0"/>
        </a:p>
      </dsp:txBody>
      <dsp:txXfrm>
        <a:off x="26930" y="42836"/>
        <a:ext cx="4727038" cy="497795"/>
      </dsp:txXfrm>
    </dsp:sp>
    <dsp:sp modelId="{3AA75045-5902-424B-A92A-FAFBC8063096}">
      <dsp:nvSpPr>
        <dsp:cNvPr id="0" name=""/>
        <dsp:cNvSpPr/>
      </dsp:nvSpPr>
      <dsp:spPr>
        <a:xfrm>
          <a:off x="0" y="617082"/>
          <a:ext cx="4780898" cy="2999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94" tIns="29210" rIns="163576" bIns="29210" numCol="1" spcCol="1270" anchor="t" anchorCtr="0">
          <a:noAutofit/>
        </a:bodyPr>
        <a:lstStyle/>
        <a:p>
          <a:pPr marL="171450" lvl="1" indent="-171450" algn="l" defTabSz="800100">
            <a:lnSpc>
              <a:spcPct val="90000"/>
            </a:lnSpc>
            <a:spcBef>
              <a:spcPct val="0"/>
            </a:spcBef>
            <a:spcAft>
              <a:spcPct val="20000"/>
            </a:spcAft>
            <a:buFont typeface="+mj-lt"/>
            <a:buAutoNum type="arabicPeriod"/>
          </a:pPr>
          <a:r>
            <a:rPr lang="en-US" sz="1800" b="1" kern="1200" dirty="0"/>
            <a:t> Product Quality Leader: 1.75</a:t>
          </a:r>
        </a:p>
        <a:p>
          <a:pPr marL="342900" lvl="2" indent="-171450" algn="l" defTabSz="800100">
            <a:lnSpc>
              <a:spcPct val="90000"/>
            </a:lnSpc>
            <a:spcBef>
              <a:spcPct val="0"/>
            </a:spcBef>
            <a:spcAft>
              <a:spcPct val="20000"/>
            </a:spcAft>
            <a:buChar char="•"/>
          </a:pPr>
          <a:r>
            <a:rPr lang="en-US" sz="1800" kern="1200" dirty="0"/>
            <a:t>Proprietary Brand, Package Size, Variety, Quality</a:t>
          </a:r>
        </a:p>
        <a:p>
          <a:pPr marL="171450" lvl="1" indent="-171450" algn="l" defTabSz="800100">
            <a:lnSpc>
              <a:spcPct val="90000"/>
            </a:lnSpc>
            <a:spcBef>
              <a:spcPct val="0"/>
            </a:spcBef>
            <a:spcAft>
              <a:spcPct val="20000"/>
            </a:spcAft>
            <a:buFont typeface="+mj-lt"/>
            <a:buAutoNum type="arabicPeriod"/>
          </a:pPr>
          <a:r>
            <a:rPr lang="en-US" sz="1800" b="1" kern="1200" dirty="0"/>
            <a:t>Price Leader:1.67</a:t>
          </a:r>
        </a:p>
        <a:p>
          <a:pPr marL="342900" lvl="2" indent="-171450" algn="l" defTabSz="800100">
            <a:lnSpc>
              <a:spcPct val="90000"/>
            </a:lnSpc>
            <a:spcBef>
              <a:spcPct val="0"/>
            </a:spcBef>
            <a:spcAft>
              <a:spcPct val="20000"/>
            </a:spcAft>
            <a:buChar char="•"/>
          </a:pPr>
          <a:r>
            <a:rPr lang="en-US" sz="1800" kern="1200" dirty="0"/>
            <a:t>Location, </a:t>
          </a:r>
          <a:r>
            <a:rPr lang="en-US" sz="1800" kern="1200" dirty="0" err="1"/>
            <a:t>Pakage</a:t>
          </a:r>
          <a:r>
            <a:rPr lang="en-US" sz="1800" kern="1200" dirty="0"/>
            <a:t> Size, Bargaining Power</a:t>
          </a:r>
        </a:p>
        <a:p>
          <a:pPr marL="171450" lvl="1" indent="-171450" algn="l" defTabSz="800100">
            <a:lnSpc>
              <a:spcPct val="90000"/>
            </a:lnSpc>
            <a:spcBef>
              <a:spcPct val="0"/>
            </a:spcBef>
            <a:spcAft>
              <a:spcPct val="20000"/>
            </a:spcAft>
            <a:buFont typeface="+mj-lt"/>
            <a:buAutoNum type="arabicPeriod"/>
          </a:pPr>
          <a:r>
            <a:rPr lang="en-US" sz="1800" b="1" kern="1200" dirty="0">
              <a:solidFill>
                <a:srgbClr val="C00000"/>
              </a:solidFill>
            </a:rPr>
            <a:t>Customer Orientation: 2.17</a:t>
          </a:r>
        </a:p>
        <a:p>
          <a:pPr marL="342900" lvl="2" indent="-171450" algn="l" defTabSz="800100">
            <a:lnSpc>
              <a:spcPct val="90000"/>
            </a:lnSpc>
            <a:spcBef>
              <a:spcPct val="0"/>
            </a:spcBef>
            <a:spcAft>
              <a:spcPct val="20000"/>
            </a:spcAft>
            <a:buChar char="•"/>
          </a:pPr>
          <a:r>
            <a:rPr lang="en-US" sz="1800" kern="1200" dirty="0"/>
            <a:t>Warranty, Foretaste, Return Service, SKU Products, Membership Service, Cash Back</a:t>
          </a:r>
        </a:p>
        <a:p>
          <a:pPr marL="171450" lvl="1" indent="-171450" algn="l" defTabSz="800100">
            <a:lnSpc>
              <a:spcPct val="90000"/>
            </a:lnSpc>
            <a:spcBef>
              <a:spcPct val="0"/>
            </a:spcBef>
            <a:spcAft>
              <a:spcPct val="20000"/>
            </a:spcAft>
            <a:buFont typeface="+mj-lt"/>
            <a:buAutoNum type="arabicPeriod"/>
          </a:pPr>
          <a:r>
            <a:rPr lang="en-US" sz="1800" b="1" kern="1200" dirty="0"/>
            <a:t>Brand Equity Leader: 2</a:t>
          </a:r>
        </a:p>
        <a:p>
          <a:pPr marL="342900" lvl="2" indent="-171450" algn="l" defTabSz="800100">
            <a:lnSpc>
              <a:spcPct val="90000"/>
            </a:lnSpc>
            <a:spcBef>
              <a:spcPct val="0"/>
            </a:spcBef>
            <a:spcAft>
              <a:spcPct val="20000"/>
            </a:spcAft>
            <a:buChar char="•"/>
          </a:pPr>
          <a:r>
            <a:rPr lang="en-US" sz="1800" kern="1200" dirty="0"/>
            <a:t>Reputation</a:t>
          </a:r>
        </a:p>
      </dsp:txBody>
      <dsp:txXfrm>
        <a:off x="0" y="617082"/>
        <a:ext cx="4780898" cy="2999430"/>
      </dsp:txXfrm>
    </dsp:sp>
    <dsp:sp modelId="{9232B488-5AF2-411F-95CF-09B55F5E377A}">
      <dsp:nvSpPr>
        <dsp:cNvPr id="0" name=""/>
        <dsp:cNvSpPr/>
      </dsp:nvSpPr>
      <dsp:spPr>
        <a:xfrm>
          <a:off x="0" y="3616512"/>
          <a:ext cx="4780898" cy="551655"/>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dirty="0"/>
            <a:t>3 Judgement Bases: </a:t>
          </a:r>
          <a:endParaRPr lang="en-US" sz="2300" kern="1200" dirty="0"/>
        </a:p>
      </dsp:txBody>
      <dsp:txXfrm>
        <a:off x="26930" y="3643442"/>
        <a:ext cx="4727038" cy="497795"/>
      </dsp:txXfrm>
    </dsp:sp>
    <dsp:sp modelId="{C820E1DA-3C74-44E5-8AC8-7D1EA761222C}">
      <dsp:nvSpPr>
        <dsp:cNvPr id="0" name=""/>
        <dsp:cNvSpPr/>
      </dsp:nvSpPr>
      <dsp:spPr>
        <a:xfrm>
          <a:off x="0" y="4168167"/>
          <a:ext cx="4780898" cy="1856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94" tIns="29210" rIns="163576" bIns="29210" numCol="1" spcCol="1270" anchor="t" anchorCtr="0">
          <a:noAutofit/>
        </a:bodyPr>
        <a:lstStyle/>
        <a:p>
          <a:pPr marL="171450" lvl="1" indent="-171450" algn="l" defTabSz="800100">
            <a:lnSpc>
              <a:spcPct val="90000"/>
            </a:lnSpc>
            <a:spcBef>
              <a:spcPct val="0"/>
            </a:spcBef>
            <a:spcAft>
              <a:spcPct val="20000"/>
            </a:spcAft>
            <a:buFont typeface="+mj-lt"/>
            <a:buAutoNum type="arabicPeriod"/>
          </a:pPr>
          <a:r>
            <a:rPr lang="en-US" sz="1800" b="1" kern="1200" dirty="0"/>
            <a:t>Competitors</a:t>
          </a:r>
        </a:p>
        <a:p>
          <a:pPr marL="342900" lvl="2" indent="-171450" algn="l" defTabSz="800100">
            <a:lnSpc>
              <a:spcPct val="90000"/>
            </a:lnSpc>
            <a:spcBef>
              <a:spcPct val="0"/>
            </a:spcBef>
            <a:spcAft>
              <a:spcPct val="20000"/>
            </a:spcAft>
            <a:buChar char="•"/>
          </a:pPr>
          <a:r>
            <a:rPr lang="en-US" sz="1800" kern="1200" dirty="0"/>
            <a:t>Sam’s Club</a:t>
          </a:r>
        </a:p>
        <a:p>
          <a:pPr marL="342900" lvl="2" indent="-171450" algn="l" defTabSz="800100">
            <a:lnSpc>
              <a:spcPct val="90000"/>
            </a:lnSpc>
            <a:spcBef>
              <a:spcPct val="0"/>
            </a:spcBef>
            <a:spcAft>
              <a:spcPct val="20000"/>
            </a:spcAft>
            <a:buChar char="•"/>
          </a:pPr>
          <a:r>
            <a:rPr lang="en-US" sz="1800" kern="1200"/>
            <a:t>Metro</a:t>
          </a:r>
        </a:p>
        <a:p>
          <a:pPr marL="342900" lvl="2" indent="-171450" algn="l" defTabSz="800100">
            <a:lnSpc>
              <a:spcPct val="90000"/>
            </a:lnSpc>
            <a:spcBef>
              <a:spcPct val="0"/>
            </a:spcBef>
            <a:spcAft>
              <a:spcPct val="20000"/>
            </a:spcAft>
            <a:buChar char="•"/>
          </a:pPr>
          <a:r>
            <a:rPr lang="en-US" sz="1800" kern="1200" dirty="0"/>
            <a:t>Alibaba</a:t>
          </a:r>
        </a:p>
        <a:p>
          <a:pPr marL="171450" lvl="1" indent="-171450" algn="l" defTabSz="800100">
            <a:lnSpc>
              <a:spcPct val="90000"/>
            </a:lnSpc>
            <a:spcBef>
              <a:spcPct val="0"/>
            </a:spcBef>
            <a:spcAft>
              <a:spcPct val="20000"/>
            </a:spcAft>
            <a:buFont typeface="+mj-lt"/>
            <a:buAutoNum type="arabicPeriod"/>
          </a:pPr>
          <a:r>
            <a:rPr lang="en-US" sz="1800" b="1" kern="1200" dirty="0"/>
            <a:t>Target Customers</a:t>
          </a:r>
        </a:p>
        <a:p>
          <a:pPr marL="171450" lvl="1" indent="-171450" algn="l" defTabSz="800100">
            <a:lnSpc>
              <a:spcPct val="90000"/>
            </a:lnSpc>
            <a:spcBef>
              <a:spcPct val="0"/>
            </a:spcBef>
            <a:spcAft>
              <a:spcPct val="20000"/>
            </a:spcAft>
            <a:buFont typeface="+mj-lt"/>
            <a:buAutoNum type="arabicPeriod"/>
          </a:pPr>
          <a:r>
            <a:rPr lang="en-US" sz="1800" b="1" kern="1200" dirty="0"/>
            <a:t>Cost</a:t>
          </a:r>
        </a:p>
      </dsp:txBody>
      <dsp:txXfrm>
        <a:off x="0" y="4168167"/>
        <a:ext cx="4780898" cy="18567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54C45F-875A-4782-89CC-70C0C2A44F06}">
      <dsp:nvSpPr>
        <dsp:cNvPr id="0" name=""/>
        <dsp:cNvSpPr/>
      </dsp:nvSpPr>
      <dsp:spPr>
        <a:xfrm>
          <a:off x="3200" y="818003"/>
          <a:ext cx="2091485" cy="731806"/>
        </a:xfrm>
        <a:prstGeom prst="chevron">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t>Content</a:t>
          </a:r>
        </a:p>
      </dsp:txBody>
      <dsp:txXfrm>
        <a:off x="369103" y="818003"/>
        <a:ext cx="1359679" cy="731806"/>
      </dsp:txXfrm>
    </dsp:sp>
    <dsp:sp modelId="{B943E896-9D89-42C8-B4D5-295EC902F1BF}">
      <dsp:nvSpPr>
        <dsp:cNvPr id="0" name=""/>
        <dsp:cNvSpPr/>
      </dsp:nvSpPr>
      <dsp:spPr>
        <a:xfrm>
          <a:off x="1911734" y="818003"/>
          <a:ext cx="2573855" cy="731806"/>
        </a:xfrm>
        <a:prstGeom prst="chevron">
          <a:avLst/>
        </a:prstGeom>
        <a:gradFill rotWithShape="0">
          <a:gsLst>
            <a:gs pos="0">
              <a:schemeClr val="accent5">
                <a:hueOff val="-1351709"/>
                <a:satOff val="-3484"/>
                <a:lumOff val="-2353"/>
                <a:alphaOff val="0"/>
                <a:lumMod val="110000"/>
                <a:satMod val="105000"/>
                <a:tint val="67000"/>
              </a:schemeClr>
            </a:gs>
            <a:gs pos="50000">
              <a:schemeClr val="accent5">
                <a:hueOff val="-1351709"/>
                <a:satOff val="-3484"/>
                <a:lumOff val="-2353"/>
                <a:alphaOff val="0"/>
                <a:lumMod val="105000"/>
                <a:satMod val="103000"/>
                <a:tint val="73000"/>
              </a:schemeClr>
            </a:gs>
            <a:gs pos="100000">
              <a:schemeClr val="accent5">
                <a:hueOff val="-1351709"/>
                <a:satOff val="-3484"/>
                <a:lumOff val="-235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Communication</a:t>
          </a:r>
        </a:p>
      </dsp:txBody>
      <dsp:txXfrm>
        <a:off x="2277637" y="818003"/>
        <a:ext cx="1842049" cy="731806"/>
      </dsp:txXfrm>
    </dsp:sp>
    <dsp:sp modelId="{199D9AD4-CDCA-4CFF-85A7-B856D63CD00E}">
      <dsp:nvSpPr>
        <dsp:cNvPr id="0" name=""/>
        <dsp:cNvSpPr/>
      </dsp:nvSpPr>
      <dsp:spPr>
        <a:xfrm>
          <a:off x="4302638" y="818003"/>
          <a:ext cx="1829516" cy="731806"/>
        </a:xfrm>
        <a:prstGeom prst="chevron">
          <a:avLst/>
        </a:prstGeom>
        <a:gradFill rotWithShape="0">
          <a:gsLst>
            <a:gs pos="0">
              <a:schemeClr val="accent5">
                <a:hueOff val="-2703417"/>
                <a:satOff val="-6968"/>
                <a:lumOff val="-4706"/>
                <a:alphaOff val="0"/>
                <a:lumMod val="110000"/>
                <a:satMod val="105000"/>
                <a:tint val="67000"/>
              </a:schemeClr>
            </a:gs>
            <a:gs pos="50000">
              <a:schemeClr val="accent5">
                <a:hueOff val="-2703417"/>
                <a:satOff val="-6968"/>
                <a:lumOff val="-4706"/>
                <a:alphaOff val="0"/>
                <a:lumMod val="105000"/>
                <a:satMod val="103000"/>
                <a:tint val="73000"/>
              </a:schemeClr>
            </a:gs>
            <a:gs pos="100000">
              <a:schemeClr val="accent5">
                <a:hueOff val="-2703417"/>
                <a:satOff val="-6968"/>
                <a:lumOff val="-4706"/>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Management </a:t>
          </a:r>
        </a:p>
      </dsp:txBody>
      <dsp:txXfrm>
        <a:off x="4668541" y="818003"/>
        <a:ext cx="1097710" cy="731806"/>
      </dsp:txXfrm>
    </dsp:sp>
    <dsp:sp modelId="{D7F65A7F-E6BB-4819-90F6-EF761DA5A484}">
      <dsp:nvSpPr>
        <dsp:cNvPr id="0" name=""/>
        <dsp:cNvSpPr/>
      </dsp:nvSpPr>
      <dsp:spPr>
        <a:xfrm>
          <a:off x="5949203" y="818003"/>
          <a:ext cx="1829516" cy="731806"/>
        </a:xfrm>
        <a:prstGeom prst="chevron">
          <a:avLst/>
        </a:prstGeom>
        <a:gradFill rotWithShape="0">
          <a:gsLst>
            <a:gs pos="0">
              <a:schemeClr val="accent5">
                <a:hueOff val="-4055126"/>
                <a:satOff val="-10451"/>
                <a:lumOff val="-7059"/>
                <a:alphaOff val="0"/>
                <a:lumMod val="110000"/>
                <a:satMod val="105000"/>
                <a:tint val="67000"/>
              </a:schemeClr>
            </a:gs>
            <a:gs pos="50000">
              <a:schemeClr val="accent5">
                <a:hueOff val="-4055126"/>
                <a:satOff val="-10451"/>
                <a:lumOff val="-7059"/>
                <a:alphaOff val="0"/>
                <a:lumMod val="105000"/>
                <a:satMod val="103000"/>
                <a:tint val="73000"/>
              </a:schemeClr>
            </a:gs>
            <a:gs pos="100000">
              <a:schemeClr val="accent5">
                <a:hueOff val="-4055126"/>
                <a:satOff val="-10451"/>
                <a:lumOff val="-7059"/>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Time Line</a:t>
          </a:r>
        </a:p>
      </dsp:txBody>
      <dsp:txXfrm>
        <a:off x="6315106" y="818003"/>
        <a:ext cx="1097710" cy="731806"/>
      </dsp:txXfrm>
    </dsp:sp>
    <dsp:sp modelId="{865DE645-3ECF-4E73-BC66-1B29ED2E1405}">
      <dsp:nvSpPr>
        <dsp:cNvPr id="0" name=""/>
        <dsp:cNvSpPr/>
      </dsp:nvSpPr>
      <dsp:spPr>
        <a:xfrm>
          <a:off x="7595768" y="818003"/>
          <a:ext cx="2160403" cy="731806"/>
        </a:xfrm>
        <a:prstGeom prst="chevron">
          <a:avLst/>
        </a:prstGeom>
        <a:gradFill rotWithShape="0">
          <a:gsLst>
            <a:gs pos="0">
              <a:schemeClr val="accent5">
                <a:hueOff val="-5406834"/>
                <a:satOff val="-13935"/>
                <a:lumOff val="-9412"/>
                <a:alphaOff val="0"/>
                <a:lumMod val="110000"/>
                <a:satMod val="105000"/>
                <a:tint val="67000"/>
              </a:schemeClr>
            </a:gs>
            <a:gs pos="50000">
              <a:schemeClr val="accent5">
                <a:hueOff val="-5406834"/>
                <a:satOff val="-13935"/>
                <a:lumOff val="-9412"/>
                <a:alphaOff val="0"/>
                <a:lumMod val="105000"/>
                <a:satMod val="103000"/>
                <a:tint val="73000"/>
              </a:schemeClr>
            </a:gs>
            <a:gs pos="100000">
              <a:schemeClr val="accent5">
                <a:hueOff val="-5406834"/>
                <a:satOff val="-13935"/>
                <a:lumOff val="-941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Calculation</a:t>
          </a:r>
        </a:p>
      </dsp:txBody>
      <dsp:txXfrm>
        <a:off x="7961671" y="818003"/>
        <a:ext cx="1428597" cy="731806"/>
      </dsp:txXfrm>
    </dsp:sp>
    <dsp:sp modelId="{56CB3A70-0E0F-4F75-9185-56F2EEDB3835}">
      <dsp:nvSpPr>
        <dsp:cNvPr id="0" name=""/>
        <dsp:cNvSpPr/>
      </dsp:nvSpPr>
      <dsp:spPr>
        <a:xfrm>
          <a:off x="9573220" y="818003"/>
          <a:ext cx="1829516" cy="731806"/>
        </a:xfrm>
        <a:prstGeom prst="chevron">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Risk Effects</a:t>
          </a:r>
        </a:p>
      </dsp:txBody>
      <dsp:txXfrm>
        <a:off x="9939123" y="818003"/>
        <a:ext cx="1097710" cy="73180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B06755-EDC3-461E-B614-FA03FD183CDB}" type="datetimeFigureOut">
              <a:rPr lang="en-US" smtClean="0"/>
              <a:t>12/4/2017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F722C-FCCD-4A90-9DE1-DA8D43AE340A}" type="slidenum">
              <a:rPr lang="en-US" smtClean="0"/>
              <a:t>‹#›</a:t>
            </a:fld>
            <a:endParaRPr lang="en-US"/>
          </a:p>
        </p:txBody>
      </p:sp>
    </p:spTree>
    <p:extLst>
      <p:ext uri="{BB962C8B-B14F-4D97-AF65-F5344CB8AC3E}">
        <p14:creationId xmlns:p14="http://schemas.microsoft.com/office/powerpoint/2010/main" val="3707207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F70BC9-80F3-4F9A-A1A0-DCA8235B7E2A}"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529F7-0C14-430C-971F-F9A66ED12175}" type="slidenum">
              <a:rPr lang="en-US" smtClean="0"/>
              <a:t>‹#›</a:t>
            </a:fld>
            <a:endParaRPr lang="en-US"/>
          </a:p>
        </p:txBody>
      </p:sp>
    </p:spTree>
    <p:extLst>
      <p:ext uri="{BB962C8B-B14F-4D97-AF65-F5344CB8AC3E}">
        <p14:creationId xmlns:p14="http://schemas.microsoft.com/office/powerpoint/2010/main" val="2428844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F70BC9-80F3-4F9A-A1A0-DCA8235B7E2A}"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529F7-0C14-430C-971F-F9A66ED12175}" type="slidenum">
              <a:rPr lang="en-US" smtClean="0"/>
              <a:t>‹#›</a:t>
            </a:fld>
            <a:endParaRPr lang="en-US"/>
          </a:p>
        </p:txBody>
      </p:sp>
    </p:spTree>
    <p:extLst>
      <p:ext uri="{BB962C8B-B14F-4D97-AF65-F5344CB8AC3E}">
        <p14:creationId xmlns:p14="http://schemas.microsoft.com/office/powerpoint/2010/main" val="810234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F70BC9-80F3-4F9A-A1A0-DCA8235B7E2A}"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529F7-0C14-430C-971F-F9A66ED12175}" type="slidenum">
              <a:rPr lang="en-US" smtClean="0"/>
              <a:t>‹#›</a:t>
            </a:fld>
            <a:endParaRPr lang="en-US"/>
          </a:p>
        </p:txBody>
      </p:sp>
    </p:spTree>
    <p:extLst>
      <p:ext uri="{BB962C8B-B14F-4D97-AF65-F5344CB8AC3E}">
        <p14:creationId xmlns:p14="http://schemas.microsoft.com/office/powerpoint/2010/main" val="1412529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F70BC9-80F3-4F9A-A1A0-DCA8235B7E2A}"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529F7-0C14-430C-971F-F9A66ED12175}" type="slidenum">
              <a:rPr lang="en-US" smtClean="0"/>
              <a:t>‹#›</a:t>
            </a:fld>
            <a:endParaRPr lang="en-US"/>
          </a:p>
        </p:txBody>
      </p:sp>
    </p:spTree>
    <p:extLst>
      <p:ext uri="{BB962C8B-B14F-4D97-AF65-F5344CB8AC3E}">
        <p14:creationId xmlns:p14="http://schemas.microsoft.com/office/powerpoint/2010/main" val="2010691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F70BC9-80F3-4F9A-A1A0-DCA8235B7E2A}"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529F7-0C14-430C-971F-F9A66ED12175}" type="slidenum">
              <a:rPr lang="en-US" smtClean="0"/>
              <a:t>‹#›</a:t>
            </a:fld>
            <a:endParaRPr lang="en-US"/>
          </a:p>
        </p:txBody>
      </p:sp>
    </p:spTree>
    <p:extLst>
      <p:ext uri="{BB962C8B-B14F-4D97-AF65-F5344CB8AC3E}">
        <p14:creationId xmlns:p14="http://schemas.microsoft.com/office/powerpoint/2010/main" val="3334495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F70BC9-80F3-4F9A-A1A0-DCA8235B7E2A}"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529F7-0C14-430C-971F-F9A66ED12175}" type="slidenum">
              <a:rPr lang="en-US" smtClean="0"/>
              <a:t>‹#›</a:t>
            </a:fld>
            <a:endParaRPr lang="en-US"/>
          </a:p>
        </p:txBody>
      </p:sp>
    </p:spTree>
    <p:extLst>
      <p:ext uri="{BB962C8B-B14F-4D97-AF65-F5344CB8AC3E}">
        <p14:creationId xmlns:p14="http://schemas.microsoft.com/office/powerpoint/2010/main" val="3361348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F70BC9-80F3-4F9A-A1A0-DCA8235B7E2A}" type="datetimeFigureOut">
              <a:rPr lang="en-US" smtClean="0"/>
              <a:t>12/4/2017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6529F7-0C14-430C-971F-F9A66ED12175}" type="slidenum">
              <a:rPr lang="en-US" smtClean="0"/>
              <a:t>‹#›</a:t>
            </a:fld>
            <a:endParaRPr lang="en-US"/>
          </a:p>
        </p:txBody>
      </p:sp>
    </p:spTree>
    <p:extLst>
      <p:ext uri="{BB962C8B-B14F-4D97-AF65-F5344CB8AC3E}">
        <p14:creationId xmlns:p14="http://schemas.microsoft.com/office/powerpoint/2010/main" val="3119153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F70BC9-80F3-4F9A-A1A0-DCA8235B7E2A}" type="datetimeFigureOut">
              <a:rPr lang="en-US" smtClean="0"/>
              <a:t>12/4/2017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6529F7-0C14-430C-971F-F9A66ED12175}" type="slidenum">
              <a:rPr lang="en-US" smtClean="0"/>
              <a:t>‹#›</a:t>
            </a:fld>
            <a:endParaRPr lang="en-US"/>
          </a:p>
        </p:txBody>
      </p:sp>
    </p:spTree>
    <p:extLst>
      <p:ext uri="{BB962C8B-B14F-4D97-AF65-F5344CB8AC3E}">
        <p14:creationId xmlns:p14="http://schemas.microsoft.com/office/powerpoint/2010/main" val="186354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F70BC9-80F3-4F9A-A1A0-DCA8235B7E2A}" type="datetimeFigureOut">
              <a:rPr lang="en-US" smtClean="0"/>
              <a:t>12/4/2017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6529F7-0C14-430C-971F-F9A66ED12175}" type="slidenum">
              <a:rPr lang="en-US" smtClean="0"/>
              <a:t>‹#›</a:t>
            </a:fld>
            <a:endParaRPr lang="en-US"/>
          </a:p>
        </p:txBody>
      </p:sp>
    </p:spTree>
    <p:extLst>
      <p:ext uri="{BB962C8B-B14F-4D97-AF65-F5344CB8AC3E}">
        <p14:creationId xmlns:p14="http://schemas.microsoft.com/office/powerpoint/2010/main" val="833245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F70BC9-80F3-4F9A-A1A0-DCA8235B7E2A}"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529F7-0C14-430C-971F-F9A66ED12175}" type="slidenum">
              <a:rPr lang="en-US" smtClean="0"/>
              <a:t>‹#›</a:t>
            </a:fld>
            <a:endParaRPr lang="en-US"/>
          </a:p>
        </p:txBody>
      </p:sp>
    </p:spTree>
    <p:extLst>
      <p:ext uri="{BB962C8B-B14F-4D97-AF65-F5344CB8AC3E}">
        <p14:creationId xmlns:p14="http://schemas.microsoft.com/office/powerpoint/2010/main" val="3464189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F70BC9-80F3-4F9A-A1A0-DCA8235B7E2A}"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529F7-0C14-430C-971F-F9A66ED12175}" type="slidenum">
              <a:rPr lang="en-US" smtClean="0"/>
              <a:t>‹#›</a:t>
            </a:fld>
            <a:endParaRPr lang="en-US"/>
          </a:p>
        </p:txBody>
      </p:sp>
    </p:spTree>
    <p:extLst>
      <p:ext uri="{BB962C8B-B14F-4D97-AF65-F5344CB8AC3E}">
        <p14:creationId xmlns:p14="http://schemas.microsoft.com/office/powerpoint/2010/main" val="3657323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F70BC9-80F3-4F9A-A1A0-DCA8235B7E2A}" type="datetimeFigureOut">
              <a:rPr lang="en-US" smtClean="0"/>
              <a:t>12/4/2017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529F7-0C14-430C-971F-F9A66ED12175}" type="slidenum">
              <a:rPr lang="en-US" smtClean="0"/>
              <a:t>‹#›</a:t>
            </a:fld>
            <a:endParaRPr lang="en-US"/>
          </a:p>
        </p:txBody>
      </p:sp>
    </p:spTree>
    <p:extLst>
      <p:ext uri="{BB962C8B-B14F-4D97-AF65-F5344CB8AC3E}">
        <p14:creationId xmlns:p14="http://schemas.microsoft.com/office/powerpoint/2010/main" val="72839941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6.emf"/><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7.emf"/><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Related image">
            <a:extLst>
              <a:ext uri="{FF2B5EF4-FFF2-40B4-BE49-F238E27FC236}">
                <a16:creationId xmlns:a16="http://schemas.microsoft.com/office/drawing/2014/main" id="{4B3675FB-C959-43FD-8CEB-A9DF7E59DB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6494637" y="1389423"/>
            <a:ext cx="4927731" cy="359724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Related image">
            <a:extLst>
              <a:ext uri="{FF2B5EF4-FFF2-40B4-BE49-F238E27FC236}">
                <a16:creationId xmlns:a16="http://schemas.microsoft.com/office/drawing/2014/main" id="{5D74DDDE-AA66-43A7-8F8C-1E989A6357D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46288" y="1389423"/>
            <a:ext cx="5156617" cy="2591199"/>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9E685859-94C8-4101-976F-5AC5FD8C4C69}"/>
              </a:ext>
            </a:extLst>
          </p:cNvPr>
          <p:cNvSpPr/>
          <p:nvPr/>
        </p:nvSpPr>
        <p:spPr>
          <a:xfrm>
            <a:off x="1165454" y="3967376"/>
            <a:ext cx="4531911" cy="707886"/>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4000" dirty="0">
                <a:ln w="0"/>
                <a:solidFill>
                  <a:schemeClr val="accent1">
                    <a:lumMod val="75000"/>
                  </a:schemeClr>
                </a:solidFill>
                <a:effectLst>
                  <a:outerShdw blurRad="38100" dist="25400" dir="5400000" algn="ctr" rotWithShape="0">
                    <a:srgbClr val="6E747A">
                      <a:alpha val="43000"/>
                    </a:srgbClr>
                  </a:outerShdw>
                </a:effectLst>
                <a:latin typeface="Arial Rounded MT Bold" panose="020F0704030504030204" pitchFamily="34" charset="0"/>
              </a:rPr>
              <a:t>Shanghai</a:t>
            </a:r>
          </a:p>
        </p:txBody>
      </p:sp>
      <p:sp>
        <p:nvSpPr>
          <p:cNvPr id="27" name="TextBox 26">
            <a:extLst>
              <a:ext uri="{FF2B5EF4-FFF2-40B4-BE49-F238E27FC236}">
                <a16:creationId xmlns:a16="http://schemas.microsoft.com/office/drawing/2014/main" id="{856894CC-83D4-4941-846A-41DF6B6B5307}"/>
              </a:ext>
            </a:extLst>
          </p:cNvPr>
          <p:cNvSpPr txBox="1"/>
          <p:nvPr/>
        </p:nvSpPr>
        <p:spPr>
          <a:xfrm>
            <a:off x="8802451" y="4306720"/>
            <a:ext cx="3044322" cy="2323713"/>
          </a:xfrm>
          <a:prstGeom prst="rect">
            <a:avLst/>
          </a:prstGeom>
          <a:noFill/>
        </p:spPr>
        <p:txBody>
          <a:bodyPr wrap="square" rtlCol="0">
            <a:spAutoFit/>
          </a:bodyPr>
          <a:lstStyle/>
          <a:p>
            <a:pPr>
              <a:spcAft>
                <a:spcPts val="600"/>
              </a:spcAft>
            </a:pPr>
            <a:r>
              <a:rPr lang="en-US" sz="2000" b="1" dirty="0"/>
              <a:t>Team members:</a:t>
            </a:r>
          </a:p>
          <a:p>
            <a:pPr lvl="1">
              <a:spcAft>
                <a:spcPts val="600"/>
              </a:spcAft>
            </a:pPr>
            <a:r>
              <a:rPr lang="en-US" sz="2000" dirty="0"/>
              <a:t> </a:t>
            </a:r>
            <a:r>
              <a:rPr lang="en-US" sz="2000" dirty="0" err="1"/>
              <a:t>Rujin</a:t>
            </a:r>
            <a:r>
              <a:rPr lang="en-US" sz="2000" dirty="0"/>
              <a:t>(Amy) Zhang</a:t>
            </a:r>
          </a:p>
          <a:p>
            <a:pPr lvl="1">
              <a:spcAft>
                <a:spcPts val="600"/>
              </a:spcAft>
            </a:pPr>
            <a:r>
              <a:rPr lang="en-US" sz="2000" dirty="0"/>
              <a:t> </a:t>
            </a:r>
            <a:r>
              <a:rPr lang="en-US" sz="2000" dirty="0" err="1"/>
              <a:t>Siqi</a:t>
            </a:r>
            <a:r>
              <a:rPr lang="en-US" sz="2000" dirty="0"/>
              <a:t>(Lizzie) Sun</a:t>
            </a:r>
          </a:p>
          <a:p>
            <a:pPr lvl="1">
              <a:spcAft>
                <a:spcPts val="600"/>
              </a:spcAft>
            </a:pPr>
            <a:r>
              <a:rPr lang="en-US" sz="2000" dirty="0"/>
              <a:t> </a:t>
            </a:r>
            <a:r>
              <a:rPr lang="en-US" sz="2000" dirty="0" err="1"/>
              <a:t>Xiwang</a:t>
            </a:r>
            <a:r>
              <a:rPr lang="en-US" sz="2000" dirty="0"/>
              <a:t> Shen</a:t>
            </a:r>
          </a:p>
          <a:p>
            <a:pPr lvl="1">
              <a:spcAft>
                <a:spcPts val="600"/>
              </a:spcAft>
            </a:pPr>
            <a:r>
              <a:rPr lang="en-US" sz="2000" dirty="0"/>
              <a:t> </a:t>
            </a:r>
            <a:r>
              <a:rPr lang="en-US" sz="2000" dirty="0" err="1"/>
              <a:t>Huangjie</a:t>
            </a:r>
            <a:r>
              <a:rPr lang="en-US" sz="2000" dirty="0"/>
              <a:t> Zhao</a:t>
            </a:r>
          </a:p>
          <a:p>
            <a:pPr lvl="1">
              <a:spcAft>
                <a:spcPts val="600"/>
              </a:spcAft>
            </a:pPr>
            <a:r>
              <a:rPr lang="en-US" sz="2000" dirty="0"/>
              <a:t> Yichen(Viva) Zhang</a:t>
            </a:r>
          </a:p>
        </p:txBody>
      </p:sp>
    </p:spTree>
    <p:extLst>
      <p:ext uri="{BB962C8B-B14F-4D97-AF65-F5344CB8AC3E}">
        <p14:creationId xmlns:p14="http://schemas.microsoft.com/office/powerpoint/2010/main" val="683309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5F8069D-8554-4A7E-8F1D-C7B0CA6A3BEC}"/>
              </a:ext>
            </a:extLst>
          </p:cNvPr>
          <p:cNvSpPr>
            <a:spLocks noGrp="1"/>
          </p:cNvSpPr>
          <p:nvPr>
            <p:ph type="title"/>
          </p:nvPr>
        </p:nvSpPr>
        <p:spPr>
          <a:xfrm>
            <a:off x="414689" y="322976"/>
            <a:ext cx="10515600" cy="1325563"/>
          </a:xfrm>
        </p:spPr>
        <p:txBody>
          <a:bodyPr vert="horz" lIns="91440" tIns="45720" rIns="91440" bIns="45720" rtlCol="0" anchor="ctr">
            <a:normAutofit/>
          </a:bodyPr>
          <a:lstStyle/>
          <a:p>
            <a:r>
              <a:rPr lang="en-US" sz="4800" b="1" kern="1200" dirty="0">
                <a:latin typeface="+mj-lt"/>
                <a:ea typeface="+mj-ea"/>
                <a:cs typeface="+mj-cs"/>
              </a:rPr>
              <a:t>Background</a:t>
            </a:r>
          </a:p>
        </p:txBody>
      </p:sp>
      <p:sp>
        <p:nvSpPr>
          <p:cNvPr id="18" name="Rectangle 17">
            <a:extLst>
              <a:ext uri="{FF2B5EF4-FFF2-40B4-BE49-F238E27FC236}">
                <a16:creationId xmlns:a16="http://schemas.microsoft.com/office/drawing/2014/main" id="{FD0B5880-6A2F-401E-8DD2-F12A5C8AED97}"/>
              </a:ext>
            </a:extLst>
          </p:cNvPr>
          <p:cNvSpPr/>
          <p:nvPr/>
        </p:nvSpPr>
        <p:spPr>
          <a:xfrm>
            <a:off x="267310" y="1839293"/>
            <a:ext cx="11504387" cy="4955203"/>
          </a:xfrm>
          <a:prstGeom prst="rect">
            <a:avLst/>
          </a:prstGeom>
        </p:spPr>
        <p:txBody>
          <a:bodyPr wrap="square">
            <a:spAutoFit/>
          </a:bodyPr>
          <a:lstStyle/>
          <a:p>
            <a:r>
              <a:rPr lang="en-US" sz="3200" b="1" dirty="0"/>
              <a:t>Costco has 746 warehouses, worldwide (as of 09/01/2017):</a:t>
            </a:r>
          </a:p>
          <a:p>
            <a:pPr marL="342900" indent="-342900">
              <a:buFont typeface="Arial" panose="020B0604020202020204" pitchFamily="34" charset="0"/>
              <a:buChar char="•"/>
            </a:pPr>
            <a:r>
              <a:rPr lang="en-US" sz="2800" dirty="0"/>
              <a:t>518 in 44 states in the United States and Puerto Rico, 98 in Canada, 37 in Mexico, 28 in the United Kingdom, 26 in Japan, 13 in Taiwan, 13 in South Korea…</a:t>
            </a:r>
          </a:p>
          <a:p>
            <a:pPr marL="342900" indent="-342900">
              <a:buFont typeface="Arial" panose="020B0604020202020204" pitchFamily="34" charset="0"/>
              <a:buChar char="•"/>
            </a:pPr>
            <a:endParaRPr lang="en-US" sz="2800" dirty="0"/>
          </a:p>
          <a:p>
            <a:r>
              <a:rPr lang="en-US" sz="3200" b="1" dirty="0"/>
              <a:t>Business Model:</a:t>
            </a:r>
            <a:endParaRPr lang="en-US" sz="2800" dirty="0"/>
          </a:p>
          <a:p>
            <a:pPr marL="285750" indent="-285750">
              <a:buFont typeface="Arial" panose="020B0604020202020204" pitchFamily="34" charset="0"/>
              <a:buChar char="•"/>
            </a:pPr>
            <a:r>
              <a:rPr lang="en-US" sz="2800" dirty="0"/>
              <a:t>Sell products at low prices, high volume</a:t>
            </a:r>
          </a:p>
          <a:p>
            <a:pPr marL="285750" indent="-285750">
              <a:buFont typeface="Arial" panose="020B0604020202020204" pitchFamily="34" charset="0"/>
              <a:buChar char="•"/>
            </a:pPr>
            <a:r>
              <a:rPr lang="en-US" sz="2800" dirty="0"/>
              <a:t>Carries only 4,000 distinct products</a:t>
            </a:r>
          </a:p>
          <a:p>
            <a:pPr marL="285750" indent="-285750">
              <a:buFont typeface="Arial" panose="020B0604020202020204" pitchFamily="34" charset="0"/>
              <a:buChar char="•"/>
            </a:pPr>
            <a:r>
              <a:rPr lang="en-US" sz="2800" dirty="0"/>
              <a:t>Own house brand: Kirkland Signature</a:t>
            </a:r>
          </a:p>
          <a:p>
            <a:pPr marL="285750" indent="-285750">
              <a:buFont typeface="Arial" panose="020B0604020202020204" pitchFamily="34" charset="0"/>
              <a:buChar char="•"/>
            </a:pPr>
            <a:r>
              <a:rPr lang="en-US" sz="2800" dirty="0"/>
              <a:t>Membership only       </a:t>
            </a:r>
          </a:p>
          <a:p>
            <a:r>
              <a:rPr lang="en-US" sz="2800" dirty="0"/>
              <a:t>                                                 </a:t>
            </a:r>
            <a:r>
              <a:rPr lang="en-US" dirty="0"/>
              <a:t>-W</a:t>
            </a:r>
            <a:r>
              <a:rPr lang="en-US" altLang="zh-CN" dirty="0"/>
              <a:t>ikipedia</a:t>
            </a:r>
            <a:endParaRPr lang="en-US" dirty="0"/>
          </a:p>
        </p:txBody>
      </p:sp>
      <p:sp>
        <p:nvSpPr>
          <p:cNvPr id="20" name="AutoShape 2" descr="Image result for kirkland">
            <a:extLst>
              <a:ext uri="{FF2B5EF4-FFF2-40B4-BE49-F238E27FC236}">
                <a16:creationId xmlns:a16="http://schemas.microsoft.com/office/drawing/2014/main" id="{09BD756C-940A-4107-AA2B-75ADD3C808E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4" descr="Image result for kirkland">
            <a:extLst>
              <a:ext uri="{FF2B5EF4-FFF2-40B4-BE49-F238E27FC236}">
                <a16:creationId xmlns:a16="http://schemas.microsoft.com/office/drawing/2014/main" id="{715CCC77-A140-4141-9F5E-8B7FB87CB768}"/>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4" name="Picture 23">
            <a:extLst>
              <a:ext uri="{FF2B5EF4-FFF2-40B4-BE49-F238E27FC236}">
                <a16:creationId xmlns:a16="http://schemas.microsoft.com/office/drawing/2014/main" id="{6C4E4494-0750-47AE-96B6-FE5DD54C10F6}"/>
              </a:ext>
            </a:extLst>
          </p:cNvPr>
          <p:cNvPicPr>
            <a:picLocks noChangeAspect="1"/>
          </p:cNvPicPr>
          <p:nvPr/>
        </p:nvPicPr>
        <p:blipFill>
          <a:blip r:embed="rId2"/>
          <a:stretch>
            <a:fillRect/>
          </a:stretch>
        </p:blipFill>
        <p:spPr>
          <a:xfrm>
            <a:off x="7023233" y="3339227"/>
            <a:ext cx="4958615" cy="912285"/>
          </a:xfrm>
          <a:prstGeom prst="rect">
            <a:avLst/>
          </a:prstGeom>
        </p:spPr>
      </p:pic>
      <p:pic>
        <p:nvPicPr>
          <p:cNvPr id="25" name="Picture 24">
            <a:extLst>
              <a:ext uri="{FF2B5EF4-FFF2-40B4-BE49-F238E27FC236}">
                <a16:creationId xmlns:a16="http://schemas.microsoft.com/office/drawing/2014/main" id="{EF14E8E6-3155-481D-B348-684EF9C68C4D}"/>
              </a:ext>
            </a:extLst>
          </p:cNvPr>
          <p:cNvPicPr>
            <a:picLocks noChangeAspect="1"/>
          </p:cNvPicPr>
          <p:nvPr/>
        </p:nvPicPr>
        <p:blipFill>
          <a:blip r:embed="rId3"/>
          <a:stretch>
            <a:fillRect/>
          </a:stretch>
        </p:blipFill>
        <p:spPr>
          <a:xfrm>
            <a:off x="7023233" y="4209235"/>
            <a:ext cx="4958615" cy="2585261"/>
          </a:xfrm>
          <a:prstGeom prst="rect">
            <a:avLst/>
          </a:prstGeom>
        </p:spPr>
      </p:pic>
    </p:spTree>
    <p:extLst>
      <p:ext uri="{BB962C8B-B14F-4D97-AF65-F5344CB8AC3E}">
        <p14:creationId xmlns:p14="http://schemas.microsoft.com/office/powerpoint/2010/main" val="266983526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B1988BB-E7FB-4ECC-93E9-4FDD3E4F8D87}"/>
              </a:ext>
            </a:extLst>
          </p:cNvPr>
          <p:cNvPicPr>
            <a:picLocks noChangeAspect="1"/>
          </p:cNvPicPr>
          <p:nvPr/>
        </p:nvPicPr>
        <p:blipFill rotWithShape="1">
          <a:blip r:embed="rId2"/>
          <a:srcRect l="30658" r="20782" b="-1"/>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
        <p:nvSpPr>
          <p:cNvPr id="2" name="Title 1">
            <a:extLst>
              <a:ext uri="{FF2B5EF4-FFF2-40B4-BE49-F238E27FC236}">
                <a16:creationId xmlns:a16="http://schemas.microsoft.com/office/drawing/2014/main" id="{65E0D0E2-5877-431D-B671-D87D76626CF3}"/>
              </a:ext>
            </a:extLst>
          </p:cNvPr>
          <p:cNvSpPr>
            <a:spLocks noGrp="1"/>
          </p:cNvSpPr>
          <p:nvPr>
            <p:ph type="title"/>
          </p:nvPr>
        </p:nvSpPr>
        <p:spPr>
          <a:xfrm>
            <a:off x="115502" y="441125"/>
            <a:ext cx="6169795" cy="1692794"/>
          </a:xfrm>
        </p:spPr>
        <p:txBody>
          <a:bodyPr vert="horz" lIns="91440" tIns="45720" rIns="91440" bIns="45720" rtlCol="0" anchor="ctr">
            <a:normAutofit/>
          </a:bodyPr>
          <a:lstStyle/>
          <a:p>
            <a:r>
              <a:rPr lang="en-US" sz="4800" b="1" dirty="0"/>
              <a:t>Entering Chinese Market</a:t>
            </a:r>
          </a:p>
        </p:txBody>
      </p:sp>
      <p:sp>
        <p:nvSpPr>
          <p:cNvPr id="5" name="Content Placeholder 4">
            <a:extLst>
              <a:ext uri="{FF2B5EF4-FFF2-40B4-BE49-F238E27FC236}">
                <a16:creationId xmlns:a16="http://schemas.microsoft.com/office/drawing/2014/main" id="{EED4FAD4-00B2-46AD-B069-F46BBA57FAD6}"/>
              </a:ext>
            </a:extLst>
          </p:cNvPr>
          <p:cNvSpPr>
            <a:spLocks noGrp="1"/>
          </p:cNvSpPr>
          <p:nvPr>
            <p:ph sz="half" idx="1"/>
          </p:nvPr>
        </p:nvSpPr>
        <p:spPr>
          <a:xfrm>
            <a:off x="288758" y="2575033"/>
            <a:ext cx="6540366" cy="4018271"/>
          </a:xfrm>
        </p:spPr>
        <p:txBody>
          <a:bodyPr vert="horz" lIns="91440" tIns="45720" rIns="91440" bIns="45720" rtlCol="0">
            <a:normAutofit lnSpcReduction="10000"/>
          </a:bodyPr>
          <a:lstStyle/>
          <a:p>
            <a:r>
              <a:rPr lang="en-US" dirty="0"/>
              <a:t>Online Store on </a:t>
            </a:r>
            <a:r>
              <a:rPr lang="en-US" dirty="0" err="1"/>
              <a:t>Tmall</a:t>
            </a:r>
            <a:r>
              <a:rPr lang="en-US" dirty="0"/>
              <a:t> Global Platform </a:t>
            </a:r>
          </a:p>
          <a:p>
            <a:pPr marL="0" indent="0">
              <a:buNone/>
            </a:pPr>
            <a:r>
              <a:rPr lang="en-US" sz="2000" dirty="0"/>
              <a:t>     – 0ctober 2014</a:t>
            </a:r>
          </a:p>
          <a:p>
            <a:r>
              <a:rPr lang="en-US" b="1" dirty="0"/>
              <a:t>Challenges:</a:t>
            </a:r>
          </a:p>
          <a:p>
            <a:pPr marL="1143000" lvl="1" indent="-457200">
              <a:buFont typeface="+mj-lt"/>
              <a:buAutoNum type="arabicPeriod"/>
            </a:pPr>
            <a:r>
              <a:rPr lang="en-US" dirty="0"/>
              <a:t>Location Selection</a:t>
            </a:r>
          </a:p>
          <a:p>
            <a:pPr marL="1143000" lvl="1" indent="-457200">
              <a:buFont typeface="+mj-lt"/>
              <a:buAutoNum type="arabicPeriod"/>
            </a:pPr>
            <a:r>
              <a:rPr lang="en-US" dirty="0"/>
              <a:t>Pricing</a:t>
            </a:r>
          </a:p>
          <a:p>
            <a:pPr marL="1143000" lvl="1" indent="-457200">
              <a:buFont typeface="+mj-lt"/>
              <a:buAutoNum type="arabicPeriod"/>
            </a:pPr>
            <a:r>
              <a:rPr lang="en-US" dirty="0"/>
              <a:t>Positioning</a:t>
            </a:r>
          </a:p>
          <a:p>
            <a:pPr lvl="3">
              <a:buFont typeface="Wingdings" panose="05000000000000000000" pitchFamily="2" charset="2"/>
              <a:buChar char="§"/>
            </a:pPr>
            <a:r>
              <a:rPr lang="en-US" sz="2200" dirty="0"/>
              <a:t>Quality Leader</a:t>
            </a:r>
          </a:p>
          <a:p>
            <a:pPr lvl="3">
              <a:buFont typeface="Wingdings" panose="05000000000000000000" pitchFamily="2" charset="2"/>
              <a:buChar char="§"/>
            </a:pPr>
            <a:r>
              <a:rPr lang="en-US" sz="2200" dirty="0"/>
              <a:t>Price Leader </a:t>
            </a:r>
          </a:p>
          <a:p>
            <a:pPr lvl="3">
              <a:buFont typeface="Wingdings" panose="05000000000000000000" pitchFamily="2" charset="2"/>
              <a:buChar char="§"/>
            </a:pPr>
            <a:r>
              <a:rPr lang="en-US" sz="2200" dirty="0"/>
              <a:t>Customer Orientation</a:t>
            </a:r>
          </a:p>
          <a:p>
            <a:pPr lvl="3">
              <a:buFont typeface="Wingdings" panose="05000000000000000000" pitchFamily="2" charset="2"/>
              <a:buChar char="§"/>
            </a:pPr>
            <a:r>
              <a:rPr lang="en-US" sz="2200" dirty="0"/>
              <a:t>Brand Equity Leader</a:t>
            </a:r>
          </a:p>
          <a:p>
            <a:pPr lvl="1"/>
            <a:endParaRPr lang="en-US" sz="1800" dirty="0"/>
          </a:p>
          <a:p>
            <a:pPr marL="457200"/>
            <a:endParaRPr lang="en-US" sz="1700" dirty="0"/>
          </a:p>
          <a:p>
            <a:pPr marL="457200"/>
            <a:endParaRPr lang="en-US" sz="1700" dirty="0"/>
          </a:p>
        </p:txBody>
      </p:sp>
    </p:spTree>
    <p:extLst>
      <p:ext uri="{BB962C8B-B14F-4D97-AF65-F5344CB8AC3E}">
        <p14:creationId xmlns:p14="http://schemas.microsoft.com/office/powerpoint/2010/main" val="2309421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709A84A7-CABE-4BC6-98A0-9C30B724968E}"/>
              </a:ext>
            </a:extLst>
          </p:cNvPr>
          <p:cNvSpPr>
            <a:spLocks noGrp="1"/>
          </p:cNvSpPr>
          <p:nvPr>
            <p:ph type="title"/>
          </p:nvPr>
        </p:nvSpPr>
        <p:spPr>
          <a:xfrm>
            <a:off x="2496551" y="364557"/>
            <a:ext cx="3161097" cy="1325563"/>
          </a:xfrm>
        </p:spPr>
        <p:txBody>
          <a:bodyPr vert="horz" lIns="91440" tIns="45720" rIns="91440" bIns="45720" rtlCol="0" anchor="ctr">
            <a:normAutofit/>
          </a:bodyPr>
          <a:lstStyle/>
          <a:p>
            <a:r>
              <a:rPr lang="en-US" b="1" kern="1200" dirty="0">
                <a:solidFill>
                  <a:schemeClr val="tx1"/>
                </a:solidFill>
                <a:latin typeface="+mj-lt"/>
                <a:ea typeface="+mj-ea"/>
                <a:cs typeface="+mj-cs"/>
              </a:rPr>
              <a:t>Solutions</a:t>
            </a:r>
          </a:p>
        </p:txBody>
      </p:sp>
      <p:graphicFrame>
        <p:nvGraphicFramePr>
          <p:cNvPr id="29" name="Content Placeholder 2">
            <a:extLst>
              <a:ext uri="{FF2B5EF4-FFF2-40B4-BE49-F238E27FC236}">
                <a16:creationId xmlns:a16="http://schemas.microsoft.com/office/drawing/2014/main" id="{DDA2BD87-6338-41CC-B876-72A94F6BB25E}"/>
              </a:ext>
            </a:extLst>
          </p:cNvPr>
          <p:cNvGraphicFramePr>
            <a:graphicFrameLocks noGrp="1"/>
          </p:cNvGraphicFramePr>
          <p:nvPr>
            <p:ph idx="1"/>
            <p:extLst>
              <p:ext uri="{D42A27DB-BD31-4B8C-83A1-F6EECF244321}">
                <p14:modId xmlns:p14="http://schemas.microsoft.com/office/powerpoint/2010/main" val="871944446"/>
              </p:ext>
            </p:extLst>
          </p:nvPr>
        </p:nvGraphicFramePr>
        <p:xfrm>
          <a:off x="6897754" y="481263"/>
          <a:ext cx="4780898" cy="60903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1" name="Picture 20">
            <a:extLst>
              <a:ext uri="{FF2B5EF4-FFF2-40B4-BE49-F238E27FC236}">
                <a16:creationId xmlns:a16="http://schemas.microsoft.com/office/drawing/2014/main" id="{A3A2CD95-1088-4E43-81DF-649D0DD94B6C}"/>
              </a:ext>
            </a:extLst>
          </p:cNvPr>
          <p:cNvPicPr>
            <a:picLocks noChangeAspect="1"/>
          </p:cNvPicPr>
          <p:nvPr/>
        </p:nvPicPr>
        <p:blipFill>
          <a:blip r:embed="rId7"/>
          <a:stretch>
            <a:fillRect/>
          </a:stretch>
        </p:blipFill>
        <p:spPr>
          <a:xfrm>
            <a:off x="513348" y="2114870"/>
            <a:ext cx="6164110" cy="4156809"/>
          </a:xfrm>
          <a:prstGeom prst="rect">
            <a:avLst/>
          </a:prstGeom>
        </p:spPr>
      </p:pic>
      <p:sp>
        <p:nvSpPr>
          <p:cNvPr id="22" name="TextBox 21">
            <a:extLst>
              <a:ext uri="{FF2B5EF4-FFF2-40B4-BE49-F238E27FC236}">
                <a16:creationId xmlns:a16="http://schemas.microsoft.com/office/drawing/2014/main" id="{CD2D8ABB-7413-44B9-98FD-86CBB06B584D}"/>
              </a:ext>
            </a:extLst>
          </p:cNvPr>
          <p:cNvSpPr txBox="1"/>
          <p:nvPr/>
        </p:nvSpPr>
        <p:spPr>
          <a:xfrm>
            <a:off x="559067" y="1630545"/>
            <a:ext cx="3518033" cy="461665"/>
          </a:xfrm>
          <a:prstGeom prst="rect">
            <a:avLst/>
          </a:prstGeom>
          <a:noFill/>
        </p:spPr>
        <p:txBody>
          <a:bodyPr wrap="square" rtlCol="0">
            <a:spAutoFit/>
          </a:bodyPr>
          <a:lstStyle/>
          <a:p>
            <a:r>
              <a:rPr lang="en-US" sz="2400" dirty="0"/>
              <a:t>Evaluation Matrix:</a:t>
            </a:r>
          </a:p>
        </p:txBody>
      </p:sp>
    </p:spTree>
    <p:extLst>
      <p:ext uri="{BB962C8B-B14F-4D97-AF65-F5344CB8AC3E}">
        <p14:creationId xmlns:p14="http://schemas.microsoft.com/office/powerpoint/2010/main" val="245561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7606E9CC-D2D7-49C8-9D94-EC8F7CFEC774}"/>
              </a:ext>
            </a:extLst>
          </p:cNvPr>
          <p:cNvSpPr>
            <a:spLocks noGrp="1"/>
          </p:cNvSpPr>
          <p:nvPr>
            <p:ph idx="1"/>
          </p:nvPr>
        </p:nvSpPr>
        <p:spPr>
          <a:xfrm>
            <a:off x="838200" y="2057400"/>
            <a:ext cx="10515600" cy="3871762"/>
          </a:xfrm>
        </p:spPr>
        <p:txBody>
          <a:bodyPr>
            <a:normAutofit fontScale="92500" lnSpcReduction="20000"/>
          </a:bodyPr>
          <a:lstStyle/>
          <a:p>
            <a:endParaRPr lang="en-US" sz="2400" dirty="0"/>
          </a:p>
          <a:p>
            <a:endParaRPr lang="en-US" sz="2400" dirty="0"/>
          </a:p>
          <a:p>
            <a:r>
              <a:rPr lang="en-US" sz="2400" b="1" dirty="0"/>
              <a:t>Pre-opening Advertising (2019.6-2019.9)</a:t>
            </a:r>
          </a:p>
          <a:p>
            <a:pPr lvl="1"/>
            <a:r>
              <a:rPr lang="en-US" dirty="0"/>
              <a:t>Local resident community</a:t>
            </a:r>
          </a:p>
          <a:p>
            <a:pPr lvl="1"/>
            <a:r>
              <a:rPr lang="en-US" dirty="0"/>
              <a:t>Local small businesses</a:t>
            </a:r>
          </a:p>
          <a:p>
            <a:r>
              <a:rPr lang="en-US" sz="2400" b="1" dirty="0"/>
              <a:t>One-stop Services</a:t>
            </a:r>
          </a:p>
          <a:p>
            <a:pPr lvl="1"/>
            <a:r>
              <a:rPr lang="en-US" dirty="0"/>
              <a:t>Car services and implement a service reservation app</a:t>
            </a:r>
          </a:p>
          <a:p>
            <a:pPr lvl="1"/>
            <a:r>
              <a:rPr lang="en-US" dirty="0"/>
              <a:t>Extend business hours</a:t>
            </a:r>
          </a:p>
          <a:p>
            <a:r>
              <a:rPr lang="en-US" sz="2400" b="1" dirty="0"/>
              <a:t>Understanding Consumer Buying Preference </a:t>
            </a:r>
          </a:p>
          <a:p>
            <a:pPr lvl="1"/>
            <a:r>
              <a:rPr lang="en-US" dirty="0"/>
              <a:t>Research on local stores</a:t>
            </a:r>
          </a:p>
          <a:p>
            <a:pPr lvl="1"/>
            <a:r>
              <a:rPr lang="en-US" dirty="0"/>
              <a:t>Corporation with Chinese vendors</a:t>
            </a:r>
          </a:p>
          <a:p>
            <a:pPr marL="0" indent="0">
              <a:buNone/>
            </a:pPr>
            <a:endParaRPr lang="en-US" sz="1900" dirty="0"/>
          </a:p>
          <a:p>
            <a:pPr marL="0" indent="0">
              <a:buNone/>
            </a:pPr>
            <a:endParaRPr lang="en-US" sz="1900" dirty="0"/>
          </a:p>
        </p:txBody>
      </p:sp>
      <p:graphicFrame>
        <p:nvGraphicFramePr>
          <p:cNvPr id="25" name="Diagram 24">
            <a:extLst>
              <a:ext uri="{FF2B5EF4-FFF2-40B4-BE49-F238E27FC236}">
                <a16:creationId xmlns:a16="http://schemas.microsoft.com/office/drawing/2014/main" id="{5CAD35C4-C655-4D8F-B6C1-9BD897B5703E}"/>
              </a:ext>
            </a:extLst>
          </p:cNvPr>
          <p:cNvGraphicFramePr/>
          <p:nvPr>
            <p:extLst>
              <p:ext uri="{D42A27DB-BD31-4B8C-83A1-F6EECF244321}">
                <p14:modId xmlns:p14="http://schemas.microsoft.com/office/powerpoint/2010/main" val="3537062951"/>
              </p:ext>
            </p:extLst>
          </p:nvPr>
        </p:nvGraphicFramePr>
        <p:xfrm>
          <a:off x="393031" y="873493"/>
          <a:ext cx="11405938" cy="23678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Rectangle 15">
            <a:extLst>
              <a:ext uri="{FF2B5EF4-FFF2-40B4-BE49-F238E27FC236}">
                <a16:creationId xmlns:a16="http://schemas.microsoft.com/office/drawing/2014/main"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2985D5-3914-4B86-90CA-4D1729B8AB56}"/>
              </a:ext>
            </a:extLst>
          </p:cNvPr>
          <p:cNvSpPr>
            <a:spLocks noGrp="1"/>
          </p:cNvSpPr>
          <p:nvPr>
            <p:ph type="title"/>
          </p:nvPr>
        </p:nvSpPr>
        <p:spPr>
          <a:xfrm>
            <a:off x="838200" y="631825"/>
            <a:ext cx="10515600" cy="1325563"/>
          </a:xfrm>
        </p:spPr>
        <p:txBody>
          <a:bodyPr>
            <a:normAutofit/>
          </a:bodyPr>
          <a:lstStyle/>
          <a:p>
            <a:r>
              <a:rPr lang="en-US" b="1" dirty="0"/>
              <a:t>Action Plan</a:t>
            </a:r>
          </a:p>
        </p:txBody>
      </p:sp>
      <p:pic>
        <p:nvPicPr>
          <p:cNvPr id="26" name="Content Placeholder 6">
            <a:extLst>
              <a:ext uri="{FF2B5EF4-FFF2-40B4-BE49-F238E27FC236}">
                <a16:creationId xmlns:a16="http://schemas.microsoft.com/office/drawing/2014/main" id="{E7E6CF40-9D86-4CAF-AD03-C2992E54C287}"/>
              </a:ext>
            </a:extLst>
          </p:cNvPr>
          <p:cNvPicPr>
            <a:picLocks noChangeAspect="1"/>
          </p:cNvPicPr>
          <p:nvPr/>
        </p:nvPicPr>
        <p:blipFill>
          <a:blip r:embed="rId7"/>
          <a:stretch>
            <a:fillRect/>
          </a:stretch>
        </p:blipFill>
        <p:spPr>
          <a:xfrm>
            <a:off x="7802047" y="3882322"/>
            <a:ext cx="3862169" cy="2146852"/>
          </a:xfrm>
          <a:prstGeom prst="rect">
            <a:avLst/>
          </a:prstGeom>
        </p:spPr>
      </p:pic>
      <p:sp>
        <p:nvSpPr>
          <p:cNvPr id="27" name="TextBox 26">
            <a:extLst>
              <a:ext uri="{FF2B5EF4-FFF2-40B4-BE49-F238E27FC236}">
                <a16:creationId xmlns:a16="http://schemas.microsoft.com/office/drawing/2014/main" id="{51585B8D-C46F-4A3C-A5AC-806E1CE9AA29}"/>
              </a:ext>
            </a:extLst>
          </p:cNvPr>
          <p:cNvSpPr txBox="1"/>
          <p:nvPr/>
        </p:nvSpPr>
        <p:spPr>
          <a:xfrm>
            <a:off x="7682948" y="3529526"/>
            <a:ext cx="2777987" cy="406369"/>
          </a:xfrm>
          <a:prstGeom prst="rect">
            <a:avLst/>
          </a:prstGeom>
          <a:noFill/>
        </p:spPr>
        <p:txBody>
          <a:bodyPr wrap="square" rtlCol="0">
            <a:spAutoFit/>
          </a:bodyPr>
          <a:lstStyle/>
          <a:p>
            <a:r>
              <a:rPr lang="en-US" sz="2000" b="1" dirty="0"/>
              <a:t>Sample Calculation</a:t>
            </a:r>
            <a:r>
              <a:rPr lang="en-US" sz="2000" dirty="0"/>
              <a:t>:</a:t>
            </a:r>
          </a:p>
        </p:txBody>
      </p:sp>
    </p:spTree>
    <p:extLst>
      <p:ext uri="{BB962C8B-B14F-4D97-AF65-F5344CB8AC3E}">
        <p14:creationId xmlns:p14="http://schemas.microsoft.com/office/powerpoint/2010/main" val="40720808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1754</TotalTime>
  <Words>254</Words>
  <Application>Microsoft Office PowerPoint</Application>
  <PresentationFormat>Widescreen</PresentationFormat>
  <Paragraphs>66</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等线</vt:lpstr>
      <vt:lpstr>Arial</vt:lpstr>
      <vt:lpstr>Arial Rounded MT Bold</vt:lpstr>
      <vt:lpstr>Calibri</vt:lpstr>
      <vt:lpstr>Calibri Light</vt:lpstr>
      <vt:lpstr>Wingdings</vt:lpstr>
      <vt:lpstr>Office Theme</vt:lpstr>
      <vt:lpstr>PowerPoint Presentation</vt:lpstr>
      <vt:lpstr>Background</vt:lpstr>
      <vt:lpstr>Entering Chinese Market</vt:lpstr>
      <vt:lpstr>Solutions</vt:lpstr>
      <vt:lpstr>Action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Yichen Zhang</dc:creator>
  <cp:lastModifiedBy>Yichen Zhang</cp:lastModifiedBy>
  <cp:revision>2</cp:revision>
  <dcterms:created xsi:type="dcterms:W3CDTF">2017-12-01T05:07:36Z</dcterms:created>
  <dcterms:modified xsi:type="dcterms:W3CDTF">2017-12-04T16:43:56Z</dcterms:modified>
</cp:coreProperties>
</file>