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m7gT+uNbrC5nWlK5E+SLWrjo4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1579" y="19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notesMaster" Target="notesMasters/notesMaster1.xml" /><Relationship Id="rId7" Type="http://customschemas.google.com/relationships/presentationmetadata" Target="meta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604725" y="4953467"/>
            <a:ext cx="18186876" cy="1053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11"/>
              <a:buFont typeface="Calibri"/>
              <a:buNone/>
              <a:defRPr sz="187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7484"/>
              <a:buNone/>
              <a:defRPr sz="7483"/>
            </a:lvl1pPr>
            <a:lvl2pPr lvl="1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None/>
              <a:defRPr sz="6237"/>
            </a:lvl2pPr>
            <a:lvl3pPr lvl="2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/>
            </a:lvl3pPr>
            <a:lvl4pPr lvl="3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4pPr>
            <a:lvl5pPr lvl="4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5pPr>
            <a:lvl6pPr lvl="5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6pPr>
            <a:lvl7pPr lvl="6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7pPr>
            <a:lvl8pPr lvl="7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8pPr>
            <a:lvl9pPr lvl="8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470998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96009" y="8432249"/>
            <a:ext cx="19204308" cy="184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93479" y="12129719"/>
            <a:ext cx="25650116" cy="461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567413" y="7649864"/>
            <a:ext cx="25650116" cy="1357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470998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70998" y="8057260"/>
            <a:ext cx="18454330" cy="192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11"/>
              <a:buFont typeface="Calibri"/>
              <a:buNone/>
              <a:defRPr sz="187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7484"/>
              <a:buNone/>
              <a:defRPr sz="748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6237"/>
              <a:buNone/>
              <a:defRPr sz="623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613"/>
              <a:buNone/>
              <a:defRPr sz="561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90"/>
              <a:buNone/>
              <a:defRPr sz="499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470998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470998" y="8057260"/>
            <a:ext cx="9093438" cy="192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0831889" y="8057260"/>
            <a:ext cx="9093438" cy="192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473784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473787" y="7419689"/>
            <a:ext cx="9051647" cy="363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7484"/>
              <a:buNone/>
              <a:defRPr sz="7483" b="1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None/>
              <a:defRPr sz="6237" b="1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 b="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473787" y="11055963"/>
            <a:ext cx="9051647" cy="162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0831891" y="7419689"/>
            <a:ext cx="9096225" cy="363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7484"/>
              <a:buNone/>
              <a:defRPr sz="7483" b="1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None/>
              <a:defRPr sz="6237" b="1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 b="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0831891" y="11055963"/>
            <a:ext cx="9096225" cy="162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70998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473784" y="2017819"/>
            <a:ext cx="6900872" cy="706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9"/>
              <a:buFont typeface="Calibri"/>
              <a:buNone/>
              <a:defRPr sz="99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096225" y="4357934"/>
            <a:ext cx="10831890" cy="2150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62266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9979"/>
              <a:buChar char="•"/>
              <a:defRPr sz="9979"/>
            </a:lvl1pPr>
            <a:lvl2pPr marL="914400" lvl="1" indent="-783082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8732"/>
              <a:buChar char="•"/>
              <a:defRPr sz="8732"/>
            </a:lvl2pPr>
            <a:lvl3pPr marL="1371600" lvl="2" indent="-703834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4"/>
              <a:buChar char="•"/>
              <a:defRPr sz="7483"/>
            </a:lvl3pPr>
            <a:lvl4pPr marL="1828800" lvl="3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4pPr>
            <a:lvl5pPr marL="2286000" lvl="4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5pPr>
            <a:lvl6pPr marL="2743200" lvl="5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6pPr>
            <a:lvl7pPr marL="3200400" lvl="6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7pPr>
            <a:lvl8pPr marL="3657600" lvl="7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8pPr>
            <a:lvl9pPr marL="4114800" lvl="8" indent="-624649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Char char="•"/>
              <a:defRPr sz="6237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473784" y="9080182"/>
            <a:ext cx="6900872" cy="1682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None/>
              <a:defRPr sz="4366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473784" y="2017819"/>
            <a:ext cx="6900872" cy="706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9"/>
              <a:buFont typeface="Calibri"/>
              <a:buNone/>
              <a:defRPr sz="99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096225" y="4357934"/>
            <a:ext cx="10831890" cy="215093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473784" y="9080182"/>
            <a:ext cx="6900872" cy="1682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4990"/>
              <a:buNone/>
              <a:defRPr sz="4990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None/>
              <a:defRPr sz="4366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9"/>
              <a:buNone/>
              <a:defRPr sz="3119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470998" y="1611460"/>
            <a:ext cx="18454330" cy="585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1"/>
              <a:buFont typeface="Calibri"/>
              <a:buNone/>
              <a:defRPr sz="137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470998" y="8057260"/>
            <a:ext cx="18454330" cy="192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83082" algn="l" rtl="0">
              <a:lnSpc>
                <a:spcPct val="90000"/>
              </a:lnSpc>
              <a:spcBef>
                <a:spcPts val="3119"/>
              </a:spcBef>
              <a:spcAft>
                <a:spcPts val="0"/>
              </a:spcAft>
              <a:buClr>
                <a:schemeClr val="dk1"/>
              </a:buClr>
              <a:buSzPts val="8732"/>
              <a:buFont typeface="Arial"/>
              <a:buChar char="•"/>
              <a:defRPr sz="87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03834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4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4649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7"/>
              <a:buFont typeface="Arial"/>
              <a:buChar char="•"/>
              <a:defRPr sz="62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470998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087533" y="28053287"/>
            <a:ext cx="7221259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837750" y="5097922"/>
            <a:ext cx="5859559" cy="58477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ABSTRACT/INTRODUCTION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419717" y="5097922"/>
            <a:ext cx="6579813" cy="107721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AlGORITHMS/  IMPLEMENTATION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4863327" y="5097922"/>
            <a:ext cx="5816084" cy="58477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419717" y="15221255"/>
            <a:ext cx="6579813" cy="58473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Problem Statement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837750" y="14201441"/>
            <a:ext cx="5859559" cy="58477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802218" y="15029032"/>
            <a:ext cx="6027789" cy="140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create a user-friendly application.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create an app that provides information about weight loss, weight gain and all necessary nutritional details.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reduce cost and save time.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make an app that is available to users any time.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provide clear and easy to understand information.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reduce paper work.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Manager app  requires a range of tools and technologies  to be used for its development. Here is a detailed overview of some of the important tools and technologies that  are used in the development of this application.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technologies used are as follows: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FLASK(PYTHON)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LEARNING(ML)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 2021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</p:txBody>
      </p:sp>
      <p:sp>
        <p:nvSpPr>
          <p:cNvPr id="95" name="Google Shape;95;p1"/>
          <p:cNvSpPr txBox="1"/>
          <p:nvPr/>
        </p:nvSpPr>
        <p:spPr>
          <a:xfrm>
            <a:off x="834094" y="20452702"/>
            <a:ext cx="5863215" cy="58473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  AND TECHNOLOGY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14971841" y="26122047"/>
            <a:ext cx="5816083" cy="58751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15395510" y="25954329"/>
            <a:ext cx="167603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6384978" y="26890040"/>
            <a:ext cx="335260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Internal Guide: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I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Dr.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Ashwin </a:t>
            </a:r>
            <a:r>
              <a:rPr lang="en-I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Patani</a:t>
            </a:r>
            <a:endParaRPr lang="en-IN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CE Department,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IITE, Indus 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094" y="727752"/>
            <a:ext cx="3231158" cy="263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7419717" y="845700"/>
            <a:ext cx="7331387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Health Manager System</a:t>
            </a: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MAULI DESAI(IU1941230028)</a:t>
            </a:r>
            <a:endParaRPr dirty="0"/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Vipsa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kamani(IU1941230181)</a:t>
            </a:r>
            <a:endParaRPr dirty="0"/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4863327" y="20826842"/>
            <a:ext cx="5816084" cy="58477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14863327" y="14170470"/>
            <a:ext cx="5816084" cy="58477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ENHANCEMENT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695ED-A479-0E0F-951A-7334A7DEE8C8}"/>
              </a:ext>
            </a:extLst>
          </p:cNvPr>
          <p:cNvSpPr txBox="1"/>
          <p:nvPr/>
        </p:nvSpPr>
        <p:spPr>
          <a:xfrm>
            <a:off x="14863327" y="15084099"/>
            <a:ext cx="65329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 several potential  enhancements that could be made to the health manager  system to improve its functionality and effectiveness. Some potential future enhancements are: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Integration with wearable devices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Social features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Gamification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Mindfulness and Meditation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Virtual Personal Trainers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 app integration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1340B-B40E-2631-A071-3BF36D88BE31}"/>
              </a:ext>
            </a:extLst>
          </p:cNvPr>
          <p:cNvSpPr txBox="1"/>
          <p:nvPr/>
        </p:nvSpPr>
        <p:spPr>
          <a:xfrm>
            <a:off x="14647790" y="21788716"/>
            <a:ext cx="59337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development of a ‘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Manager ‘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 can provide a powerful tool for individuals to achieve their fitness and wellness goals.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 this project has the potential to make a positive impact on people’s lives by promoting healthy habits and improving overall wellbeing.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8A7702-B000-24AE-1F44-F09C03B6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510" y="5818530"/>
            <a:ext cx="4153375" cy="333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95BD8AD-48D7-41EF-872C-C1B89B79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562" y="8725335"/>
            <a:ext cx="4518025" cy="420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64308-A95C-CF31-894B-C8E458E0666C}"/>
              </a:ext>
            </a:extLst>
          </p:cNvPr>
          <p:cNvSpPr txBox="1"/>
          <p:nvPr/>
        </p:nvSpPr>
        <p:spPr>
          <a:xfrm>
            <a:off x="834093" y="6175139"/>
            <a:ext cx="6396921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Manager is basically a web-application that helps users to improve their physical health and  wellbeing by providing a comprehensive set of tools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 resources.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includes features such as customized workout plans, meal plans, calories tracking and progress monitoring.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utilizes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to provide personalized recommendations based on user’s goal and preferences.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developed a web app. that helps people in achieving  their fitness goals.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aimed to provide an efficient, secure and scalable web app design.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476E8-6380-EE9B-BA2C-E42480AC6A4B}"/>
              </a:ext>
            </a:extLst>
          </p:cNvPr>
          <p:cNvSpPr txBox="1"/>
          <p:nvPr/>
        </p:nvSpPr>
        <p:spPr>
          <a:xfrm>
            <a:off x="6729185" y="16226844"/>
            <a:ext cx="7726403" cy="459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4335" marR="9080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obese 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issues.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" marR="6350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daily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details </a:t>
            </a:r>
            <a:r>
              <a:rPr lang="en-US"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" marR="5080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notification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timespan.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id="{67983AC5-4C33-1829-B08D-FDB0999D357A}"/>
              </a:ext>
            </a:extLst>
          </p:cNvPr>
          <p:cNvSpPr txBox="1"/>
          <p:nvPr/>
        </p:nvSpPr>
        <p:spPr>
          <a:xfrm>
            <a:off x="7331385" y="20628544"/>
            <a:ext cx="6579813" cy="58473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Project Outcome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8ACD8-7C44-A943-5CCC-2932FBB525CB}"/>
              </a:ext>
            </a:extLst>
          </p:cNvPr>
          <p:cNvSpPr txBox="1"/>
          <p:nvPr/>
        </p:nvSpPr>
        <p:spPr>
          <a:xfrm>
            <a:off x="7331385" y="21494649"/>
            <a:ext cx="6828368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 app is designed to provide a comprehensive and personalized fitness experience for users . This app is built to help users achieve their fitness goals by providing access to workout plans, nutrition plans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key outcomes of this project are as follows: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Nutrition Plans: The app will provide personalized nutrition plans based on the user’s dietary requirements and fitness goals.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 Tracking: The app will allow users to track their progress by logging their workouts and meals.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Interface: The app will have a cle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intuitive interface that is easy to navigate. Users will be able to access their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workout and nutrition plans.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522D97-8321-5779-E96E-7D313B4D3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84" y="6526772"/>
            <a:ext cx="6976287" cy="6799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561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919327110891</cp:lastModifiedBy>
  <cp:revision>2</cp:revision>
  <dcterms:created xsi:type="dcterms:W3CDTF">2018-05-09T09:20:18Z</dcterms:created>
  <dcterms:modified xsi:type="dcterms:W3CDTF">2023-04-24T12:19:45Z</dcterms:modified>
</cp:coreProperties>
</file>