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d4b21c4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d4b21c4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d4b21c4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d4b21c4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4b21c4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4b21c4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4b21c4be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4b21c4b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7f28c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7f28c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d4b21c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d4b21c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d4b21c4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d4b21c4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4b21c4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d4b21c4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d4b21c4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d4b21c4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4b21c4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4b21c4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11700" y="630225"/>
            <a:ext cx="8291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Manager System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Vipsa Kamani - IU1941230181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Mauli  Desai - IU1941230028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0" y="0"/>
            <a:ext cx="47802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Total Calories Calculator</a:t>
            </a:r>
            <a:endParaRPr sz="2200"/>
          </a:p>
        </p:txBody>
      </p:sp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0" y="539400"/>
            <a:ext cx="4059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TotalFoodCalories = Σ caloriesFoodItem_i for i = 1 to 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TotalExerciseCalories = Σ caloriesExercise_i for i = 1 to 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CaloriesIntakeNeed = BMR Formula (by Harris-Benedict) calculated using user’s details from database.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NetCalories = calculate by using above info which depicts the recommendation.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2171" r="0" t="0"/>
          <a:stretch/>
        </p:blipFill>
        <p:spPr>
          <a:xfrm>
            <a:off x="4059300" y="82475"/>
            <a:ext cx="5084701" cy="497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0" y="3186925"/>
            <a:ext cx="4780200" cy="19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0" y="0"/>
            <a:ext cx="5197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Recommender </a:t>
            </a:r>
            <a:r>
              <a:rPr lang="en" sz="2200">
                <a:solidFill>
                  <a:schemeClr val="dk1"/>
                </a:solidFill>
              </a:rPr>
              <a:t>: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144925" y="427300"/>
            <a:ext cx="5163600" cy="4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KNN algorithm finds nearest items based on calorie input.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Preprocesses data: replaces 't' with 0, commas with "", drops null values, and converts data types.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Trains KNN model and predicts food items.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Displays recommender table.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884"/>
            <a:ext cx="3332825" cy="26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100" y="0"/>
            <a:ext cx="3818900" cy="13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100" y="1308475"/>
            <a:ext cx="3818900" cy="1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5100" y="2318087"/>
            <a:ext cx="3818900" cy="143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7">
            <a:alphaModFix/>
          </a:blip>
          <a:srcRect b="0" l="4561" r="0" t="0"/>
          <a:stretch/>
        </p:blipFill>
        <p:spPr>
          <a:xfrm>
            <a:off x="5308650" y="3752613"/>
            <a:ext cx="3851799" cy="5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5100" y="4258175"/>
            <a:ext cx="3818900" cy="8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Schedule</a:t>
            </a:r>
            <a:r>
              <a:rPr lang="en" sz="2200">
                <a:solidFill>
                  <a:schemeClr val="dk1"/>
                </a:solidFill>
              </a:rPr>
              <a:t>:</a:t>
            </a:r>
            <a:endParaRPr sz="2600"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-2444" l="12865" r="11673" t="17569"/>
          <a:stretch/>
        </p:blipFill>
        <p:spPr>
          <a:xfrm>
            <a:off x="1892800" y="3328800"/>
            <a:ext cx="1908275" cy="1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357" y="3351574"/>
            <a:ext cx="1908268" cy="18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625" y="3323525"/>
            <a:ext cx="545300" cy="18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775" y="0"/>
            <a:ext cx="2866800" cy="1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6955" y="1960200"/>
            <a:ext cx="2467044" cy="31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144925" y="667650"/>
            <a:ext cx="56769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schedule management: adding, viewing, and deleting schedules.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Added schedules are automatically stored in the database.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System sends custom reminders to the user's phone using TwilioApi based on schedule times, aiding in efficient daily planning.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334563" y="152400"/>
            <a:ext cx="51972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Conclusion &amp; Future Directions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>
            <p:ph idx="4294967295" type="title"/>
          </p:nvPr>
        </p:nvSpPr>
        <p:spPr>
          <a:xfrm>
            <a:off x="73950" y="769525"/>
            <a:ext cx="89961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The development of a ‘</a:t>
            </a:r>
            <a:r>
              <a:rPr lang="en" sz="1400"/>
              <a:t>Health Manager ‘</a:t>
            </a:r>
            <a:r>
              <a:rPr b="0" lang="en" sz="1400"/>
              <a:t>app can provide a powerful tool for individuals to achieve their fitness and wellness goals.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Overall, this project has the potential to make a positive impact on people’s lives by promoting healthy habits and improving overall wellbeing.</a:t>
            </a:r>
            <a:endParaRPr b="0"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2400">
                <a:solidFill>
                  <a:schemeClr val="dk1"/>
                </a:solidFill>
              </a:rPr>
              <a:t>Future Directions:</a:t>
            </a:r>
            <a:r>
              <a:rPr lang="en" sz="1400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   There are  several potential  enhancements that could be made to the health manager  system to   improve its functionality and effectiveness. Some potential future enhancements are:</a:t>
            </a:r>
            <a:endParaRPr b="0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Integration with wearable devices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Social features 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Gamification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Mobile app integration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Customized diet plans  for users as per their likings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Mental health  and wellbeing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Virtual Personal Trainers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44925" y="164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 : Problem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44925" y="932975"/>
            <a:ext cx="89136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Sedentary lifestyles due to reliance on online services and mobile devices, and busy schedules challenge exercise and diet, leading to unhealthy choices, obesity, underweight, and diseases.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Obesity has increased by 3.5% from [1975] to [2016], causing health concerns like cardiovascular diseases, musculoskeletal disorders, depression, stress, and malnutrition.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Lack of motivation hinders regular exercise and healthy eating, impacting personal health and work productivity.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175" y="3106475"/>
            <a:ext cx="3100300" cy="2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3575352" cy="25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0" y="714725"/>
            <a:ext cx="4664100" cy="3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Maintaining a proper body weight is crucial for a healthy lifestyle, addressing both underweight and overweight conditions.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Balancing energy intake and calories burned per day is a solution to mitigate these concerns.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Mechanism to motivate user on daily bases.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Healthy individuals lead to improved personal lives and enhanced work productivity in today's fast-paced world.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30200" y="0"/>
            <a:ext cx="41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Solution:</a:t>
            </a:r>
            <a:endParaRPr b="1" sz="3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2973300" cy="2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2973300"/>
            <a:ext cx="3226050" cy="21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0" y="0"/>
            <a:ext cx="51972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Objective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0" y="507400"/>
            <a:ext cx="9218700" cy="4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 a user-friendly system for easy and convenient input of food intake and exercise routines tracking using natural language processing.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Include a feature that allows users to review their previous exercise sessions, including specific date and time, and calorie burn, to track their progress and encourage adherence to healthy exercise habits.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automatic calculation of calorie gain, burn, or maintenance based on user's input to provide accurate and real-time feedback to the user.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Offer personalized recommendations for food items and exercises based on the user's calorie requirements.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Motivate users through constant customized messages suggesting food/exercise and calorie goals.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Incorporate an interactive assistant to address user's questions and provide additional guidance related to health.</a:t>
            </a:r>
            <a:endParaRPr sz="12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6626"/>
            <a:ext cx="2714625" cy="1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3376624"/>
            <a:ext cx="2466975" cy="1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600" y="3374250"/>
            <a:ext cx="21304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taining balanced lifestyle key to staying healthy &gt; Joint Base San  Antonio &gt; News" id="99" name="Google Shape;99;p16"/>
          <p:cNvPicPr preferRelativeResize="0"/>
          <p:nvPr/>
        </p:nvPicPr>
        <p:blipFill rotWithShape="1">
          <a:blip r:embed="rId6">
            <a:alphaModFix/>
          </a:blip>
          <a:srcRect b="0" l="19014" r="14500" t="0"/>
          <a:stretch/>
        </p:blipFill>
        <p:spPr>
          <a:xfrm>
            <a:off x="7312000" y="3337250"/>
            <a:ext cx="1832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567550" y="12538325"/>
            <a:ext cx="48975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Health Manager app  requires a range of tools and technologies  to be used for its development. Here is a detailed overview of some of the important tools and technologies that  are used in the development of this application.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Some of the technologies used are as follows: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HTML5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 </a:t>
            </a:r>
            <a:r>
              <a:rPr lang="en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JAVASCRIPT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 FLASK(PYTHON)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 JINJA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MACHINE LEARNING(ML)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MICROSOFT WORD 2021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PYCHARM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79250" y="0"/>
            <a:ext cx="80775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</a:t>
            </a:r>
            <a:r>
              <a:rPr lang="en" sz="1800">
                <a:solidFill>
                  <a:schemeClr val="dk1"/>
                </a:solidFill>
              </a:rPr>
              <a:t> Tools &amp; Technology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HTML5:-HTML5 is a markup language for structuring and presenting content on web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CSS:-A stylesheet language used to describe the presentation of a doc written in 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JS:-A lightweight,interpreted programming language with first class function used in  frontend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Bootstrap:Used in Creation of the project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 Backend: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PYTHON:-Project Backend Logic is implemented in Python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FLASK:- Works as interface between UI and backend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JINJA:- Provides dynamic features on HTML page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External Resources:- News API, Nutritionix API, Sheety API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 Tools: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MS WORD 2021:-A word processing  program that allows for the creation of documents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PYCHARM:-An IDE which is used to write code and develop applications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  Browser(Google Chrome): A software application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0" y="0"/>
            <a:ext cx="564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Proposed Technical Methdology:</a:t>
            </a:r>
            <a:endParaRPr sz="2600"/>
          </a:p>
        </p:txBody>
      </p:sp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144925" y="724675"/>
            <a:ext cx="8913600" cy="4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792475"/>
            <a:ext cx="6906050" cy="43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575" y="0"/>
            <a:ext cx="1999425" cy="18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575" y="3790175"/>
            <a:ext cx="1999425" cy="1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6">
            <a:alphaModFix/>
          </a:blip>
          <a:srcRect b="0" l="0" r="14354" t="0"/>
          <a:stretch/>
        </p:blipFill>
        <p:spPr>
          <a:xfrm>
            <a:off x="7144575" y="1841125"/>
            <a:ext cx="1999425" cy="19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0" y="0"/>
            <a:ext cx="51972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Dashboard </a:t>
            </a:r>
            <a:r>
              <a:rPr lang="en" sz="2600">
                <a:solidFill>
                  <a:schemeClr val="dk1"/>
                </a:solidFill>
              </a:rPr>
              <a:t>:</a:t>
            </a:r>
            <a:endParaRPr sz="2600"/>
          </a:p>
        </p:txBody>
      </p:sp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0" y="507400"/>
            <a:ext cx="9042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Successful login leads to a dashboard display.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Dashboard showcases latest health-related articles using newAPI.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Menu bar on right-hand side offers numerous options</a:t>
            </a:r>
            <a:endParaRPr sz="12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625"/>
            <a:ext cx="6582750" cy="2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800" y="1251979"/>
            <a:ext cx="2212825" cy="389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0" y="152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User Profile :</a:t>
            </a:r>
            <a:endParaRPr sz="2600"/>
          </a:p>
        </p:txBody>
      </p:sp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73950" y="667800"/>
            <a:ext cx="89961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fetches user data from database using Sheety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update personal details, which replaces data in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 library enables dynamic updation.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5" y="1564950"/>
            <a:ext cx="5361924" cy="35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75" y="2029625"/>
            <a:ext cx="4016475" cy="29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0" y="0"/>
            <a:ext cx="41652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Food/Exercise Calorie calculator</a:t>
            </a:r>
            <a:r>
              <a:rPr lang="en" sz="2600">
                <a:solidFill>
                  <a:schemeClr val="dk1"/>
                </a:solidFill>
              </a:rPr>
              <a:t> :</a:t>
            </a:r>
            <a:endParaRPr sz="2600"/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144925" y="1052200"/>
            <a:ext cx="47637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Exercise and Food Calorie Calculators utilize NLP APIs for generation of Exercise(includes details such as name, date/time, duration, and calories burned.) and food results.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dynamic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calculated total food/exercise calories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 previous exercise details(only for exercise)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Previous exercise option display the past exercise details.</a:t>
            </a:r>
            <a:endParaRPr sz="14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50" y="0"/>
            <a:ext cx="4165151" cy="23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16177" t="0"/>
          <a:stretch/>
        </p:blipFill>
        <p:spPr>
          <a:xfrm>
            <a:off x="22250" y="3776175"/>
            <a:ext cx="9144001" cy="13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0" l="2808" r="0" t="0"/>
          <a:stretch/>
        </p:blipFill>
        <p:spPr>
          <a:xfrm>
            <a:off x="5206700" y="2302025"/>
            <a:ext cx="3937301" cy="1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