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60" r:id="rId6"/>
    <p:sldId id="258" r:id="rId7"/>
    <p:sldId id="259" r:id="rId8"/>
    <p:sldId id="269" r:id="rId9"/>
    <p:sldId id="270" r:id="rId10"/>
    <p:sldId id="271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7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6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3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4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4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FC71-5B1B-48D4-8228-D2492D6748DD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210A2-E1EA-463C-B2D2-CEA98981C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7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Come in, Let’s Tableau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5569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8" y="204351"/>
            <a:ext cx="10515600" cy="1325563"/>
          </a:xfrm>
        </p:spPr>
        <p:txBody>
          <a:bodyPr/>
          <a:lstStyle/>
          <a:p>
            <a:r>
              <a:rPr lang="en-IN" dirty="0" smtClean="0"/>
              <a:t>SparkML Lib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25500" y="2222500"/>
            <a:ext cx="1701800" cy="2108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Source data</a:t>
            </a:r>
          </a:p>
          <a:p>
            <a:pPr marL="285750" indent="-285750" algn="ctr">
              <a:buFontTx/>
              <a:buChar char="-"/>
            </a:pPr>
            <a:r>
              <a:rPr lang="en-IN" dirty="0" smtClean="0"/>
              <a:t>Flat Files</a:t>
            </a:r>
          </a:p>
          <a:p>
            <a:pPr marL="285750" indent="-285750" algn="ctr">
              <a:buFontTx/>
              <a:buChar char="-"/>
            </a:pPr>
            <a:r>
              <a:rPr lang="en-IN" dirty="0" smtClean="0"/>
              <a:t>Oracle DB</a:t>
            </a:r>
          </a:p>
          <a:p>
            <a:pPr marL="285750" indent="-285750" algn="ctr">
              <a:buFontTx/>
              <a:buChar char="-"/>
            </a:pPr>
            <a:r>
              <a:rPr lang="en-IN" dirty="0" smtClean="0"/>
              <a:t>API Response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45001"/>
            <a:ext cx="571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063" y="2749550"/>
            <a:ext cx="1290638" cy="56761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081464" y="2222500"/>
            <a:ext cx="1701800" cy="2108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HDFS as </a:t>
            </a:r>
          </a:p>
          <a:p>
            <a:pPr algn="ctr"/>
            <a:r>
              <a:rPr lang="en-IN" dirty="0" smtClean="0"/>
              <a:t>Hive table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2527300" y="3317160"/>
            <a:ext cx="1554164" cy="2134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6888164" y="2222500"/>
            <a:ext cx="1701800" cy="2108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Spark ML Lib</a:t>
            </a:r>
          </a:p>
          <a:p>
            <a:pPr algn="ctr"/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5795964" y="3317160"/>
            <a:ext cx="1092200" cy="2134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9674228" y="2222500"/>
            <a:ext cx="1701800" cy="2108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 Targets loaded to HDFS hive table</a:t>
            </a:r>
            <a:endParaRPr lang="en-IN" dirty="0"/>
          </a:p>
        </p:txBody>
      </p:sp>
      <p:sp>
        <p:nvSpPr>
          <p:cNvPr id="13" name="Right Arrow 12"/>
          <p:cNvSpPr/>
          <p:nvPr/>
        </p:nvSpPr>
        <p:spPr>
          <a:xfrm>
            <a:off x="8602664" y="3276600"/>
            <a:ext cx="1092200" cy="2134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011" y="4394201"/>
            <a:ext cx="1004489" cy="7805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192" y="4408273"/>
            <a:ext cx="1425572" cy="7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2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Chatbot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44600" y="3924300"/>
            <a:ext cx="17272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Facebook	/Web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191000" y="3924300"/>
            <a:ext cx="17272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Message Processing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997700" y="3924300"/>
            <a:ext cx="17272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Watson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2971800" y="4394200"/>
            <a:ext cx="1219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18200" y="4394200"/>
            <a:ext cx="1079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Callout 17"/>
          <p:cNvSpPr/>
          <p:nvPr/>
        </p:nvSpPr>
        <p:spPr>
          <a:xfrm>
            <a:off x="7594600" y="2170907"/>
            <a:ext cx="3409950" cy="1408112"/>
          </a:xfrm>
          <a:prstGeom prst="cloudCallo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Intent,Entities Identification &amp; Dialog Processing </a:t>
            </a:r>
          </a:p>
        </p:txBody>
      </p:sp>
    </p:spTree>
    <p:extLst>
      <p:ext uri="{BB962C8B-B14F-4D97-AF65-F5344CB8AC3E}">
        <p14:creationId xmlns:p14="http://schemas.microsoft.com/office/powerpoint/2010/main" val="3419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Purpose </a:t>
            </a:r>
            <a:r>
              <a:rPr lang="en-IN" dirty="0"/>
              <a:t>or goals expressed in a customer's </a:t>
            </a:r>
            <a:r>
              <a:rPr lang="en-IN" dirty="0" smtClean="0"/>
              <a:t>input.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457200" lvl="1" indent="0">
              <a:buNone/>
            </a:pPr>
            <a:r>
              <a:rPr lang="en-IN" dirty="0" smtClean="0"/>
              <a:t>1. </a:t>
            </a:r>
            <a:r>
              <a:rPr lang="en-IN" dirty="0"/>
              <a:t>Help me order a @</a:t>
            </a:r>
            <a:r>
              <a:rPr lang="en-IN" dirty="0" err="1" smtClean="0"/>
              <a:t>PhoneModelName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2. </a:t>
            </a:r>
            <a:r>
              <a:rPr lang="en-IN" dirty="0"/>
              <a:t>Can I get a @</a:t>
            </a:r>
            <a:r>
              <a:rPr lang="en-IN" dirty="0" err="1" smtClean="0"/>
              <a:t>PhoneModelName</a:t>
            </a:r>
            <a:r>
              <a:rPr lang="en-IN" dirty="0" smtClean="0"/>
              <a:t>?</a:t>
            </a:r>
          </a:p>
          <a:p>
            <a:pPr marL="457200" lvl="1" indent="0">
              <a:buNone/>
            </a:pPr>
            <a:r>
              <a:rPr lang="en-IN" dirty="0"/>
              <a:t>3. Pay my account </a:t>
            </a:r>
            <a:r>
              <a:rPr lang="en-IN" dirty="0" smtClean="0"/>
              <a:t>balance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6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of object or a data type that is relevant to a user's purpose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location</a:t>
            </a:r>
          </a:p>
          <a:p>
            <a:pPr marL="0" indent="0">
              <a:buNone/>
            </a:pPr>
            <a:r>
              <a:rPr lang="en-IN" dirty="0" err="1" smtClean="0"/>
              <a:t>menu_item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Chatbot Platforms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Dialog Flow</a:t>
            </a:r>
          </a:p>
          <a:p>
            <a:r>
              <a:rPr lang="en-IN" dirty="0" smtClean="0"/>
              <a:t>Wit.ai</a:t>
            </a:r>
          </a:p>
          <a:p>
            <a:r>
              <a:rPr lang="en-IN" dirty="0" err="1" smtClean="0"/>
              <a:t>Chatfuel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Botsify</a:t>
            </a:r>
            <a:endParaRPr lang="en-IN" dirty="0" smtClean="0"/>
          </a:p>
          <a:p>
            <a:r>
              <a:rPr lang="en-IN" dirty="0" smtClean="0"/>
              <a:t>Watson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86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56825"/>
            <a:ext cx="10515600" cy="1325563"/>
          </a:xfrm>
        </p:spPr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270125"/>
            <a:ext cx="5664200" cy="458787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Why Tableau or DataViz?</a:t>
            </a:r>
          </a:p>
          <a:p>
            <a:r>
              <a:rPr lang="en-IN" sz="2400" dirty="0" smtClean="0"/>
              <a:t>Explore and Play with Tableau</a:t>
            </a:r>
          </a:p>
          <a:p>
            <a:r>
              <a:rPr lang="en-IN" sz="2400" dirty="0" smtClean="0"/>
              <a:t>Why not we solve a business case?</a:t>
            </a:r>
          </a:p>
          <a:p>
            <a:r>
              <a:rPr lang="en-IN" sz="2400" dirty="0" smtClean="0"/>
              <a:t>Let’s start story telling</a:t>
            </a:r>
          </a:p>
          <a:p>
            <a:r>
              <a:rPr lang="en-IN" sz="2400" dirty="0" smtClean="0"/>
              <a:t>How can Tableau help a Data Scientist?</a:t>
            </a:r>
          </a:p>
          <a:p>
            <a:endParaRPr lang="en-IN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0" y="2270125"/>
            <a:ext cx="533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Connecting Tableau with a ML model</a:t>
            </a:r>
          </a:p>
          <a:p>
            <a:r>
              <a:rPr lang="en-IN" sz="2400" dirty="0" smtClean="0"/>
              <a:t>Use case </a:t>
            </a:r>
            <a:r>
              <a:rPr lang="en-IN" sz="2400" dirty="0"/>
              <a:t>of applying machine learning with data from </a:t>
            </a:r>
            <a:r>
              <a:rPr lang="en-IN" sz="2400" dirty="0" smtClean="0"/>
              <a:t>HDFS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496994"/>
            <a:ext cx="412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Day1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204200" y="1353036"/>
            <a:ext cx="412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Day2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18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125"/>
            <a:ext cx="10515600" cy="1325563"/>
          </a:xfrm>
        </p:spPr>
        <p:txBody>
          <a:bodyPr/>
          <a:lstStyle/>
          <a:p>
            <a:r>
              <a:rPr lang="en-IN" dirty="0" smtClean="0"/>
              <a:t>Why Data Visualization?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98600" y="1690688"/>
            <a:ext cx="9893300" cy="252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latin typeface="+mn-lt"/>
              </a:rPr>
              <a:t>Efficient and Effective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latin typeface="+mn-lt"/>
              </a:rPr>
              <a:t>Informative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latin typeface="+mn-lt"/>
              </a:rPr>
              <a:t>Interactive </a:t>
            </a:r>
            <a:r>
              <a:rPr lang="en-IN" sz="2800" dirty="0">
                <a:latin typeface="+mn-lt"/>
                <a:cs typeface="Calibri" panose="020F0502020204030204" pitchFamily="34" charset="0"/>
              </a:rPr>
              <a:t>and</a:t>
            </a:r>
            <a:r>
              <a:rPr lang="en-IN" sz="3200" dirty="0">
                <a:latin typeface="+mn-lt"/>
              </a:rPr>
              <a:t> Predictive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9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75020"/>
            <a:ext cx="8078476" cy="6050968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60" y="2777250"/>
            <a:ext cx="8078476" cy="60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Tableau and its products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Tableau Desktop</a:t>
            </a:r>
          </a:p>
          <a:p>
            <a:r>
              <a:rPr lang="en-IN" dirty="0" smtClean="0"/>
              <a:t>Tableau Server</a:t>
            </a:r>
          </a:p>
          <a:p>
            <a:r>
              <a:rPr lang="en-IN" dirty="0" smtClean="0"/>
              <a:t>Tableau public</a:t>
            </a:r>
          </a:p>
          <a:p>
            <a:r>
              <a:rPr lang="en-IN" dirty="0" smtClean="0"/>
              <a:t>Tableau online</a:t>
            </a:r>
          </a:p>
          <a:p>
            <a:r>
              <a:rPr lang="en-IN" dirty="0" smtClean="0"/>
              <a:t>Tableau reader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5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3475"/>
          </a:xfrm>
        </p:spPr>
        <p:txBody>
          <a:bodyPr/>
          <a:lstStyle/>
          <a:p>
            <a:r>
              <a:rPr lang="en-IN" dirty="0" smtClean="0"/>
              <a:t>Statistics Summary  - </a:t>
            </a:r>
            <a:r>
              <a:rPr lang="en-IN" dirty="0" err="1" smtClean="0"/>
              <a:t>Dhoni</a:t>
            </a:r>
            <a:endParaRPr lang="en-IN" dirty="0" smtClean="0"/>
          </a:p>
          <a:p>
            <a:r>
              <a:rPr lang="en-IN" dirty="0" smtClean="0"/>
              <a:t>How has been his performance across different countries in terms of batting and wicket keeping?</a:t>
            </a:r>
            <a:endParaRPr lang="en-IN" dirty="0"/>
          </a:p>
          <a:p>
            <a:r>
              <a:rPr lang="en-IN" dirty="0" smtClean="0"/>
              <a:t>What’s his favourite venue for scoring runs?</a:t>
            </a:r>
          </a:p>
          <a:p>
            <a:r>
              <a:rPr lang="en-IN" dirty="0" smtClean="0"/>
              <a:t>How’s his performance over time?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0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Am I hitting the daily step goal of 10,000?</a:t>
            </a:r>
          </a:p>
          <a:p>
            <a:r>
              <a:rPr lang="en-IN" dirty="0" smtClean="0"/>
              <a:t>How do the Calories burnt change across time?</a:t>
            </a:r>
          </a:p>
          <a:p>
            <a:r>
              <a:rPr lang="en-IN" dirty="0" smtClean="0"/>
              <a:t>Am I having enough activity per day?</a:t>
            </a:r>
          </a:p>
          <a:p>
            <a:r>
              <a:rPr lang="en-IN" dirty="0" smtClean="0"/>
              <a:t>What was the best day on the month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Execute Python code on the fly and display results in Tableau </a:t>
            </a:r>
            <a:r>
              <a:rPr lang="en-IN" sz="3600" dirty="0" smtClean="0"/>
              <a:t>visualizations</a:t>
            </a:r>
          </a:p>
          <a:p>
            <a:pPr lvl="1"/>
            <a:endParaRPr lang="en-IN" sz="3200" dirty="0" smtClean="0"/>
          </a:p>
          <a:p>
            <a:pPr lvl="1"/>
            <a:r>
              <a:rPr lang="en-IN" sz="3200" dirty="0" err="1" smtClean="0"/>
              <a:t>Tabpy</a:t>
            </a:r>
            <a:r>
              <a:rPr lang="en-IN" sz="3200" dirty="0" smtClean="0"/>
              <a:t> – Server</a:t>
            </a:r>
          </a:p>
          <a:p>
            <a:pPr lvl="1"/>
            <a:r>
              <a:rPr lang="en-IN" sz="3200" dirty="0" err="1" smtClean="0"/>
              <a:t>Tabpy</a:t>
            </a:r>
            <a:r>
              <a:rPr lang="en-IN" sz="3200" dirty="0" smtClean="0"/>
              <a:t> - Client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6300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TabPy  &lt;---&gt; Tableau Architecture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172" y="4013200"/>
            <a:ext cx="1685925" cy="1676400"/>
          </a:xfrm>
        </p:spPr>
      </p:pic>
      <p:sp>
        <p:nvSpPr>
          <p:cNvPr id="4" name="Rounded Rectangle 3"/>
          <p:cNvSpPr/>
          <p:nvPr/>
        </p:nvSpPr>
        <p:spPr>
          <a:xfrm>
            <a:off x="4279900" y="1825625"/>
            <a:ext cx="3073400" cy="1308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TabPy Server</a:t>
            </a:r>
          </a:p>
          <a:p>
            <a:pPr algn="ctr"/>
            <a:r>
              <a:rPr lang="en-IN" dirty="0" smtClean="0"/>
              <a:t>http://localhost:9004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358900" y="4394200"/>
            <a:ext cx="3378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Deploy model from </a:t>
            </a:r>
            <a:r>
              <a:rPr lang="en-IN" dirty="0" err="1" smtClean="0"/>
              <a:t>Tabpy</a:t>
            </a:r>
            <a:r>
              <a:rPr lang="en-IN" dirty="0" smtClean="0"/>
              <a:t> Client to Server</a:t>
            </a:r>
            <a:endParaRPr lang="en-IN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670558" y="2785675"/>
            <a:ext cx="1908000" cy="129600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07488" y="5646716"/>
            <a:ext cx="198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Tableau workbook with </a:t>
            </a:r>
            <a:r>
              <a:rPr lang="en-IN" dirty="0" err="1" smtClean="0"/>
              <a:t>Viz</a:t>
            </a:r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7353300" y="2374900"/>
            <a:ext cx="1968500" cy="1625600"/>
          </a:xfrm>
          <a:prstGeom prst="curvedConnector3">
            <a:avLst>
              <a:gd name="adj1" fmla="val 871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22172" y="2763422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API Call to the server endpoint</a:t>
            </a:r>
          </a:p>
        </p:txBody>
      </p:sp>
      <p:cxnSp>
        <p:nvCxnSpPr>
          <p:cNvPr id="14" name="Curved Connector 13"/>
          <p:cNvCxnSpPr>
            <a:endCxn id="8" idx="1"/>
          </p:cNvCxnSpPr>
          <p:nvPr/>
        </p:nvCxnSpPr>
        <p:spPr>
          <a:xfrm rot="16200000" flipH="1">
            <a:off x="7080824" y="2810051"/>
            <a:ext cx="2313825" cy="176887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1554" y="3626445"/>
            <a:ext cx="148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JSON Response from server</a:t>
            </a:r>
          </a:p>
        </p:txBody>
      </p:sp>
    </p:spTree>
    <p:extLst>
      <p:ext uri="{BB962C8B-B14F-4D97-AF65-F5344CB8AC3E}">
        <p14:creationId xmlns:p14="http://schemas.microsoft.com/office/powerpoint/2010/main" val="225787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10225</TotalTime>
  <Words>305</Words>
  <Application>Microsoft Office PowerPoint</Application>
  <PresentationFormat>Widescreen</PresentationFormat>
  <Paragraphs>81</Paragraphs>
  <Slides>14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Come in, Let’s Tableau</vt:lpstr>
      <vt:lpstr>Agenda</vt:lpstr>
      <vt:lpstr>Why Data Visualization?</vt:lpstr>
      <vt:lpstr>PowerPoint Presentation</vt:lpstr>
      <vt:lpstr>Tableau and its products</vt:lpstr>
      <vt:lpstr>Use Case 1</vt:lpstr>
      <vt:lpstr>Use Case 2</vt:lpstr>
      <vt:lpstr>TabPy</vt:lpstr>
      <vt:lpstr>TabPy  &lt;---&gt; Tableau Architecture</vt:lpstr>
      <vt:lpstr>SparkML Lib </vt:lpstr>
      <vt:lpstr>Chatbot Architecture</vt:lpstr>
      <vt:lpstr>Intents</vt:lpstr>
      <vt:lpstr>Entities</vt:lpstr>
      <vt:lpstr>Chatbot Platforms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in, Let’s Tableau</dc:title>
  <dc:creator>Rajaguru Kanagasabai</dc:creator>
  <cp:lastModifiedBy>Rajaguru Kanagasabai</cp:lastModifiedBy>
  <cp:revision>30</cp:revision>
  <dcterms:created xsi:type="dcterms:W3CDTF">2018-04-05T16:37:43Z</dcterms:created>
  <dcterms:modified xsi:type="dcterms:W3CDTF">2019-06-13T05:27:50Z</dcterms:modified>
</cp:coreProperties>
</file>