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67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9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1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2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5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9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6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1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1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7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9648-41F3-44BF-8CED-A2EE3CB79010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4E58F-1023-4B08-8952-6E89DF4E04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99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632"/>
            <a:ext cx="3304233" cy="40394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7373" y="4685923"/>
            <a:ext cx="1328531" cy="1176025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100% minced beef 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3" t="14507" r="15587" b="3555"/>
          <a:stretch/>
        </p:blipFill>
        <p:spPr>
          <a:xfrm>
            <a:off x="3031482" y="1712164"/>
            <a:ext cx="3633995" cy="3267360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312741" y="1316484"/>
            <a:ext cx="4975398" cy="590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Not just a plastic bag…</a:t>
            </a:r>
            <a:endParaRPr lang="en-GB" sz="20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8716" y="176828"/>
            <a:ext cx="11718635" cy="838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000" dirty="0" smtClean="0"/>
              <a:t>Supply Chains are opaque and as a result are exposed to serious organised crime, fraudulent activity and bending of the rules</a:t>
            </a:r>
            <a:endParaRPr lang="en-GB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36" y="1416456"/>
            <a:ext cx="3503188" cy="201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3852407"/>
            <a:ext cx="4560290" cy="2843056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73031" y="1100472"/>
            <a:ext cx="4975398" cy="590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Authentic Italian pizza</a:t>
            </a:r>
            <a:endParaRPr lang="en-GB" sz="20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571366" y="3516738"/>
            <a:ext cx="4975398" cy="590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Delivery standards guaranteed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4613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British Sky Broadcasting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Parkinson, David (Senior Manager - PSI)</dc:creator>
  <cp:lastModifiedBy>Parkinson, David (Senior Manager - PSI)</cp:lastModifiedBy>
  <cp:revision>7</cp:revision>
  <dcterms:created xsi:type="dcterms:W3CDTF">2018-10-02T18:18:03Z</dcterms:created>
  <dcterms:modified xsi:type="dcterms:W3CDTF">2018-10-02T18:31:43Z</dcterms:modified>
</cp:coreProperties>
</file>