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34A0A5-E25E-4E8B-BDA3-E2CF73ED7D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Final Project - Sales Performance Vs Target - Vivek Srivastava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F3FA1E-45DC-4CA3-B395-FBE0105FDB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23-06-2020 13:44:34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erformance Vs Target" id="2" name="slide2">
            <a:extLst>
              <a:ext uri="{FF2B5EF4-FFF2-40B4-BE49-F238E27FC236}">
                <a16:creationId xmlns:a16="http://schemas.microsoft.com/office/drawing/2014/main" id="{08B5C889-11A9-40ED-9E09-6532FBAA2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871537"/>
            <a:ext cx="74580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2020-06-23T08:14:35Z</dcterms:created>
  <dcterms:modified xsi:type="dcterms:W3CDTF">2020-06-23T08:14:35Z</dcterms:modified>
</cp:coreProperties>
</file>