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005-F46E-4D87-93DC-1F16FD723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EC6B2-BD47-4E49-AE69-ACBB1C85A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7DB3-78DF-4FC9-BCDF-34A9F513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2E2A-56FE-4EB4-BEA7-E62A42E7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7163-D04C-4004-95B2-46242709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2232-959E-4803-911D-FB7ECB34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D9AFB-6E4A-4929-8057-2ED7FF08A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938D2-C563-4FEA-9B41-E53FA536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19D-AEC2-47DD-B658-E0242548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4AFE-D1C8-4B94-AC70-0EA2EB88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7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7F9DA-5A5F-401D-827E-13D44C215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971DF-D641-4576-A8AB-EAA3652E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45C8-933D-4E42-9D5E-1DD9AB32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549C-21DF-41E8-A923-2C2E3B1E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AE82-6AE1-415F-A991-B2086D66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2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8147-4C20-4E66-8433-5DC572C8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24EB-49C8-4CF7-9AEA-94F512D9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B093-0921-4AE5-94DB-E2AE715E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E526-B327-4295-8CD3-2B420529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97D0-DADF-4AE5-8A41-A59EBE74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8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BD39-C0F5-428F-AD7E-51744E8C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6395A-EF42-4826-A6E7-A3FC9AC07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ECC44-20BB-45E9-86D2-A032AB1C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2E3A-EC4F-455D-A892-0E2AC34E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6B27-5613-465C-A857-B88E0006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1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E3CF-B485-4EB5-BF9D-4FBAE1EB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6ED5-47D7-4A0F-8F16-A8D7B7E3A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36845-6561-4A26-BD41-0E53C1E7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2216-0072-44F9-A54B-3C88037E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2400-A230-4EF9-9FC0-D7FAD4A0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88264-2D15-469D-BA66-5F097C2E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3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77A8-98FE-4180-BCA8-FF4F184E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DAEE-130C-46B5-AD2C-AB10F0E05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A54D1-207A-49E4-ACD2-31AD7D90D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FE073-CF77-498B-BDC2-AB24EBF10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82194-D07B-4CCD-B4ED-19615182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0C4ED-1C50-47BB-8633-A0B9E505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D58EB-B18D-45B1-9288-4ACC1A30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1F332-42BD-4DF6-980A-6DFBC4B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CE76-A8B6-4805-919D-3E14E659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940BE-20CB-4564-9B60-6E700B52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FAB53-2789-46D3-8CCE-181B21F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0C2A-7D5B-4FC7-A255-7EE9238A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36E7F-61CE-4E16-BCE6-83BAB2B5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EE259-7392-4F7E-91D7-BDDD2F4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25C1-2575-4F1F-A3F1-B7CF0522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482D-9CF3-43EF-8650-93E1270F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92C9-0B5A-4A24-A50A-EC45C839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B18A-E15C-45CD-B38A-22E531F4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8C525-EB2E-434F-BC57-621DEC6B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43CD0-7AA5-474D-AB20-B1E1C129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9937-224F-4108-845F-DF36345F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6483-A7DC-4878-A9B2-F720D7DD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B3BD4-97E5-4B69-810F-A8D4CDEA1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A0F3-34A8-4C21-A26B-0171D013A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A1382-9324-42D2-9A8C-D87A15D6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58E9-D7A0-464D-AFA6-300D8C55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D042F-3963-40F1-8718-11A67414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2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6270-63E4-4267-856E-18A64941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6451-2713-49A6-93EA-81C17E6E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6E9FC-13A7-4530-8718-B5C1BABBA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CBE0-7106-4688-A1D7-5D4E458BE090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DEB9-738F-4C8D-983B-418719D48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74AC-B7DB-463B-BA92-57BC48F4C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9546-9F11-467C-B7D1-BBADE30E3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C5A0-41ED-43E7-919C-0B7D62EEE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Completable Future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5246A-F5D4-4195-9847-D01CF37E8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9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C9E0-5B25-40BD-8BC2-72D5947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tasks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35B67-AB5F-4D19-B3F5-85886FE7A2EE}"/>
              </a:ext>
            </a:extLst>
          </p:cNvPr>
          <p:cNvSpPr/>
          <p:nvPr/>
        </p:nvSpPr>
        <p:spPr>
          <a:xfrm>
            <a:off x="4071486" y="1617044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2572D-F866-4EE5-854B-027A115A6201}"/>
              </a:ext>
            </a:extLst>
          </p:cNvPr>
          <p:cNvSpPr/>
          <p:nvPr/>
        </p:nvSpPr>
        <p:spPr>
          <a:xfrm>
            <a:off x="4071486" y="2707105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805E3-8236-41E9-A29F-7DA35EA6DEA8}"/>
              </a:ext>
            </a:extLst>
          </p:cNvPr>
          <p:cNvSpPr/>
          <p:nvPr/>
        </p:nvSpPr>
        <p:spPr>
          <a:xfrm>
            <a:off x="4071486" y="3775509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6E279-F02E-49A2-9502-78B2D7582365}"/>
              </a:ext>
            </a:extLst>
          </p:cNvPr>
          <p:cNvSpPr/>
          <p:nvPr/>
        </p:nvSpPr>
        <p:spPr>
          <a:xfrm>
            <a:off x="4071486" y="4766911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3B6B9-CA32-4365-8DC4-901B49047314}"/>
              </a:ext>
            </a:extLst>
          </p:cNvPr>
          <p:cNvSpPr/>
          <p:nvPr/>
        </p:nvSpPr>
        <p:spPr>
          <a:xfrm>
            <a:off x="4071486" y="5770980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89E59-26D5-4118-98F0-5F1FD37E63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83743" y="2338939"/>
            <a:ext cx="0" cy="368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EF34F-DFE6-4375-9435-F75EBDB8D66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083743" y="3429000"/>
            <a:ext cx="0" cy="346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AB84CB-8640-493B-BCB5-F3F6FA6E840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083743" y="4497404"/>
            <a:ext cx="0" cy="2695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0940F-9FE0-4C9C-A59C-205B1E3A768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083743" y="5488806"/>
            <a:ext cx="0" cy="282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D6D64F-1840-4E91-9686-DCB0F499A0C7}"/>
              </a:ext>
            </a:extLst>
          </p:cNvPr>
          <p:cNvSpPr/>
          <p:nvPr/>
        </p:nvSpPr>
        <p:spPr>
          <a:xfrm>
            <a:off x="6343048" y="1617044"/>
            <a:ext cx="933641" cy="4802187"/>
          </a:xfrm>
          <a:prstGeom prst="rightBrace">
            <a:avLst>
              <a:gd name="adj1" fmla="val 18642"/>
              <a:gd name="adj2" fmla="val 528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3D739-8433-46B0-9DA9-3567E2C0B441}"/>
              </a:ext>
            </a:extLst>
          </p:cNvPr>
          <p:cNvSpPr/>
          <p:nvPr/>
        </p:nvSpPr>
        <p:spPr>
          <a:xfrm>
            <a:off x="7632832" y="3679256"/>
            <a:ext cx="19731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All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88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0CCF-2CFF-4A5D-A2C3-683EEDE7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Flows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6DB03-EC5E-422E-994D-A3B3BD5CEF39}"/>
              </a:ext>
            </a:extLst>
          </p:cNvPr>
          <p:cNvSpPr/>
          <p:nvPr/>
        </p:nvSpPr>
        <p:spPr>
          <a:xfrm>
            <a:off x="1905801" y="2410629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099A1-FA4A-4F69-82FA-0E31FA636F41}"/>
              </a:ext>
            </a:extLst>
          </p:cNvPr>
          <p:cNvSpPr/>
          <p:nvPr/>
        </p:nvSpPr>
        <p:spPr>
          <a:xfrm>
            <a:off x="1905801" y="3328888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B8397-E758-4B11-96D3-D8C7D4B04D5B}"/>
              </a:ext>
            </a:extLst>
          </p:cNvPr>
          <p:cNvSpPr/>
          <p:nvPr/>
        </p:nvSpPr>
        <p:spPr>
          <a:xfrm>
            <a:off x="1905801" y="4247147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F86E2-A918-44FC-9C9E-0EDD7D653999}"/>
              </a:ext>
            </a:extLst>
          </p:cNvPr>
          <p:cNvSpPr/>
          <p:nvPr/>
        </p:nvSpPr>
        <p:spPr>
          <a:xfrm>
            <a:off x="1905801" y="5180094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0ED75-7285-4F2E-ACF9-5A66526DFF91}"/>
              </a:ext>
            </a:extLst>
          </p:cNvPr>
          <p:cNvSpPr/>
          <p:nvPr/>
        </p:nvSpPr>
        <p:spPr>
          <a:xfrm>
            <a:off x="1905801" y="6113041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9E9A2-3C21-42F3-A608-90EFF57B2D9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53890" y="3021198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3B095-FA21-45D7-87C3-45C45CB89B0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53890" y="3939457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9DA13-800B-4659-BBEA-E8B25E05CC2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53890" y="4857716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CF4921-4C19-44C3-81DC-EAA0D5538C1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853890" y="5790663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888207C-40E7-4051-9A93-58C4EA954156}"/>
              </a:ext>
            </a:extLst>
          </p:cNvPr>
          <p:cNvSpPr/>
          <p:nvPr/>
        </p:nvSpPr>
        <p:spPr>
          <a:xfrm>
            <a:off x="4186988" y="2410629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0CAC3A-1C7D-4814-8610-9ACC1AE8FB93}"/>
              </a:ext>
            </a:extLst>
          </p:cNvPr>
          <p:cNvSpPr/>
          <p:nvPr/>
        </p:nvSpPr>
        <p:spPr>
          <a:xfrm>
            <a:off x="4186988" y="3328888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9B247A-3757-40F5-8943-6BE023E85ED8}"/>
              </a:ext>
            </a:extLst>
          </p:cNvPr>
          <p:cNvSpPr/>
          <p:nvPr/>
        </p:nvSpPr>
        <p:spPr>
          <a:xfrm>
            <a:off x="4186988" y="4247147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0F6D5-F041-4E7F-8C63-F211E5994090}"/>
              </a:ext>
            </a:extLst>
          </p:cNvPr>
          <p:cNvSpPr/>
          <p:nvPr/>
        </p:nvSpPr>
        <p:spPr>
          <a:xfrm>
            <a:off x="4186988" y="5180094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27B03A-8B12-48DE-AA14-0B372E34F472}"/>
              </a:ext>
            </a:extLst>
          </p:cNvPr>
          <p:cNvSpPr/>
          <p:nvPr/>
        </p:nvSpPr>
        <p:spPr>
          <a:xfrm>
            <a:off x="4186988" y="6113041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1320C5-B47D-4188-B7CA-0F00B504CD1F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135077" y="3021198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55123-7612-4899-A019-A8B20FE0F1F3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5135077" y="3939457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8217DA-254A-48C6-9439-579E6F597F8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5135077" y="4857716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9C3065-B4BF-4F2D-9103-52A53571AA6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5135077" y="5790663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A6A6C-C8EA-4031-883C-508BA5750E99}"/>
              </a:ext>
            </a:extLst>
          </p:cNvPr>
          <p:cNvSpPr/>
          <p:nvPr/>
        </p:nvSpPr>
        <p:spPr>
          <a:xfrm>
            <a:off x="8441354" y="2410629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0B5CC3-48AA-4963-9823-45B216C55884}"/>
              </a:ext>
            </a:extLst>
          </p:cNvPr>
          <p:cNvSpPr/>
          <p:nvPr/>
        </p:nvSpPr>
        <p:spPr>
          <a:xfrm>
            <a:off x="8441354" y="3328888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7A0E9-D272-4BCF-AC00-DA1584994942}"/>
              </a:ext>
            </a:extLst>
          </p:cNvPr>
          <p:cNvSpPr/>
          <p:nvPr/>
        </p:nvSpPr>
        <p:spPr>
          <a:xfrm>
            <a:off x="8441354" y="4247147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39962E-2FAA-4C66-B74A-F9FAE3FBD866}"/>
              </a:ext>
            </a:extLst>
          </p:cNvPr>
          <p:cNvSpPr/>
          <p:nvPr/>
        </p:nvSpPr>
        <p:spPr>
          <a:xfrm>
            <a:off x="8441354" y="5180094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FF3966-7A06-4D59-8F71-B04638949DE7}"/>
              </a:ext>
            </a:extLst>
          </p:cNvPr>
          <p:cNvSpPr/>
          <p:nvPr/>
        </p:nvSpPr>
        <p:spPr>
          <a:xfrm>
            <a:off x="8441354" y="6113041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E140F8-1B9C-406C-AAAF-F677158138B1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9389443" y="3021198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A6DFA-4E2E-4A6E-85BA-E69B087543F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9389443" y="3939457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DA61CF-6666-47D1-9AFF-11D5DF3E15F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9389443" y="4857716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5A5D43-5D61-4FE7-8BB6-B49CB382D13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9389443" y="5790663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498633-B02A-49EB-97C8-64B6379D8DE4}"/>
              </a:ext>
            </a:extLst>
          </p:cNvPr>
          <p:cNvSpPr txBox="1"/>
          <p:nvPr/>
        </p:nvSpPr>
        <p:spPr>
          <a:xfrm>
            <a:off x="5175638" y="1415961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Flow</a:t>
            </a:r>
            <a:endParaRPr lang="en-IN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AD867EA-92DF-41F4-83A3-65A25614787F}"/>
              </a:ext>
            </a:extLst>
          </p:cNvPr>
          <p:cNvSpPr/>
          <p:nvPr/>
        </p:nvSpPr>
        <p:spPr>
          <a:xfrm rot="16200000">
            <a:off x="5937001" y="-2179111"/>
            <a:ext cx="369331" cy="8431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F45C1B-1A32-44E7-81F4-16ABE55FDF17}"/>
              </a:ext>
            </a:extLst>
          </p:cNvPr>
          <p:cNvSpPr txBox="1"/>
          <p:nvPr/>
        </p:nvSpPr>
        <p:spPr>
          <a:xfrm>
            <a:off x="6737684" y="424714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80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B34D-B220-493C-B19E-227CA016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40F-2510-426B-A06F-5AD2BBED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possible asynchronous(non-blocking) computation and trigger dependent computations which could also be asynchronous.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2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3D7-552A-4AC2-B056-ECB9A39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Asynchronous Operation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E7DEE-28AE-409A-B8CC-61FD24702887}"/>
              </a:ext>
            </a:extLst>
          </p:cNvPr>
          <p:cNvCxnSpPr/>
          <p:nvPr/>
        </p:nvCxnSpPr>
        <p:spPr>
          <a:xfrm>
            <a:off x="3045204" y="2441196"/>
            <a:ext cx="0" cy="3816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DA6823-E46B-4AAB-B9B4-A869A72D201A}"/>
              </a:ext>
            </a:extLst>
          </p:cNvPr>
          <p:cNvSpPr txBox="1"/>
          <p:nvPr/>
        </p:nvSpPr>
        <p:spPr>
          <a:xfrm>
            <a:off x="2379701" y="1963024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2E3A7-3695-494E-B450-EEC2F76E5674}"/>
              </a:ext>
            </a:extLst>
          </p:cNvPr>
          <p:cNvSpPr txBox="1"/>
          <p:nvPr/>
        </p:nvSpPr>
        <p:spPr>
          <a:xfrm>
            <a:off x="5592685" y="1963024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separate thread</a:t>
            </a:r>
            <a:endParaRPr lang="en-IN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24C7E-B2D2-4797-982E-F316FAA575C7}"/>
              </a:ext>
            </a:extLst>
          </p:cNvPr>
          <p:cNvCxnSpPr/>
          <p:nvPr/>
        </p:nvCxnSpPr>
        <p:spPr>
          <a:xfrm>
            <a:off x="3045203" y="3028426"/>
            <a:ext cx="338383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FBD74-B979-445A-8A99-00D545545AFA}"/>
              </a:ext>
            </a:extLst>
          </p:cNvPr>
          <p:cNvCxnSpPr>
            <a:cxnSpLocks/>
          </p:cNvCxnSpPr>
          <p:nvPr/>
        </p:nvCxnSpPr>
        <p:spPr>
          <a:xfrm>
            <a:off x="6426240" y="3028425"/>
            <a:ext cx="0" cy="6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85F47-593A-4F9A-89BC-0D66851F85E8}"/>
              </a:ext>
            </a:extLst>
          </p:cNvPr>
          <p:cNvSpPr/>
          <p:nvPr/>
        </p:nvSpPr>
        <p:spPr>
          <a:xfrm>
            <a:off x="5378370" y="3734554"/>
            <a:ext cx="209573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93977-6DD2-4A4B-ADCE-540A407EF6C5}"/>
              </a:ext>
            </a:extLst>
          </p:cNvPr>
          <p:cNvCxnSpPr>
            <a:cxnSpLocks/>
          </p:cNvCxnSpPr>
          <p:nvPr/>
        </p:nvCxnSpPr>
        <p:spPr>
          <a:xfrm>
            <a:off x="6423687" y="4349691"/>
            <a:ext cx="0" cy="6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FEFDA0-F66D-4E0C-BCB2-0F2112B70D9C}"/>
              </a:ext>
            </a:extLst>
          </p:cNvPr>
          <p:cNvSpPr txBox="1"/>
          <p:nvPr/>
        </p:nvSpPr>
        <p:spPr>
          <a:xfrm>
            <a:off x="6096000" y="5097120"/>
            <a:ext cx="575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4F877-67F3-4741-9E74-4E51352A0E4E}"/>
              </a:ext>
            </a:extLst>
          </p:cNvPr>
          <p:cNvSpPr txBox="1"/>
          <p:nvPr/>
        </p:nvSpPr>
        <p:spPr>
          <a:xfrm>
            <a:off x="7613779" y="384350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0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3D7-552A-4AC2-B056-ECB9A39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Asynchronous Operation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E7DEE-28AE-409A-B8CC-61FD24702887}"/>
              </a:ext>
            </a:extLst>
          </p:cNvPr>
          <p:cNvCxnSpPr/>
          <p:nvPr/>
        </p:nvCxnSpPr>
        <p:spPr>
          <a:xfrm>
            <a:off x="3045204" y="2441196"/>
            <a:ext cx="0" cy="3816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DA6823-E46B-4AAB-B9B4-A869A72D201A}"/>
              </a:ext>
            </a:extLst>
          </p:cNvPr>
          <p:cNvSpPr txBox="1"/>
          <p:nvPr/>
        </p:nvSpPr>
        <p:spPr>
          <a:xfrm>
            <a:off x="2379701" y="1963024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2E3A7-3695-494E-B450-EEC2F76E5674}"/>
              </a:ext>
            </a:extLst>
          </p:cNvPr>
          <p:cNvSpPr txBox="1"/>
          <p:nvPr/>
        </p:nvSpPr>
        <p:spPr>
          <a:xfrm>
            <a:off x="5592685" y="1963024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separate thread</a:t>
            </a:r>
            <a:endParaRPr lang="en-IN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24C7E-B2D2-4797-982E-F316FAA575C7}"/>
              </a:ext>
            </a:extLst>
          </p:cNvPr>
          <p:cNvCxnSpPr/>
          <p:nvPr/>
        </p:nvCxnSpPr>
        <p:spPr>
          <a:xfrm>
            <a:off x="3045203" y="3028426"/>
            <a:ext cx="338383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FBD74-B979-445A-8A99-00D545545AFA}"/>
              </a:ext>
            </a:extLst>
          </p:cNvPr>
          <p:cNvCxnSpPr>
            <a:cxnSpLocks/>
          </p:cNvCxnSpPr>
          <p:nvPr/>
        </p:nvCxnSpPr>
        <p:spPr>
          <a:xfrm>
            <a:off x="6426240" y="3028425"/>
            <a:ext cx="0" cy="6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85F47-593A-4F9A-89BC-0D66851F85E8}"/>
              </a:ext>
            </a:extLst>
          </p:cNvPr>
          <p:cNvSpPr/>
          <p:nvPr/>
        </p:nvSpPr>
        <p:spPr>
          <a:xfrm>
            <a:off x="5378370" y="3734554"/>
            <a:ext cx="209573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93977-6DD2-4A4B-ADCE-540A407EF6C5}"/>
              </a:ext>
            </a:extLst>
          </p:cNvPr>
          <p:cNvCxnSpPr>
            <a:cxnSpLocks/>
          </p:cNvCxnSpPr>
          <p:nvPr/>
        </p:nvCxnSpPr>
        <p:spPr>
          <a:xfrm flipH="1">
            <a:off x="3045204" y="5118825"/>
            <a:ext cx="3381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D4F877-67F3-4741-9E74-4E51352A0E4E}"/>
              </a:ext>
            </a:extLst>
          </p:cNvPr>
          <p:cNvSpPr txBox="1"/>
          <p:nvPr/>
        </p:nvSpPr>
        <p:spPr>
          <a:xfrm>
            <a:off x="7613779" y="38435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Callable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7C440-B721-4F15-9AD0-BBC953A0A0A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26240" y="4321784"/>
            <a:ext cx="0" cy="7970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1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BAC-FAA1-4BC1-BF04-3C7CA4C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Runnable (vs) Callable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AC86-1C4A-4391-AAFA-7B00D2C6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Runnable (vs) Callable comes into point when we are using Executer framework.</a:t>
            </a:r>
          </a:p>
          <a:p>
            <a:r>
              <a:rPr lang="en-US" dirty="0" err="1"/>
              <a:t>ExecutorService</a:t>
            </a:r>
            <a:r>
              <a:rPr lang="en-US" dirty="0"/>
              <a:t> is a </a:t>
            </a:r>
            <a:r>
              <a:rPr lang="en-US" dirty="0" err="1"/>
              <a:t>subinterface</a:t>
            </a:r>
            <a:r>
              <a:rPr lang="en-US" dirty="0"/>
              <a:t> of Executor, which accepts both Runnable and Callable tasks.</a:t>
            </a:r>
          </a:p>
          <a:p>
            <a:r>
              <a:rPr lang="en-US" dirty="0"/>
              <a:t>Earlier Multi-Threading can be achieved using Interface Runnable(Since 1.0), but here the problem is after completing the thread task we are unable to collect the Threads information. In-order to collect the data we may use Static fields.</a:t>
            </a:r>
          </a:p>
        </p:txBody>
      </p:sp>
    </p:spTree>
    <p:extLst>
      <p:ext uri="{BB962C8B-B14F-4D97-AF65-F5344CB8AC3E}">
        <p14:creationId xmlns:p14="http://schemas.microsoft.com/office/powerpoint/2010/main" val="170484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74D0-9BEC-4836-A48A-F5782DB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Callable and Futures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A33F2-7E70-4001-8F1F-C300B668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Check small code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58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0EC3-1654-4F6D-A6A4-E9513F5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Callable And Future Example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37E7-F674-4F59-BA07-7131C2446450}"/>
              </a:ext>
            </a:extLst>
          </p:cNvPr>
          <p:cNvSpPr/>
          <p:nvPr/>
        </p:nvSpPr>
        <p:spPr>
          <a:xfrm>
            <a:off x="6690049" y="2397967"/>
            <a:ext cx="5075853" cy="4094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3FE5D-F596-43A8-9B42-F1C62BAB0A89}"/>
              </a:ext>
            </a:extLst>
          </p:cNvPr>
          <p:cNvSpPr txBox="1"/>
          <p:nvPr/>
        </p:nvSpPr>
        <p:spPr>
          <a:xfrm>
            <a:off x="8579303" y="1924976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thread-pool</a:t>
            </a:r>
            <a:endParaRPr lang="en-I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B71F5-0925-4F2D-8957-E63B0C6F79D3}"/>
              </a:ext>
            </a:extLst>
          </p:cNvPr>
          <p:cNvSpPr/>
          <p:nvPr/>
        </p:nvSpPr>
        <p:spPr>
          <a:xfrm>
            <a:off x="6820678" y="2836507"/>
            <a:ext cx="4833257" cy="513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1E0F-E097-4DCE-9EF8-1F169F29EF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237307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FEDE-0931-40C1-B69B-9A652F4851CB}"/>
              </a:ext>
            </a:extLst>
          </p:cNvPr>
          <p:cNvCxnSpPr/>
          <p:nvPr/>
        </p:nvCxnSpPr>
        <p:spPr>
          <a:xfrm>
            <a:off x="7959013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F65737-6E1C-4C39-B8F2-05DB025FBC1A}"/>
              </a:ext>
            </a:extLst>
          </p:cNvPr>
          <p:cNvCxnSpPr/>
          <p:nvPr/>
        </p:nvCxnSpPr>
        <p:spPr>
          <a:xfrm>
            <a:off x="10543592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9A8DC3-EAE8-4B2D-AE6D-6E5E85B07B54}"/>
              </a:ext>
            </a:extLst>
          </p:cNvPr>
          <p:cNvSpPr txBox="1"/>
          <p:nvPr/>
        </p:nvSpPr>
        <p:spPr>
          <a:xfrm>
            <a:off x="8221486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0792B-D415-4799-8FFD-202453492A02}"/>
              </a:ext>
            </a:extLst>
          </p:cNvPr>
          <p:cNvSpPr txBox="1"/>
          <p:nvPr/>
        </p:nvSpPr>
        <p:spPr>
          <a:xfrm>
            <a:off x="7013172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F7DD1-5A9F-4644-943D-FE5A586D9034}"/>
              </a:ext>
            </a:extLst>
          </p:cNvPr>
          <p:cNvSpPr txBox="1"/>
          <p:nvPr/>
        </p:nvSpPr>
        <p:spPr>
          <a:xfrm>
            <a:off x="9527770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0516-936F-4C3B-B86D-B0B586B02C62}"/>
              </a:ext>
            </a:extLst>
          </p:cNvPr>
          <p:cNvSpPr txBox="1"/>
          <p:nvPr/>
        </p:nvSpPr>
        <p:spPr>
          <a:xfrm>
            <a:off x="10727971" y="2908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832B2-C9CD-457C-B34E-BB1B494C524E}"/>
              </a:ext>
            </a:extLst>
          </p:cNvPr>
          <p:cNvSpPr txBox="1"/>
          <p:nvPr/>
        </p:nvSpPr>
        <p:spPr>
          <a:xfrm>
            <a:off x="10034581" y="24153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260D-AE14-41DF-85E1-C3539C0A8559}"/>
              </a:ext>
            </a:extLst>
          </p:cNvPr>
          <p:cNvCxnSpPr/>
          <p:nvPr/>
        </p:nvCxnSpPr>
        <p:spPr>
          <a:xfrm>
            <a:off x="7193902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A773-D0FB-4054-8976-06753C07A45D}"/>
              </a:ext>
            </a:extLst>
          </p:cNvPr>
          <p:cNvCxnSpPr/>
          <p:nvPr/>
        </p:nvCxnSpPr>
        <p:spPr>
          <a:xfrm>
            <a:off x="8221486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B753-565A-4B54-BEC5-879A0F9287B7}"/>
              </a:ext>
            </a:extLst>
          </p:cNvPr>
          <p:cNvCxnSpPr/>
          <p:nvPr/>
        </p:nvCxnSpPr>
        <p:spPr>
          <a:xfrm>
            <a:off x="872533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F514-C184-4BF1-93D0-452DEF3956AF}"/>
              </a:ext>
            </a:extLst>
          </p:cNvPr>
          <p:cNvCxnSpPr/>
          <p:nvPr/>
        </p:nvCxnSpPr>
        <p:spPr>
          <a:xfrm>
            <a:off x="9219860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819ED-3DC2-4DF5-AA58-2281F74F39CD}"/>
              </a:ext>
            </a:extLst>
          </p:cNvPr>
          <p:cNvCxnSpPr/>
          <p:nvPr/>
        </p:nvCxnSpPr>
        <p:spPr>
          <a:xfrm>
            <a:off x="966772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2970C-864D-4DA7-B803-126D288AEA4C}"/>
              </a:ext>
            </a:extLst>
          </p:cNvPr>
          <p:cNvCxnSpPr/>
          <p:nvPr/>
        </p:nvCxnSpPr>
        <p:spPr>
          <a:xfrm>
            <a:off x="10143591" y="3816219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92FC67-2D24-4420-9AE6-E6E85F49C989}"/>
              </a:ext>
            </a:extLst>
          </p:cNvPr>
          <p:cNvSpPr txBox="1"/>
          <p:nvPr/>
        </p:nvSpPr>
        <p:spPr>
          <a:xfrm>
            <a:off x="7004587" y="616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F1735-F10E-4402-9ED0-D4EAC42F4231}"/>
              </a:ext>
            </a:extLst>
          </p:cNvPr>
          <p:cNvSpPr txBox="1"/>
          <p:nvPr/>
        </p:nvSpPr>
        <p:spPr>
          <a:xfrm>
            <a:off x="8041504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04CE7-D114-40C4-9D12-92322B32116E}"/>
              </a:ext>
            </a:extLst>
          </p:cNvPr>
          <p:cNvSpPr txBox="1"/>
          <p:nvPr/>
        </p:nvSpPr>
        <p:spPr>
          <a:xfrm>
            <a:off x="8549276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08D04-050E-4F96-867B-8D748364289E}"/>
              </a:ext>
            </a:extLst>
          </p:cNvPr>
          <p:cNvSpPr txBox="1"/>
          <p:nvPr/>
        </p:nvSpPr>
        <p:spPr>
          <a:xfrm>
            <a:off x="9043799" y="6141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39F0E-60FD-4479-9670-F7FC79E32DC1}"/>
              </a:ext>
            </a:extLst>
          </p:cNvPr>
          <p:cNvSpPr txBox="1"/>
          <p:nvPr/>
        </p:nvSpPr>
        <p:spPr>
          <a:xfrm>
            <a:off x="9480845" y="6160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B2DAB-6DD2-42D0-A2EB-248A4E48B72C}"/>
              </a:ext>
            </a:extLst>
          </p:cNvPr>
          <p:cNvSpPr txBox="1"/>
          <p:nvPr/>
        </p:nvSpPr>
        <p:spPr>
          <a:xfrm>
            <a:off x="9954276" y="614945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</a:t>
            </a:r>
            <a:endParaRPr lang="en-IN" dirty="0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709CE7-1E01-4CC8-A133-F80899339E22}"/>
              </a:ext>
            </a:extLst>
          </p:cNvPr>
          <p:cNvSpPr/>
          <p:nvPr/>
        </p:nvSpPr>
        <p:spPr>
          <a:xfrm>
            <a:off x="7287211" y="4417429"/>
            <a:ext cx="337120" cy="873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ADCE345A-6D0D-4300-BA28-C1E67E8F3743}"/>
              </a:ext>
            </a:extLst>
          </p:cNvPr>
          <p:cNvSpPr/>
          <p:nvPr/>
        </p:nvSpPr>
        <p:spPr>
          <a:xfrm>
            <a:off x="7832305" y="4417429"/>
            <a:ext cx="295874" cy="8730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B511E-4287-4AF5-B425-9299552972C3}"/>
              </a:ext>
            </a:extLst>
          </p:cNvPr>
          <p:cNvSpPr txBox="1"/>
          <p:nvPr/>
        </p:nvSpPr>
        <p:spPr>
          <a:xfrm>
            <a:off x="7324903" y="4658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Fetch next task</a:t>
            </a:r>
          </a:p>
          <a:p>
            <a:r>
              <a:rPr lang="en-US" sz="800" dirty="0"/>
              <a:t>From queue</a:t>
            </a:r>
          </a:p>
          <a:p>
            <a:r>
              <a:rPr lang="en-US" sz="800" dirty="0"/>
              <a:t>Execute it </a:t>
            </a:r>
            <a:endParaRPr lang="en-IN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77FF8-EB21-4E68-A85D-507A371E6E49}"/>
              </a:ext>
            </a:extLst>
          </p:cNvPr>
          <p:cNvCxnSpPr/>
          <p:nvPr/>
        </p:nvCxnSpPr>
        <p:spPr>
          <a:xfrm>
            <a:off x="970384" y="2415346"/>
            <a:ext cx="0" cy="4103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8005B4-E649-4E00-81F7-7AB0FA646696}"/>
              </a:ext>
            </a:extLst>
          </p:cNvPr>
          <p:cNvSpPr txBox="1"/>
          <p:nvPr/>
        </p:nvSpPr>
        <p:spPr>
          <a:xfrm>
            <a:off x="321712" y="193054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861BA-587D-4354-94F5-C591F2F909A4}"/>
              </a:ext>
            </a:extLst>
          </p:cNvPr>
          <p:cNvSpPr txBox="1"/>
          <p:nvPr/>
        </p:nvSpPr>
        <p:spPr>
          <a:xfrm>
            <a:off x="1077195" y="2720328"/>
            <a:ext cx="535038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Future&lt;Integer&gt; future =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service.submit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(new Task());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FA597F-57EF-43DF-82FA-0F3810A58DE7}"/>
              </a:ext>
            </a:extLst>
          </p:cNvPr>
          <p:cNvCxnSpPr/>
          <p:nvPr/>
        </p:nvCxnSpPr>
        <p:spPr>
          <a:xfrm>
            <a:off x="970384" y="3277764"/>
            <a:ext cx="571966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F4747-76B4-444B-AC61-26BDBFAB3F30}"/>
              </a:ext>
            </a:extLst>
          </p:cNvPr>
          <p:cNvCxnSpPr>
            <a:cxnSpLocks/>
          </p:cNvCxnSpPr>
          <p:nvPr/>
        </p:nvCxnSpPr>
        <p:spPr>
          <a:xfrm flipH="1">
            <a:off x="968554" y="4058909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C91F9-1D6F-4C21-B027-1921F34D097C}"/>
              </a:ext>
            </a:extLst>
          </p:cNvPr>
          <p:cNvSpPr/>
          <p:nvPr/>
        </p:nvSpPr>
        <p:spPr>
          <a:xfrm>
            <a:off x="1184988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E1FBF4-7701-49CD-8477-E0F417A89CE5}"/>
              </a:ext>
            </a:extLst>
          </p:cNvPr>
          <p:cNvSpPr txBox="1"/>
          <p:nvPr/>
        </p:nvSpPr>
        <p:spPr>
          <a:xfrm>
            <a:off x="2192694" y="34836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E2C91E-8E3F-428E-8875-FF91D62C47E1}"/>
              </a:ext>
            </a:extLst>
          </p:cNvPr>
          <p:cNvCxnSpPr>
            <a:cxnSpLocks/>
          </p:cNvCxnSpPr>
          <p:nvPr/>
        </p:nvCxnSpPr>
        <p:spPr>
          <a:xfrm>
            <a:off x="2967134" y="4303410"/>
            <a:ext cx="0" cy="90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D2393-D51E-4F07-AD76-61B30E0D2082}"/>
              </a:ext>
            </a:extLst>
          </p:cNvPr>
          <p:cNvSpPr txBox="1"/>
          <p:nvPr/>
        </p:nvSpPr>
        <p:spPr>
          <a:xfrm>
            <a:off x="3116421" y="4528945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result is ready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3124FE-9A1A-485C-A56C-4BCBD07887BA}"/>
              </a:ext>
            </a:extLst>
          </p:cNvPr>
          <p:cNvSpPr/>
          <p:nvPr/>
        </p:nvSpPr>
        <p:spPr>
          <a:xfrm>
            <a:off x="1146446" y="5359996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2F1D1D-7EB6-4523-A3D1-5B843D44DDF5}"/>
              </a:ext>
            </a:extLst>
          </p:cNvPr>
          <p:cNvSpPr txBox="1"/>
          <p:nvPr/>
        </p:nvSpPr>
        <p:spPr>
          <a:xfrm>
            <a:off x="2275253" y="5404302"/>
            <a:ext cx="244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value of placeholder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1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14" grpId="0"/>
      <p:bldP spid="15" grpId="0"/>
      <p:bldP spid="16" grpId="0"/>
      <p:bldP spid="17" grpId="0"/>
      <p:bldP spid="19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/>
      <p:bldP spid="38" grpId="0"/>
      <p:bldP spid="40" grpId="0" animBg="1"/>
      <p:bldP spid="46" grpId="0" animBg="1"/>
      <p:bldP spid="47" grpId="0"/>
      <p:bldP spid="50" grpId="0"/>
      <p:bldP spid="51" grpId="0" animBg="1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0EC3-1654-4F6D-A6A4-E9513F5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Callable And Future Example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37E7-F674-4F59-BA07-7131C2446450}"/>
              </a:ext>
            </a:extLst>
          </p:cNvPr>
          <p:cNvSpPr/>
          <p:nvPr/>
        </p:nvSpPr>
        <p:spPr>
          <a:xfrm>
            <a:off x="6690049" y="2397967"/>
            <a:ext cx="5075853" cy="4094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3FE5D-F596-43A8-9B42-F1C62BAB0A89}"/>
              </a:ext>
            </a:extLst>
          </p:cNvPr>
          <p:cNvSpPr txBox="1"/>
          <p:nvPr/>
        </p:nvSpPr>
        <p:spPr>
          <a:xfrm>
            <a:off x="8579303" y="1924976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thread-pool</a:t>
            </a:r>
            <a:endParaRPr lang="en-I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B71F5-0925-4F2D-8957-E63B0C6F79D3}"/>
              </a:ext>
            </a:extLst>
          </p:cNvPr>
          <p:cNvSpPr/>
          <p:nvPr/>
        </p:nvSpPr>
        <p:spPr>
          <a:xfrm>
            <a:off x="6820678" y="2836507"/>
            <a:ext cx="4833257" cy="513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1E0F-E097-4DCE-9EF8-1F169F29EF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237307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FEDE-0931-40C1-B69B-9A652F4851CB}"/>
              </a:ext>
            </a:extLst>
          </p:cNvPr>
          <p:cNvCxnSpPr/>
          <p:nvPr/>
        </p:nvCxnSpPr>
        <p:spPr>
          <a:xfrm>
            <a:off x="7959013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F65737-6E1C-4C39-B8F2-05DB025FBC1A}"/>
              </a:ext>
            </a:extLst>
          </p:cNvPr>
          <p:cNvCxnSpPr/>
          <p:nvPr/>
        </p:nvCxnSpPr>
        <p:spPr>
          <a:xfrm>
            <a:off x="10543592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9A8DC3-EAE8-4B2D-AE6D-6E5E85B07B54}"/>
              </a:ext>
            </a:extLst>
          </p:cNvPr>
          <p:cNvSpPr txBox="1"/>
          <p:nvPr/>
        </p:nvSpPr>
        <p:spPr>
          <a:xfrm>
            <a:off x="8221486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0792B-D415-4799-8FFD-202453492A02}"/>
              </a:ext>
            </a:extLst>
          </p:cNvPr>
          <p:cNvSpPr txBox="1"/>
          <p:nvPr/>
        </p:nvSpPr>
        <p:spPr>
          <a:xfrm>
            <a:off x="7013172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F7DD1-5A9F-4644-943D-FE5A586D9034}"/>
              </a:ext>
            </a:extLst>
          </p:cNvPr>
          <p:cNvSpPr txBox="1"/>
          <p:nvPr/>
        </p:nvSpPr>
        <p:spPr>
          <a:xfrm>
            <a:off x="9527770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0516-936F-4C3B-B86D-B0B586B02C62}"/>
              </a:ext>
            </a:extLst>
          </p:cNvPr>
          <p:cNvSpPr txBox="1"/>
          <p:nvPr/>
        </p:nvSpPr>
        <p:spPr>
          <a:xfrm>
            <a:off x="10727971" y="2908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832B2-C9CD-457C-B34E-BB1B494C524E}"/>
              </a:ext>
            </a:extLst>
          </p:cNvPr>
          <p:cNvSpPr txBox="1"/>
          <p:nvPr/>
        </p:nvSpPr>
        <p:spPr>
          <a:xfrm>
            <a:off x="10034581" y="24153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260D-AE14-41DF-85E1-C3539C0A8559}"/>
              </a:ext>
            </a:extLst>
          </p:cNvPr>
          <p:cNvCxnSpPr/>
          <p:nvPr/>
        </p:nvCxnSpPr>
        <p:spPr>
          <a:xfrm>
            <a:off x="7193902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A773-D0FB-4054-8976-06753C07A45D}"/>
              </a:ext>
            </a:extLst>
          </p:cNvPr>
          <p:cNvCxnSpPr/>
          <p:nvPr/>
        </p:nvCxnSpPr>
        <p:spPr>
          <a:xfrm>
            <a:off x="8221486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B753-565A-4B54-BEC5-879A0F9287B7}"/>
              </a:ext>
            </a:extLst>
          </p:cNvPr>
          <p:cNvCxnSpPr/>
          <p:nvPr/>
        </p:nvCxnSpPr>
        <p:spPr>
          <a:xfrm>
            <a:off x="872533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F514-C184-4BF1-93D0-452DEF3956AF}"/>
              </a:ext>
            </a:extLst>
          </p:cNvPr>
          <p:cNvCxnSpPr/>
          <p:nvPr/>
        </p:nvCxnSpPr>
        <p:spPr>
          <a:xfrm>
            <a:off x="9219860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819ED-3DC2-4DF5-AA58-2281F74F39CD}"/>
              </a:ext>
            </a:extLst>
          </p:cNvPr>
          <p:cNvCxnSpPr/>
          <p:nvPr/>
        </p:nvCxnSpPr>
        <p:spPr>
          <a:xfrm>
            <a:off x="966772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2970C-864D-4DA7-B803-126D288AEA4C}"/>
              </a:ext>
            </a:extLst>
          </p:cNvPr>
          <p:cNvCxnSpPr/>
          <p:nvPr/>
        </p:nvCxnSpPr>
        <p:spPr>
          <a:xfrm>
            <a:off x="10143591" y="3816219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92FC67-2D24-4420-9AE6-E6E85F49C989}"/>
              </a:ext>
            </a:extLst>
          </p:cNvPr>
          <p:cNvSpPr txBox="1"/>
          <p:nvPr/>
        </p:nvSpPr>
        <p:spPr>
          <a:xfrm>
            <a:off x="7004587" y="616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F1735-F10E-4402-9ED0-D4EAC42F4231}"/>
              </a:ext>
            </a:extLst>
          </p:cNvPr>
          <p:cNvSpPr txBox="1"/>
          <p:nvPr/>
        </p:nvSpPr>
        <p:spPr>
          <a:xfrm>
            <a:off x="8041504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04CE7-D114-40C4-9D12-92322B32116E}"/>
              </a:ext>
            </a:extLst>
          </p:cNvPr>
          <p:cNvSpPr txBox="1"/>
          <p:nvPr/>
        </p:nvSpPr>
        <p:spPr>
          <a:xfrm>
            <a:off x="8549276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08D04-050E-4F96-867B-8D748364289E}"/>
              </a:ext>
            </a:extLst>
          </p:cNvPr>
          <p:cNvSpPr txBox="1"/>
          <p:nvPr/>
        </p:nvSpPr>
        <p:spPr>
          <a:xfrm>
            <a:off x="9043799" y="6141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39F0E-60FD-4479-9670-F7FC79E32DC1}"/>
              </a:ext>
            </a:extLst>
          </p:cNvPr>
          <p:cNvSpPr txBox="1"/>
          <p:nvPr/>
        </p:nvSpPr>
        <p:spPr>
          <a:xfrm>
            <a:off x="9480845" y="6160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B2DAB-6DD2-42D0-A2EB-248A4E48B72C}"/>
              </a:ext>
            </a:extLst>
          </p:cNvPr>
          <p:cNvSpPr txBox="1"/>
          <p:nvPr/>
        </p:nvSpPr>
        <p:spPr>
          <a:xfrm>
            <a:off x="9954276" y="614945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</a:t>
            </a:r>
            <a:endParaRPr lang="en-IN" dirty="0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709CE7-1E01-4CC8-A133-F80899339E22}"/>
              </a:ext>
            </a:extLst>
          </p:cNvPr>
          <p:cNvSpPr/>
          <p:nvPr/>
        </p:nvSpPr>
        <p:spPr>
          <a:xfrm>
            <a:off x="7287211" y="4417429"/>
            <a:ext cx="337120" cy="873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ADCE345A-6D0D-4300-BA28-C1E67E8F3743}"/>
              </a:ext>
            </a:extLst>
          </p:cNvPr>
          <p:cNvSpPr/>
          <p:nvPr/>
        </p:nvSpPr>
        <p:spPr>
          <a:xfrm>
            <a:off x="7832305" y="4417429"/>
            <a:ext cx="295874" cy="8730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B511E-4287-4AF5-B425-9299552972C3}"/>
              </a:ext>
            </a:extLst>
          </p:cNvPr>
          <p:cNvSpPr txBox="1"/>
          <p:nvPr/>
        </p:nvSpPr>
        <p:spPr>
          <a:xfrm>
            <a:off x="7324903" y="4658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Fetch next task</a:t>
            </a:r>
          </a:p>
          <a:p>
            <a:r>
              <a:rPr lang="en-US" sz="800" dirty="0"/>
              <a:t>From queue</a:t>
            </a:r>
          </a:p>
          <a:p>
            <a:r>
              <a:rPr lang="en-US" sz="800" dirty="0"/>
              <a:t>Execute it </a:t>
            </a:r>
            <a:endParaRPr lang="en-IN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77FF8-EB21-4E68-A85D-507A371E6E49}"/>
              </a:ext>
            </a:extLst>
          </p:cNvPr>
          <p:cNvCxnSpPr>
            <a:cxnSpLocks/>
          </p:cNvCxnSpPr>
          <p:nvPr/>
        </p:nvCxnSpPr>
        <p:spPr>
          <a:xfrm flipH="1">
            <a:off x="968554" y="2415346"/>
            <a:ext cx="1830" cy="2113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8005B4-E649-4E00-81F7-7AB0FA646696}"/>
              </a:ext>
            </a:extLst>
          </p:cNvPr>
          <p:cNvSpPr txBox="1"/>
          <p:nvPr/>
        </p:nvSpPr>
        <p:spPr>
          <a:xfrm>
            <a:off x="321712" y="193054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861BA-587D-4354-94F5-C591F2F909A4}"/>
              </a:ext>
            </a:extLst>
          </p:cNvPr>
          <p:cNvSpPr txBox="1"/>
          <p:nvPr/>
        </p:nvSpPr>
        <p:spPr>
          <a:xfrm>
            <a:off x="1077195" y="2720328"/>
            <a:ext cx="535038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Future&lt;Integer&gt; future =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service.submit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(new Task());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FA597F-57EF-43DF-82FA-0F3810A58DE7}"/>
              </a:ext>
            </a:extLst>
          </p:cNvPr>
          <p:cNvCxnSpPr/>
          <p:nvPr/>
        </p:nvCxnSpPr>
        <p:spPr>
          <a:xfrm>
            <a:off x="970384" y="3277764"/>
            <a:ext cx="571966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F4747-76B4-444B-AC61-26BDBFAB3F30}"/>
              </a:ext>
            </a:extLst>
          </p:cNvPr>
          <p:cNvCxnSpPr>
            <a:cxnSpLocks/>
          </p:cNvCxnSpPr>
          <p:nvPr/>
        </p:nvCxnSpPr>
        <p:spPr>
          <a:xfrm flipH="1">
            <a:off x="968554" y="4058909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C91F9-1D6F-4C21-B027-1921F34D097C}"/>
              </a:ext>
            </a:extLst>
          </p:cNvPr>
          <p:cNvSpPr/>
          <p:nvPr/>
        </p:nvSpPr>
        <p:spPr>
          <a:xfrm>
            <a:off x="1184988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E1FBF4-7701-49CD-8477-E0F417A89CE5}"/>
              </a:ext>
            </a:extLst>
          </p:cNvPr>
          <p:cNvSpPr txBox="1"/>
          <p:nvPr/>
        </p:nvSpPr>
        <p:spPr>
          <a:xfrm>
            <a:off x="2192694" y="34836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E2C91E-8E3F-428E-8875-FF91D62C47E1}"/>
              </a:ext>
            </a:extLst>
          </p:cNvPr>
          <p:cNvCxnSpPr>
            <a:cxnSpLocks/>
          </p:cNvCxnSpPr>
          <p:nvPr/>
        </p:nvCxnSpPr>
        <p:spPr>
          <a:xfrm>
            <a:off x="2967134" y="4303410"/>
            <a:ext cx="0" cy="90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D2393-D51E-4F07-AD76-61B30E0D2082}"/>
              </a:ext>
            </a:extLst>
          </p:cNvPr>
          <p:cNvSpPr txBox="1"/>
          <p:nvPr/>
        </p:nvSpPr>
        <p:spPr>
          <a:xfrm>
            <a:off x="3116421" y="4528945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result is ready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3124FE-9A1A-485C-A56C-4BCBD07887BA}"/>
              </a:ext>
            </a:extLst>
          </p:cNvPr>
          <p:cNvSpPr/>
          <p:nvPr/>
        </p:nvSpPr>
        <p:spPr>
          <a:xfrm>
            <a:off x="1146446" y="5359996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2F1D1D-7EB6-4523-A3D1-5B843D44DDF5}"/>
              </a:ext>
            </a:extLst>
          </p:cNvPr>
          <p:cNvSpPr txBox="1"/>
          <p:nvPr/>
        </p:nvSpPr>
        <p:spPr>
          <a:xfrm>
            <a:off x="2275253" y="5404302"/>
            <a:ext cx="244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value of placeholder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F5037-F028-44AF-8F54-02750E1A23C5}"/>
              </a:ext>
            </a:extLst>
          </p:cNvPr>
          <p:cNvSpPr txBox="1"/>
          <p:nvPr/>
        </p:nvSpPr>
        <p:spPr>
          <a:xfrm>
            <a:off x="1208119" y="4155455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future.get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9C2CB-76E1-4118-90A8-188031641FB1}"/>
              </a:ext>
            </a:extLst>
          </p:cNvPr>
          <p:cNvSpPr txBox="1"/>
          <p:nvPr/>
        </p:nvSpPr>
        <p:spPr>
          <a:xfrm>
            <a:off x="80625" y="4048097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blcoked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882FD2-72F6-4C3B-B46D-E878B818D3A8}"/>
              </a:ext>
            </a:extLst>
          </p:cNvPr>
          <p:cNvCxnSpPr>
            <a:cxnSpLocks/>
          </p:cNvCxnSpPr>
          <p:nvPr/>
        </p:nvCxnSpPr>
        <p:spPr>
          <a:xfrm>
            <a:off x="976488" y="5938586"/>
            <a:ext cx="7354" cy="55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A54B7-8289-4C82-B218-B2AD9785A779}"/>
              </a:ext>
            </a:extLst>
          </p:cNvPr>
          <p:cNvCxnSpPr>
            <a:cxnSpLocks/>
          </p:cNvCxnSpPr>
          <p:nvPr/>
        </p:nvCxnSpPr>
        <p:spPr>
          <a:xfrm flipH="1">
            <a:off x="991708" y="5938586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B17CA8-7063-48DA-AE57-3A242578E11A}"/>
              </a:ext>
            </a:extLst>
          </p:cNvPr>
          <p:cNvSpPr txBox="1"/>
          <p:nvPr/>
        </p:nvSpPr>
        <p:spPr>
          <a:xfrm>
            <a:off x="-26770" y="58916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runnable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16D6F5-4C2F-40D0-A100-F6308D565496}"/>
              </a:ext>
            </a:extLst>
          </p:cNvPr>
          <p:cNvSpPr txBox="1"/>
          <p:nvPr/>
        </p:nvSpPr>
        <p:spPr>
          <a:xfrm>
            <a:off x="1097589" y="6077964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dependent </a:t>
            </a:r>
            <a:r>
              <a:rPr lang="en-US" dirty="0" err="1"/>
              <a:t>taks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98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0EC3-1654-4F6D-A6A4-E9513F5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Problem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37E7-F674-4F59-BA07-7131C2446450}"/>
              </a:ext>
            </a:extLst>
          </p:cNvPr>
          <p:cNvSpPr/>
          <p:nvPr/>
        </p:nvSpPr>
        <p:spPr>
          <a:xfrm>
            <a:off x="6690049" y="2397967"/>
            <a:ext cx="5075853" cy="4094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3FE5D-F596-43A8-9B42-F1C62BAB0A89}"/>
              </a:ext>
            </a:extLst>
          </p:cNvPr>
          <p:cNvSpPr txBox="1"/>
          <p:nvPr/>
        </p:nvSpPr>
        <p:spPr>
          <a:xfrm>
            <a:off x="8579303" y="1924976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thread-pool</a:t>
            </a:r>
            <a:endParaRPr lang="en-I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B71F5-0925-4F2D-8957-E63B0C6F79D3}"/>
              </a:ext>
            </a:extLst>
          </p:cNvPr>
          <p:cNvSpPr/>
          <p:nvPr/>
        </p:nvSpPr>
        <p:spPr>
          <a:xfrm>
            <a:off x="6820678" y="2836507"/>
            <a:ext cx="4833257" cy="513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1E0F-E097-4DCE-9EF8-1F169F29EF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237307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FEDE-0931-40C1-B69B-9A652F4851CB}"/>
              </a:ext>
            </a:extLst>
          </p:cNvPr>
          <p:cNvCxnSpPr/>
          <p:nvPr/>
        </p:nvCxnSpPr>
        <p:spPr>
          <a:xfrm>
            <a:off x="7959013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F65737-6E1C-4C39-B8F2-05DB025FBC1A}"/>
              </a:ext>
            </a:extLst>
          </p:cNvPr>
          <p:cNvCxnSpPr/>
          <p:nvPr/>
        </p:nvCxnSpPr>
        <p:spPr>
          <a:xfrm>
            <a:off x="10543592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9A8DC3-EAE8-4B2D-AE6D-6E5E85B07B54}"/>
              </a:ext>
            </a:extLst>
          </p:cNvPr>
          <p:cNvSpPr txBox="1"/>
          <p:nvPr/>
        </p:nvSpPr>
        <p:spPr>
          <a:xfrm>
            <a:off x="8221486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0792B-D415-4799-8FFD-202453492A02}"/>
              </a:ext>
            </a:extLst>
          </p:cNvPr>
          <p:cNvSpPr txBox="1"/>
          <p:nvPr/>
        </p:nvSpPr>
        <p:spPr>
          <a:xfrm>
            <a:off x="7013172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F7DD1-5A9F-4644-943D-FE5A586D9034}"/>
              </a:ext>
            </a:extLst>
          </p:cNvPr>
          <p:cNvSpPr txBox="1"/>
          <p:nvPr/>
        </p:nvSpPr>
        <p:spPr>
          <a:xfrm>
            <a:off x="9527770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0516-936F-4C3B-B86D-B0B586B02C62}"/>
              </a:ext>
            </a:extLst>
          </p:cNvPr>
          <p:cNvSpPr txBox="1"/>
          <p:nvPr/>
        </p:nvSpPr>
        <p:spPr>
          <a:xfrm>
            <a:off x="10727971" y="2908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832B2-C9CD-457C-B34E-BB1B494C524E}"/>
              </a:ext>
            </a:extLst>
          </p:cNvPr>
          <p:cNvSpPr txBox="1"/>
          <p:nvPr/>
        </p:nvSpPr>
        <p:spPr>
          <a:xfrm>
            <a:off x="10034581" y="24153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260D-AE14-41DF-85E1-C3539C0A8559}"/>
              </a:ext>
            </a:extLst>
          </p:cNvPr>
          <p:cNvCxnSpPr/>
          <p:nvPr/>
        </p:nvCxnSpPr>
        <p:spPr>
          <a:xfrm>
            <a:off x="7193902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A773-D0FB-4054-8976-06753C07A45D}"/>
              </a:ext>
            </a:extLst>
          </p:cNvPr>
          <p:cNvCxnSpPr/>
          <p:nvPr/>
        </p:nvCxnSpPr>
        <p:spPr>
          <a:xfrm>
            <a:off x="8221486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B753-565A-4B54-BEC5-879A0F9287B7}"/>
              </a:ext>
            </a:extLst>
          </p:cNvPr>
          <p:cNvCxnSpPr/>
          <p:nvPr/>
        </p:nvCxnSpPr>
        <p:spPr>
          <a:xfrm>
            <a:off x="872533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F514-C184-4BF1-93D0-452DEF3956AF}"/>
              </a:ext>
            </a:extLst>
          </p:cNvPr>
          <p:cNvCxnSpPr/>
          <p:nvPr/>
        </p:nvCxnSpPr>
        <p:spPr>
          <a:xfrm>
            <a:off x="9219860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819ED-3DC2-4DF5-AA58-2281F74F39CD}"/>
              </a:ext>
            </a:extLst>
          </p:cNvPr>
          <p:cNvCxnSpPr/>
          <p:nvPr/>
        </p:nvCxnSpPr>
        <p:spPr>
          <a:xfrm>
            <a:off x="966772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2970C-864D-4DA7-B803-126D288AEA4C}"/>
              </a:ext>
            </a:extLst>
          </p:cNvPr>
          <p:cNvCxnSpPr/>
          <p:nvPr/>
        </p:nvCxnSpPr>
        <p:spPr>
          <a:xfrm>
            <a:off x="10143591" y="3816219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92FC67-2D24-4420-9AE6-E6E85F49C989}"/>
              </a:ext>
            </a:extLst>
          </p:cNvPr>
          <p:cNvSpPr txBox="1"/>
          <p:nvPr/>
        </p:nvSpPr>
        <p:spPr>
          <a:xfrm>
            <a:off x="7004587" y="616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F1735-F10E-4402-9ED0-D4EAC42F4231}"/>
              </a:ext>
            </a:extLst>
          </p:cNvPr>
          <p:cNvSpPr txBox="1"/>
          <p:nvPr/>
        </p:nvSpPr>
        <p:spPr>
          <a:xfrm>
            <a:off x="8041504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04CE7-D114-40C4-9D12-92322B32116E}"/>
              </a:ext>
            </a:extLst>
          </p:cNvPr>
          <p:cNvSpPr txBox="1"/>
          <p:nvPr/>
        </p:nvSpPr>
        <p:spPr>
          <a:xfrm>
            <a:off x="8549276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08D04-050E-4F96-867B-8D748364289E}"/>
              </a:ext>
            </a:extLst>
          </p:cNvPr>
          <p:cNvSpPr txBox="1"/>
          <p:nvPr/>
        </p:nvSpPr>
        <p:spPr>
          <a:xfrm>
            <a:off x="9043799" y="6141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39F0E-60FD-4479-9670-F7FC79E32DC1}"/>
              </a:ext>
            </a:extLst>
          </p:cNvPr>
          <p:cNvSpPr txBox="1"/>
          <p:nvPr/>
        </p:nvSpPr>
        <p:spPr>
          <a:xfrm>
            <a:off x="9480845" y="6160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B2DAB-6DD2-42D0-A2EB-248A4E48B72C}"/>
              </a:ext>
            </a:extLst>
          </p:cNvPr>
          <p:cNvSpPr txBox="1"/>
          <p:nvPr/>
        </p:nvSpPr>
        <p:spPr>
          <a:xfrm>
            <a:off x="9954276" y="614945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</a:t>
            </a:r>
            <a:endParaRPr lang="en-IN" dirty="0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709CE7-1E01-4CC8-A133-F80899339E22}"/>
              </a:ext>
            </a:extLst>
          </p:cNvPr>
          <p:cNvSpPr/>
          <p:nvPr/>
        </p:nvSpPr>
        <p:spPr>
          <a:xfrm>
            <a:off x="7287211" y="4417429"/>
            <a:ext cx="337120" cy="873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ADCE345A-6D0D-4300-BA28-C1E67E8F3743}"/>
              </a:ext>
            </a:extLst>
          </p:cNvPr>
          <p:cNvSpPr/>
          <p:nvPr/>
        </p:nvSpPr>
        <p:spPr>
          <a:xfrm>
            <a:off x="7832305" y="4417429"/>
            <a:ext cx="295874" cy="8730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B511E-4287-4AF5-B425-9299552972C3}"/>
              </a:ext>
            </a:extLst>
          </p:cNvPr>
          <p:cNvSpPr txBox="1"/>
          <p:nvPr/>
        </p:nvSpPr>
        <p:spPr>
          <a:xfrm>
            <a:off x="7324903" y="4658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Fetch next task</a:t>
            </a:r>
          </a:p>
          <a:p>
            <a:r>
              <a:rPr lang="en-US" sz="800" dirty="0"/>
              <a:t>From queue</a:t>
            </a:r>
          </a:p>
          <a:p>
            <a:r>
              <a:rPr lang="en-US" sz="800" dirty="0"/>
              <a:t>Execute it </a:t>
            </a:r>
            <a:endParaRPr lang="en-IN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77FF8-EB21-4E68-A85D-507A371E6E49}"/>
              </a:ext>
            </a:extLst>
          </p:cNvPr>
          <p:cNvCxnSpPr>
            <a:cxnSpLocks/>
          </p:cNvCxnSpPr>
          <p:nvPr/>
        </p:nvCxnSpPr>
        <p:spPr>
          <a:xfrm flipH="1">
            <a:off x="968554" y="2415346"/>
            <a:ext cx="1830" cy="2113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8005B4-E649-4E00-81F7-7AB0FA646696}"/>
              </a:ext>
            </a:extLst>
          </p:cNvPr>
          <p:cNvSpPr txBox="1"/>
          <p:nvPr/>
        </p:nvSpPr>
        <p:spPr>
          <a:xfrm>
            <a:off x="321712" y="193054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861BA-587D-4354-94F5-C591F2F909A4}"/>
              </a:ext>
            </a:extLst>
          </p:cNvPr>
          <p:cNvSpPr txBox="1"/>
          <p:nvPr/>
        </p:nvSpPr>
        <p:spPr>
          <a:xfrm>
            <a:off x="1097589" y="2645757"/>
            <a:ext cx="535038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for 1..4 </a:t>
            </a:r>
          </a:p>
          <a:p>
            <a:r>
              <a:rPr lang="en-IN" sz="1400" dirty="0" err="1">
                <a:solidFill>
                  <a:sysClr val="windowText" lastClr="000000"/>
                </a:solidFill>
              </a:rPr>
              <a:t>service.submit</a:t>
            </a:r>
            <a:r>
              <a:rPr lang="en-IN" sz="1400" dirty="0">
                <a:solidFill>
                  <a:sysClr val="windowText" lastClr="000000"/>
                </a:solidFill>
              </a:rPr>
              <a:t>(new Task())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FA597F-57EF-43DF-82FA-0F3810A58DE7}"/>
              </a:ext>
            </a:extLst>
          </p:cNvPr>
          <p:cNvCxnSpPr/>
          <p:nvPr/>
        </p:nvCxnSpPr>
        <p:spPr>
          <a:xfrm>
            <a:off x="970384" y="3277764"/>
            <a:ext cx="571966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F4747-76B4-444B-AC61-26BDBFAB3F30}"/>
              </a:ext>
            </a:extLst>
          </p:cNvPr>
          <p:cNvCxnSpPr>
            <a:cxnSpLocks/>
          </p:cNvCxnSpPr>
          <p:nvPr/>
        </p:nvCxnSpPr>
        <p:spPr>
          <a:xfrm flipH="1">
            <a:off x="968554" y="4058909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C91F9-1D6F-4C21-B027-1921F34D097C}"/>
              </a:ext>
            </a:extLst>
          </p:cNvPr>
          <p:cNvSpPr/>
          <p:nvPr/>
        </p:nvSpPr>
        <p:spPr>
          <a:xfrm>
            <a:off x="1184988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E2C91E-8E3F-428E-8875-FF91D62C47E1}"/>
              </a:ext>
            </a:extLst>
          </p:cNvPr>
          <p:cNvCxnSpPr>
            <a:cxnSpLocks/>
          </p:cNvCxnSpPr>
          <p:nvPr/>
        </p:nvCxnSpPr>
        <p:spPr>
          <a:xfrm>
            <a:off x="2967134" y="4303410"/>
            <a:ext cx="0" cy="90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D2393-D51E-4F07-AD76-61B30E0D2082}"/>
              </a:ext>
            </a:extLst>
          </p:cNvPr>
          <p:cNvSpPr txBox="1"/>
          <p:nvPr/>
        </p:nvSpPr>
        <p:spPr>
          <a:xfrm>
            <a:off x="3116421" y="4528945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result is ready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F5037-F028-44AF-8F54-02750E1A23C5}"/>
              </a:ext>
            </a:extLst>
          </p:cNvPr>
          <p:cNvSpPr txBox="1"/>
          <p:nvPr/>
        </p:nvSpPr>
        <p:spPr>
          <a:xfrm>
            <a:off x="1208119" y="4155455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future.get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9C2CB-76E1-4118-90A8-188031641FB1}"/>
              </a:ext>
            </a:extLst>
          </p:cNvPr>
          <p:cNvSpPr txBox="1"/>
          <p:nvPr/>
        </p:nvSpPr>
        <p:spPr>
          <a:xfrm>
            <a:off x="80625" y="4048097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blcoked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A54B7-8289-4C82-B218-B2AD9785A779}"/>
              </a:ext>
            </a:extLst>
          </p:cNvPr>
          <p:cNvCxnSpPr>
            <a:cxnSpLocks/>
          </p:cNvCxnSpPr>
          <p:nvPr/>
        </p:nvCxnSpPr>
        <p:spPr>
          <a:xfrm flipH="1">
            <a:off x="968554" y="5938586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B17CA8-7063-48DA-AE57-3A242578E11A}"/>
              </a:ext>
            </a:extLst>
          </p:cNvPr>
          <p:cNvSpPr txBox="1"/>
          <p:nvPr/>
        </p:nvSpPr>
        <p:spPr>
          <a:xfrm>
            <a:off x="-49355" y="593135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runnable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16D6F5-4C2F-40D0-A100-F6308D565496}"/>
              </a:ext>
            </a:extLst>
          </p:cNvPr>
          <p:cNvSpPr txBox="1"/>
          <p:nvPr/>
        </p:nvSpPr>
        <p:spPr>
          <a:xfrm>
            <a:off x="1097589" y="6077964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dependent </a:t>
            </a:r>
            <a:r>
              <a:rPr lang="en-US" dirty="0" err="1"/>
              <a:t>taks</a:t>
            </a:r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AD16CA2-1381-4B79-BBE5-FCFAB3382C8B}"/>
              </a:ext>
            </a:extLst>
          </p:cNvPr>
          <p:cNvSpPr/>
          <p:nvPr/>
        </p:nvSpPr>
        <p:spPr>
          <a:xfrm>
            <a:off x="2318657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87DE67A-5C59-4AE0-B7AC-E5F941D1C127}"/>
              </a:ext>
            </a:extLst>
          </p:cNvPr>
          <p:cNvSpPr/>
          <p:nvPr/>
        </p:nvSpPr>
        <p:spPr>
          <a:xfrm>
            <a:off x="3452326" y="3428999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2969B18-C9ED-488F-90F6-B97298EC4C5E}"/>
              </a:ext>
            </a:extLst>
          </p:cNvPr>
          <p:cNvSpPr/>
          <p:nvPr/>
        </p:nvSpPr>
        <p:spPr>
          <a:xfrm>
            <a:off x="4585995" y="3420265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A9927F-36D8-41C3-A58D-A554C61DFFD2}"/>
              </a:ext>
            </a:extLst>
          </p:cNvPr>
          <p:cNvCxnSpPr>
            <a:cxnSpLocks/>
          </p:cNvCxnSpPr>
          <p:nvPr/>
        </p:nvCxnSpPr>
        <p:spPr>
          <a:xfrm>
            <a:off x="976488" y="5938586"/>
            <a:ext cx="7354" cy="55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6B667CF-511A-47A3-901A-F5A145CF0A9D}"/>
              </a:ext>
            </a:extLst>
          </p:cNvPr>
          <p:cNvSpPr/>
          <p:nvPr/>
        </p:nvSpPr>
        <p:spPr>
          <a:xfrm>
            <a:off x="1189454" y="5384298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DE6E0CB-735D-405E-AD5B-706A7316543A}"/>
              </a:ext>
            </a:extLst>
          </p:cNvPr>
          <p:cNvSpPr/>
          <p:nvPr/>
        </p:nvSpPr>
        <p:spPr>
          <a:xfrm>
            <a:off x="2323123" y="5384298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B38A3AF-1F70-40F2-8068-12F948B295B1}"/>
              </a:ext>
            </a:extLst>
          </p:cNvPr>
          <p:cNvSpPr/>
          <p:nvPr/>
        </p:nvSpPr>
        <p:spPr>
          <a:xfrm>
            <a:off x="3456792" y="5384297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E07E5A-9201-4A98-B3A0-98FBE9D64C63}"/>
              </a:ext>
            </a:extLst>
          </p:cNvPr>
          <p:cNvSpPr/>
          <p:nvPr/>
        </p:nvSpPr>
        <p:spPr>
          <a:xfrm>
            <a:off x="4590461" y="5375563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78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352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Completable Future</vt:lpstr>
      <vt:lpstr>What is it used for?</vt:lpstr>
      <vt:lpstr>Basics of Asynchronous Operation</vt:lpstr>
      <vt:lpstr>Basics of Asynchronous Operation</vt:lpstr>
      <vt:lpstr>Runnable (vs) Callable</vt:lpstr>
      <vt:lpstr>Working with Callable and Futures</vt:lpstr>
      <vt:lpstr>Visualize The Callable And Future Example</vt:lpstr>
      <vt:lpstr>Visualize The Callable And Future Example</vt:lpstr>
      <vt:lpstr>There Is A Problem</vt:lpstr>
      <vt:lpstr>Dependent tasks</vt:lpstr>
      <vt:lpstr>Independent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Completable Future</dc:title>
  <dc:creator>Vivek Gohil</dc:creator>
  <cp:lastModifiedBy>Vivek Gohil</cp:lastModifiedBy>
  <cp:revision>21</cp:revision>
  <dcterms:created xsi:type="dcterms:W3CDTF">2021-06-03T16:21:11Z</dcterms:created>
  <dcterms:modified xsi:type="dcterms:W3CDTF">2021-06-03T22:02:58Z</dcterms:modified>
</cp:coreProperties>
</file>