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6FFF-8F00-4898-BA7C-F314AF69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5D024-3810-4B61-9616-CE70B237B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219A-ED48-4653-9B14-BEA6867D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29CE-ADD5-4938-9C33-C1D84CB5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2B05-61E1-4E79-955B-E1EFEE48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7C8D-E63A-480B-8E83-3EE3C651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42094-EB24-4FA6-B682-6AC1C378A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1A9F-82DC-4C11-88AE-986C0378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7DFE1-687C-45E7-BA04-6A71D494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62FA-EE07-4C92-9E66-BABC0755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B49B2-E1E9-4A5D-B0CA-0BBF2E97B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9A9B4-95CC-4737-ABA3-28871769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EDA-9B9E-4A5C-A7B3-ED88C4A1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28AE-8DAF-4B0B-B4D9-15B8CFC0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358EC-0902-439B-B608-ECABC5AE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08F2-9A3E-4309-BCC7-C641632B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93E1-FC1D-4F80-A8BE-A9A45C05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AA83-F472-4D12-A256-053BB226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0A3C-3C76-468D-A583-6EFBA38B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87E3-EA91-4E0C-B66F-49FA5DC3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811-D1B8-4959-82CA-B0A2D64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AA21E-329A-483C-8CB2-DBA67DA59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9052-3E3A-4A2C-86B3-7DEB9FBB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C34B-D907-44A2-B7AD-5414D082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535E-2D0A-47F8-8F91-F9A2A7DC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7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7F32-8496-4F4F-9127-531D940A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ADE0-12DF-4BB0-8144-976157657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A77FE-462D-4BE0-995A-5426724D2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57989-78AD-4632-B92B-D9740963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4FB4-51EF-43C2-886B-70E0F606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190D-FD62-4778-AAA1-3E4B23B5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D216-EAEE-4D68-BC3E-B36B9ECA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276C-042D-4783-BE83-D205C9BF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9053-ADF2-462E-A9E8-46289995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59D68-3C5F-4ADD-970C-4B4F612C2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A7BDD-86EE-433D-AF88-AC5C8764F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D8E60-091A-40F6-B1D1-971E88A9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E735-A660-4A7C-B5FB-F047301A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818C1-A907-4B72-A9C6-E302F173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D135-0DD4-4EE7-B58B-A88EB322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F6E40-32F5-48F4-A2BE-CEBAFA2F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69996-905F-494E-9F76-8417271B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D5F2E-0680-4837-99DE-1780F762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7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7A771-487F-4EA0-A6BB-6F7AEE51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2A640-2EF3-4F56-BAAA-1637269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270C9-2253-42E1-989D-B190A816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AF2E-CBB5-490A-B369-AF76CB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B8B8-CDDB-4FF4-B3EF-232509AB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6AB75-7E10-48C7-8064-F7206A16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2791-7CDF-4BEC-B345-29D4E6B4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34293-E630-40FE-9955-EBCC2D6C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0842-F76F-4050-A039-0DB746A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7093-186B-4EA7-B1FA-751D02DA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BDF73-2BED-40C5-BF4B-91F79A028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0AC13-9860-4E76-811E-A0E92914B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13EEB-F19C-4894-BDE4-385E2166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1A8F2-EECC-4C2E-96D0-D963245F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52AB-D3A9-4DCA-8B56-81C1C539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62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D5D9C-494C-4EA2-A077-1C73C7B3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FAD-CD8D-4AF5-ACE5-88DDB0CD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DEAD-846A-493A-A161-F802CDEC5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584E-F059-4BB3-917E-080290E936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27BA-8916-41C8-98D6-32441C118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BB08-4FCD-4077-850A-23002168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8867-131E-466C-A1AB-8121BE230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9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E68F-6F4C-404D-827C-41A387963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HashMap and </a:t>
            </a:r>
            <a:r>
              <a:rPr lang="en-US" dirty="0" err="1"/>
              <a:t>ConcurrentHashMap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F4EAF-7A8C-4F6E-AFB7-1F4A6F926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0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E417-DCBE-451A-AEEC-B176DB59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0467-0CEF-4BE9-A022-45F03BD4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HashMap is a part of Java’s collection(</a:t>
            </a:r>
            <a:r>
              <a:rPr lang="en-US" dirty="0" err="1"/>
              <a:t>java.util</a:t>
            </a:r>
            <a:r>
              <a:rPr lang="en-US" dirty="0"/>
              <a:t> package) since Java 1.2.</a:t>
            </a:r>
          </a:p>
          <a:p>
            <a:r>
              <a:rPr lang="en-US" dirty="0"/>
              <a:t>It stores the data in </a:t>
            </a:r>
            <a:r>
              <a:rPr lang="en-US" dirty="0" err="1"/>
              <a:t>key+value</a:t>
            </a:r>
            <a:r>
              <a:rPr lang="en-US" dirty="0"/>
              <a:t> pairs.</a:t>
            </a:r>
          </a:p>
          <a:p>
            <a:r>
              <a:rPr lang="en-US" dirty="0"/>
              <a:t>It provides the basic implementation of the Map interface of Java.</a:t>
            </a:r>
          </a:p>
          <a:p>
            <a:r>
              <a:rPr lang="en-US" dirty="0"/>
              <a:t>HashMap doesn’t allow duplicate keys but allows duplicate values. That means a single key can’t contain more than 1 value but more than 1 key contain same value.</a:t>
            </a:r>
          </a:p>
          <a:p>
            <a:r>
              <a:rPr lang="en-US" dirty="0"/>
              <a:t>HashMap allows null key also but only once and multiple null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40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8EEC-84E1-451B-9CD0-37A18CDD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9BBF-253D-42A9-8B71-BE006B99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makes no guarantee as to the order of the map; in particular , it does not guarantee that the order will remain constant over time. It is roughly similar to </a:t>
            </a:r>
            <a:r>
              <a:rPr lang="en-US" dirty="0" err="1"/>
              <a:t>HashTable</a:t>
            </a:r>
            <a:r>
              <a:rPr lang="en-US" dirty="0"/>
              <a:t> but is unsynchronized.</a:t>
            </a:r>
          </a:p>
          <a:p>
            <a:r>
              <a:rPr lang="en-US" dirty="0"/>
              <a:t>If we try to modify the </a:t>
            </a:r>
            <a:r>
              <a:rPr lang="en-US" dirty="0" err="1"/>
              <a:t>hashmap</a:t>
            </a:r>
            <a:r>
              <a:rPr lang="en-US" dirty="0"/>
              <a:t> while iterating over it, we get “</a:t>
            </a:r>
            <a:r>
              <a:rPr lang="en-US" dirty="0" err="1"/>
              <a:t>ConcurrentModificationException</a:t>
            </a:r>
            <a:r>
              <a:rPr lang="en-US" dirty="0"/>
              <a:t>”.</a:t>
            </a:r>
          </a:p>
          <a:p>
            <a:r>
              <a:rPr lang="en-US" dirty="0"/>
              <a:t>It means that the new entry gets inserted in the </a:t>
            </a:r>
            <a:r>
              <a:rPr lang="en-US" dirty="0" err="1"/>
              <a:t>hashMap</a:t>
            </a:r>
            <a:r>
              <a:rPr lang="en-US" dirty="0"/>
              <a:t> but iterator fails. Actually , Iterator on collection objects is fail-fast. i.e. any modification in the structure or the number of entries in the collection object will trigger the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D5D6-8749-47BB-85DC-F1B785DD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2A90E-3F01-4ACC-B8BD-853EE222176A}"/>
              </a:ext>
            </a:extLst>
          </p:cNvPr>
          <p:cNvSpPr txBox="1"/>
          <p:nvPr/>
        </p:nvSpPr>
        <p:spPr>
          <a:xfrm>
            <a:off x="838200" y="1622157"/>
            <a:ext cx="8777438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HashMap&lt;String, String&gt; 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myHashMap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new HashMap&lt;String, String&gt;();</a:t>
            </a:r>
          </a:p>
          <a:p>
            <a:pPr algn="l"/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myHashMap.put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("First", "100");</a:t>
            </a:r>
          </a:p>
          <a:p>
            <a:pPr algn="l"/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myHashMap.put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("Second", "200");</a:t>
            </a:r>
          </a:p>
          <a:p>
            <a:pPr algn="l"/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myHashMap.put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("Third", "300");</a:t>
            </a:r>
          </a:p>
          <a:p>
            <a:pPr algn="l"/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("Map before iteration");</a:t>
            </a:r>
          </a:p>
          <a:p>
            <a:pPr algn="l"/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myHashMap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for (String key :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myHashMap.keySet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if (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key.equals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("Third")) {</a:t>
            </a:r>
          </a:p>
          <a:p>
            <a:pPr algn="l"/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myHashMap.put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("Forth", "400");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("Map after iteration");</a:t>
            </a:r>
          </a:p>
          <a:p>
            <a:pPr algn="l"/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myHashMap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4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AD2-FEE9-42B5-A7CF-4E4F6215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Overcome this scenario – Using </a:t>
            </a:r>
            <a:r>
              <a:rPr lang="en-US" dirty="0" err="1"/>
              <a:t>ConcurrentHashMap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79B2-0DBF-4287-B4E8-2161638F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ConcurrentHashMap</a:t>
            </a:r>
            <a:r>
              <a:rPr lang="en-US" dirty="0"/>
              <a:t> is a part of Java’s collection(</a:t>
            </a:r>
            <a:r>
              <a:rPr lang="en-US" dirty="0" err="1"/>
              <a:t>java.util.concurrent</a:t>
            </a:r>
            <a:r>
              <a:rPr lang="en-US" dirty="0"/>
              <a:t>) since Java1.5</a:t>
            </a:r>
          </a:p>
          <a:p>
            <a:r>
              <a:rPr lang="en-US" dirty="0"/>
              <a:t>It is the Map implementation that allows us to modify the map while iteration.</a:t>
            </a:r>
          </a:p>
          <a:p>
            <a:r>
              <a:rPr lang="en-US" dirty="0"/>
              <a:t>It stores data in </a:t>
            </a:r>
            <a:r>
              <a:rPr lang="en-US" dirty="0" err="1"/>
              <a:t>key+value</a:t>
            </a:r>
            <a:r>
              <a:rPr lang="en-US" dirty="0"/>
              <a:t> pairs.</a:t>
            </a:r>
          </a:p>
          <a:p>
            <a:r>
              <a:rPr lang="en-US" dirty="0"/>
              <a:t>It’s used in a multi-threaded environment to avoid </a:t>
            </a:r>
            <a:r>
              <a:rPr lang="en-US" dirty="0" err="1"/>
              <a:t>concurrentModificationException</a:t>
            </a:r>
            <a:r>
              <a:rPr lang="en-US" dirty="0"/>
              <a:t> so it is </a:t>
            </a:r>
            <a:r>
              <a:rPr lang="en-US" dirty="0" err="1"/>
              <a:t>thead</a:t>
            </a:r>
            <a:r>
              <a:rPr lang="en-US" dirty="0"/>
              <a:t>-safe.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4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2CDC-32C2-4EAE-9331-B5935ABF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Overcome this scenario – Using </a:t>
            </a:r>
            <a:r>
              <a:rPr lang="en-US" dirty="0" err="1"/>
              <a:t>ConcurrentHashMap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E0E3-63A3-44A4-969D-3626AD34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ConcurrentHashMap</a:t>
            </a:r>
            <a:r>
              <a:rPr lang="en-US" dirty="0"/>
              <a:t>, the Object is divided into number of segments according to the concurrency level.</a:t>
            </a:r>
          </a:p>
          <a:p>
            <a:r>
              <a:rPr lang="en-US" dirty="0"/>
              <a:t>Default concurrency –level of </a:t>
            </a:r>
            <a:r>
              <a:rPr lang="en-US" dirty="0" err="1"/>
              <a:t>ConcurrentHashMap</a:t>
            </a:r>
            <a:r>
              <a:rPr lang="en-US" dirty="0"/>
              <a:t> is 16.</a:t>
            </a:r>
          </a:p>
          <a:p>
            <a:r>
              <a:rPr lang="en-US" dirty="0"/>
              <a:t>In </a:t>
            </a:r>
            <a:r>
              <a:rPr lang="en-US" dirty="0" err="1"/>
              <a:t>ConcurrentHashMap</a:t>
            </a:r>
            <a:r>
              <a:rPr lang="en-US" dirty="0"/>
              <a:t> , at a time any number of threads can perform retrieval operation but for update in object, thread musk lock the particular segment in which thread want to operate. </a:t>
            </a:r>
          </a:p>
          <a:p>
            <a:r>
              <a:rPr lang="en-US" dirty="0"/>
              <a:t>This type of locking mechanism is known as segment locking or bucket locking. </a:t>
            </a:r>
          </a:p>
          <a:p>
            <a:r>
              <a:rPr lang="en-US" dirty="0"/>
              <a:t>Hence at a time 16 update operations can be performed by threads.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0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0FE0-3E0B-4A87-8D66-186DF4D4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8A235-9BE6-4F39-9CA9-1F5E5DE7C400}"/>
              </a:ext>
            </a:extLst>
          </p:cNvPr>
          <p:cNvSpPr txBox="1"/>
          <p:nvPr/>
        </p:nvSpPr>
        <p:spPr>
          <a:xfrm>
            <a:off x="693820" y="2017947"/>
            <a:ext cx="9701464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args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ConcurrentHashMap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myConcurrentHashMap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new 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ConcurrentHashMap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&lt;String, String&gt;();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myConcurrentHashMap.put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("First", "100");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myConcurrentHashMap.put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("Second", "200");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myConcurrentHashMap.put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("Third", "300");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("Map before iteration");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myConcurrentHashMap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for (String key : 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myConcurrentHashMap.keySet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if (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key.equals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("Third")) {</a:t>
            </a:r>
          </a:p>
          <a:p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myConcurrentHashMap.put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("Forth", "400");</a:t>
            </a:r>
          </a:p>
          <a:p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("Map after iteration");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myConcurrentHashMap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25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HashMap and ConcurrentHashMap</vt:lpstr>
      <vt:lpstr>HashMap</vt:lpstr>
      <vt:lpstr>HashMap</vt:lpstr>
      <vt:lpstr>Code Example</vt:lpstr>
      <vt:lpstr>Let’s Overcome this scenario – Using ConcurrentHashMap</vt:lpstr>
      <vt:lpstr>Let’s Overcome this scenario – Using ConcurrentHashMap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HashMap and ConcurrentHashMap</dc:title>
  <dc:creator>Vivek Gohil</dc:creator>
  <cp:lastModifiedBy>Vivek Gohil</cp:lastModifiedBy>
  <cp:revision>9</cp:revision>
  <dcterms:created xsi:type="dcterms:W3CDTF">2021-06-03T21:18:53Z</dcterms:created>
  <dcterms:modified xsi:type="dcterms:W3CDTF">2021-06-03T22:02:24Z</dcterms:modified>
</cp:coreProperties>
</file>