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329" r:id="rId7"/>
    <p:sldId id="261" r:id="rId8"/>
    <p:sldId id="262" r:id="rId9"/>
    <p:sldId id="263" r:id="rId10"/>
    <p:sldId id="269" r:id="rId11"/>
    <p:sldId id="270" r:id="rId12"/>
    <p:sldId id="271" r:id="rId13"/>
    <p:sldId id="272" r:id="rId14"/>
    <p:sldId id="273" r:id="rId15"/>
    <p:sldId id="274" r:id="rId16"/>
    <p:sldId id="264" r:id="rId17"/>
    <p:sldId id="265" r:id="rId18"/>
    <p:sldId id="266" r:id="rId19"/>
    <p:sldId id="267" r:id="rId20"/>
    <p:sldId id="26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6" autoAdjust="0"/>
    <p:restoredTop sz="94660"/>
  </p:normalViewPr>
  <p:slideViewPr>
    <p:cSldViewPr snapToGrid="0">
      <p:cViewPr varScale="1">
        <p:scale>
          <a:sx n="196" d="100"/>
          <a:sy n="196" d="100"/>
        </p:scale>
        <p:origin x="15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Gohil" userId="8f3e33861dddeea9" providerId="LiveId" clId="{D928AA1D-395D-4CF7-9B4B-F2F984A6D9DA}"/>
    <pc:docChg chg="modSld">
      <pc:chgData name="Vivek Gohil" userId="8f3e33861dddeea9" providerId="LiveId" clId="{D928AA1D-395D-4CF7-9B4B-F2F984A6D9DA}" dt="2024-03-15T19:24:54.551" v="5" actId="20577"/>
      <pc:docMkLst>
        <pc:docMk/>
      </pc:docMkLst>
      <pc:sldChg chg="modSp">
        <pc:chgData name="Vivek Gohil" userId="8f3e33861dddeea9" providerId="LiveId" clId="{D928AA1D-395D-4CF7-9B4B-F2F984A6D9DA}" dt="2024-03-15T19:24:54.551" v="5" actId="20577"/>
        <pc:sldMkLst>
          <pc:docMk/>
          <pc:sldMk cId="1167249814" sldId="267"/>
        </pc:sldMkLst>
        <pc:spChg chg="mod">
          <ac:chgData name="Vivek Gohil" userId="8f3e33861dddeea9" providerId="LiveId" clId="{D928AA1D-395D-4CF7-9B4B-F2F984A6D9DA}" dt="2024-03-15T19:24:54.551" v="5" actId="20577"/>
          <ac:spMkLst>
            <pc:docMk/>
            <pc:sldMk cId="1167249814" sldId="267"/>
            <ac:spMk id="3" creationId="{D72B5E00-4EEB-C045-94E5-D7C18CD31397}"/>
          </ac:spMkLst>
        </pc:spChg>
      </pc:sldChg>
    </pc:docChg>
  </pc:docChgLst>
  <pc:docChgLst>
    <pc:chgData name="Vivek Gohil" userId="8f3e33861dddeea9" providerId="LiveId" clId="{6080C614-58B4-4CCF-A48C-2EE7C1624DFD}"/>
    <pc:docChg chg="undo redo custSel addSld delSld modSld">
      <pc:chgData name="Vivek Gohil" userId="8f3e33861dddeea9" providerId="LiveId" clId="{6080C614-58B4-4CCF-A48C-2EE7C1624DFD}" dt="2023-02-12T17:35:58.449" v="4647" actId="20577"/>
      <pc:docMkLst>
        <pc:docMk/>
      </pc:docMkLst>
      <pc:sldChg chg="modSp mod">
        <pc:chgData name="Vivek Gohil" userId="8f3e33861dddeea9" providerId="LiveId" clId="{6080C614-58B4-4CCF-A48C-2EE7C1624DFD}" dt="2023-02-11T17:53:29.573" v="4226" actId="27636"/>
        <pc:sldMkLst>
          <pc:docMk/>
          <pc:sldMk cId="3467222671" sldId="256"/>
        </pc:sldMkLst>
        <pc:spChg chg="mod">
          <ac:chgData name="Vivek Gohil" userId="8f3e33861dddeea9" providerId="LiveId" clId="{6080C614-58B4-4CCF-A48C-2EE7C1624DFD}" dt="2023-02-11T17:53:29.573" v="4226" actId="27636"/>
          <ac:spMkLst>
            <pc:docMk/>
            <pc:sldMk cId="3467222671" sldId="256"/>
            <ac:spMk id="2" creationId="{48D3BCD3-D0BF-4208-C804-8122C05DC42D}"/>
          </ac:spMkLst>
        </pc:spChg>
        <pc:spChg chg="mod">
          <ac:chgData name="Vivek Gohil" userId="8f3e33861dddeea9" providerId="LiveId" clId="{6080C614-58B4-4CCF-A48C-2EE7C1624DFD}" dt="2023-02-11T12:12:26.310" v="1645" actId="20577"/>
          <ac:spMkLst>
            <pc:docMk/>
            <pc:sldMk cId="3467222671" sldId="256"/>
            <ac:spMk id="3" creationId="{FE34E3EE-95C3-44AE-CEDC-63FD074550CF}"/>
          </ac:spMkLst>
        </pc:spChg>
      </pc:sldChg>
      <pc:sldChg chg="modSp new mod modAnim">
        <pc:chgData name="Vivek Gohil" userId="8f3e33861dddeea9" providerId="LiveId" clId="{6080C614-58B4-4CCF-A48C-2EE7C1624DFD}" dt="2023-02-11T08:28:58.452" v="168" actId="20577"/>
        <pc:sldMkLst>
          <pc:docMk/>
          <pc:sldMk cId="2027690350" sldId="257"/>
        </pc:sldMkLst>
        <pc:spChg chg="mod">
          <ac:chgData name="Vivek Gohil" userId="8f3e33861dddeea9" providerId="LiveId" clId="{6080C614-58B4-4CCF-A48C-2EE7C1624DFD}" dt="2023-02-11T08:18:27.580" v="145"/>
          <ac:spMkLst>
            <pc:docMk/>
            <pc:sldMk cId="2027690350" sldId="257"/>
            <ac:spMk id="2" creationId="{2148E169-68A9-E8D3-092C-C44E331A1FCE}"/>
          </ac:spMkLst>
        </pc:spChg>
        <pc:spChg chg="mod">
          <ac:chgData name="Vivek Gohil" userId="8f3e33861dddeea9" providerId="LiveId" clId="{6080C614-58B4-4CCF-A48C-2EE7C1624DFD}" dt="2023-02-11T08:28:58.452" v="168" actId="20577"/>
          <ac:spMkLst>
            <pc:docMk/>
            <pc:sldMk cId="2027690350" sldId="257"/>
            <ac:spMk id="3" creationId="{5EA09387-1EFC-FD36-97E8-14C18433D8F1}"/>
          </ac:spMkLst>
        </pc:spChg>
      </pc:sldChg>
      <pc:sldChg chg="modSp new mod modAnim">
        <pc:chgData name="Vivek Gohil" userId="8f3e33861dddeea9" providerId="LiveId" clId="{6080C614-58B4-4CCF-A48C-2EE7C1624DFD}" dt="2023-02-11T08:28:27.924" v="165"/>
        <pc:sldMkLst>
          <pc:docMk/>
          <pc:sldMk cId="2934037087" sldId="258"/>
        </pc:sldMkLst>
        <pc:spChg chg="mod">
          <ac:chgData name="Vivek Gohil" userId="8f3e33861dddeea9" providerId="LiveId" clId="{6080C614-58B4-4CCF-A48C-2EE7C1624DFD}" dt="2023-02-11T08:26:20.585" v="150"/>
          <ac:spMkLst>
            <pc:docMk/>
            <pc:sldMk cId="2934037087" sldId="258"/>
            <ac:spMk id="2" creationId="{145D60E2-B171-4E34-F46D-0D4BC554EE61}"/>
          </ac:spMkLst>
        </pc:spChg>
        <pc:spChg chg="mod">
          <ac:chgData name="Vivek Gohil" userId="8f3e33861dddeea9" providerId="LiveId" clId="{6080C614-58B4-4CCF-A48C-2EE7C1624DFD}" dt="2023-02-11T08:27:49.582" v="161" actId="20577"/>
          <ac:spMkLst>
            <pc:docMk/>
            <pc:sldMk cId="2934037087" sldId="258"/>
            <ac:spMk id="3" creationId="{AA94337A-5545-7E0C-D9CA-1FCAAB99CC00}"/>
          </ac:spMkLst>
        </pc:spChg>
      </pc:sldChg>
      <pc:sldChg chg="modSp new mod modAnim">
        <pc:chgData name="Vivek Gohil" userId="8f3e33861dddeea9" providerId="LiveId" clId="{6080C614-58B4-4CCF-A48C-2EE7C1624DFD}" dt="2023-02-11T09:00:32.716" v="846"/>
        <pc:sldMkLst>
          <pc:docMk/>
          <pc:sldMk cId="55220198" sldId="259"/>
        </pc:sldMkLst>
        <pc:spChg chg="mod">
          <ac:chgData name="Vivek Gohil" userId="8f3e33861dddeea9" providerId="LiveId" clId="{6080C614-58B4-4CCF-A48C-2EE7C1624DFD}" dt="2023-02-11T08:29:51.282" v="172"/>
          <ac:spMkLst>
            <pc:docMk/>
            <pc:sldMk cId="55220198" sldId="259"/>
            <ac:spMk id="2" creationId="{E48C8482-D26C-C8E5-19F3-2BEB148D2DA5}"/>
          </ac:spMkLst>
        </pc:spChg>
        <pc:spChg chg="mod">
          <ac:chgData name="Vivek Gohil" userId="8f3e33861dddeea9" providerId="LiveId" clId="{6080C614-58B4-4CCF-A48C-2EE7C1624DFD}" dt="2023-02-11T08:57:29.506" v="822" actId="20577"/>
          <ac:spMkLst>
            <pc:docMk/>
            <pc:sldMk cId="55220198" sldId="259"/>
            <ac:spMk id="3" creationId="{6CEC3A69-89C8-F5DC-136E-5FC52E44DFEA}"/>
          </ac:spMkLst>
        </pc:spChg>
      </pc:sldChg>
      <pc:sldChg chg="modSp new mod modAnim">
        <pc:chgData name="Vivek Gohil" userId="8f3e33861dddeea9" providerId="LiveId" clId="{6080C614-58B4-4CCF-A48C-2EE7C1624DFD}" dt="2023-02-12T15:14:23.873" v="4422" actId="27636"/>
        <pc:sldMkLst>
          <pc:docMk/>
          <pc:sldMk cId="2231525118" sldId="260"/>
        </pc:sldMkLst>
        <pc:spChg chg="mod">
          <ac:chgData name="Vivek Gohil" userId="8f3e33861dddeea9" providerId="LiveId" clId="{6080C614-58B4-4CCF-A48C-2EE7C1624DFD}" dt="2023-02-11T08:58:36.790" v="824"/>
          <ac:spMkLst>
            <pc:docMk/>
            <pc:sldMk cId="2231525118" sldId="260"/>
            <ac:spMk id="2" creationId="{615D0AB0-A7BB-A538-CB64-026673DCDABF}"/>
          </ac:spMkLst>
        </pc:spChg>
        <pc:spChg chg="mod">
          <ac:chgData name="Vivek Gohil" userId="8f3e33861dddeea9" providerId="LiveId" clId="{6080C614-58B4-4CCF-A48C-2EE7C1624DFD}" dt="2023-02-12T15:14:23.873" v="4422" actId="27636"/>
          <ac:spMkLst>
            <pc:docMk/>
            <pc:sldMk cId="2231525118" sldId="260"/>
            <ac:spMk id="3" creationId="{09AE5892-31C3-2F37-DDB5-044879157D13}"/>
          </ac:spMkLst>
        </pc:spChg>
      </pc:sldChg>
      <pc:sldChg chg="modSp new mod modAnim">
        <pc:chgData name="Vivek Gohil" userId="8f3e33861dddeea9" providerId="LiveId" clId="{6080C614-58B4-4CCF-A48C-2EE7C1624DFD}" dt="2023-02-11T09:01:45.648" v="855"/>
        <pc:sldMkLst>
          <pc:docMk/>
          <pc:sldMk cId="1978508668" sldId="261"/>
        </pc:sldMkLst>
        <pc:spChg chg="mod">
          <ac:chgData name="Vivek Gohil" userId="8f3e33861dddeea9" providerId="LiveId" clId="{6080C614-58B4-4CCF-A48C-2EE7C1624DFD}" dt="2023-02-11T09:01:19.705" v="850"/>
          <ac:spMkLst>
            <pc:docMk/>
            <pc:sldMk cId="1978508668" sldId="261"/>
            <ac:spMk id="2" creationId="{2541E088-8C75-8A97-29BC-1F443DB12C81}"/>
          </ac:spMkLst>
        </pc:spChg>
        <pc:spChg chg="mod">
          <ac:chgData name="Vivek Gohil" userId="8f3e33861dddeea9" providerId="LiveId" clId="{6080C614-58B4-4CCF-A48C-2EE7C1624DFD}" dt="2023-02-11T09:01:38.647" v="853"/>
          <ac:spMkLst>
            <pc:docMk/>
            <pc:sldMk cId="1978508668" sldId="261"/>
            <ac:spMk id="3" creationId="{DE64166B-CD8B-D348-7C2A-C8CE7920A7FF}"/>
          </ac:spMkLst>
        </pc:spChg>
      </pc:sldChg>
      <pc:sldChg chg="modSp new mod modAnim">
        <pc:chgData name="Vivek Gohil" userId="8f3e33861dddeea9" providerId="LiveId" clId="{6080C614-58B4-4CCF-A48C-2EE7C1624DFD}" dt="2023-02-11T18:05:26.931" v="4419"/>
        <pc:sldMkLst>
          <pc:docMk/>
          <pc:sldMk cId="68864477" sldId="262"/>
        </pc:sldMkLst>
        <pc:spChg chg="mod">
          <ac:chgData name="Vivek Gohil" userId="8f3e33861dddeea9" providerId="LiveId" clId="{6080C614-58B4-4CCF-A48C-2EE7C1624DFD}" dt="2023-02-11T11:42:59.146" v="857"/>
          <ac:spMkLst>
            <pc:docMk/>
            <pc:sldMk cId="68864477" sldId="262"/>
            <ac:spMk id="2" creationId="{D7C864B4-3B6C-681C-050D-E43D63E65ABB}"/>
          </ac:spMkLst>
        </pc:spChg>
        <pc:spChg chg="mod">
          <ac:chgData name="Vivek Gohil" userId="8f3e33861dddeea9" providerId="LiveId" clId="{6080C614-58B4-4CCF-A48C-2EE7C1624DFD}" dt="2023-02-11T11:43:22.589" v="859" actId="20577"/>
          <ac:spMkLst>
            <pc:docMk/>
            <pc:sldMk cId="68864477" sldId="262"/>
            <ac:spMk id="3" creationId="{73DB8C93-D479-FFF9-8196-7BF13226466E}"/>
          </ac:spMkLst>
        </pc:spChg>
      </pc:sldChg>
      <pc:sldChg chg="modSp new mod modAnim">
        <pc:chgData name="Vivek Gohil" userId="8f3e33861dddeea9" providerId="LiveId" clId="{6080C614-58B4-4CCF-A48C-2EE7C1624DFD}" dt="2023-02-11T18:05:23.778" v="4418"/>
        <pc:sldMkLst>
          <pc:docMk/>
          <pc:sldMk cId="3572124764" sldId="263"/>
        </pc:sldMkLst>
        <pc:spChg chg="mod">
          <ac:chgData name="Vivek Gohil" userId="8f3e33861dddeea9" providerId="LiveId" clId="{6080C614-58B4-4CCF-A48C-2EE7C1624DFD}" dt="2023-02-11T11:43:56.759" v="861"/>
          <ac:spMkLst>
            <pc:docMk/>
            <pc:sldMk cId="3572124764" sldId="263"/>
            <ac:spMk id="2" creationId="{77E954B7-1C3F-4926-195B-541A4C5EC5A6}"/>
          </ac:spMkLst>
        </pc:spChg>
        <pc:spChg chg="mod">
          <ac:chgData name="Vivek Gohil" userId="8f3e33861dddeea9" providerId="LiveId" clId="{6080C614-58B4-4CCF-A48C-2EE7C1624DFD}" dt="2023-02-11T11:45:50.592" v="915"/>
          <ac:spMkLst>
            <pc:docMk/>
            <pc:sldMk cId="3572124764" sldId="263"/>
            <ac:spMk id="3" creationId="{B0D6A29B-DF7D-0201-BF43-233C03590A09}"/>
          </ac:spMkLst>
        </pc:spChg>
      </pc:sldChg>
      <pc:sldChg chg="modSp new mod modAnim">
        <pc:chgData name="Vivek Gohil" userId="8f3e33861dddeea9" providerId="LiveId" clId="{6080C614-58B4-4CCF-A48C-2EE7C1624DFD}" dt="2023-02-11T18:04:28.077" v="4405"/>
        <pc:sldMkLst>
          <pc:docMk/>
          <pc:sldMk cId="242313255" sldId="264"/>
        </pc:sldMkLst>
        <pc:spChg chg="mod">
          <ac:chgData name="Vivek Gohil" userId="8f3e33861dddeea9" providerId="LiveId" clId="{6080C614-58B4-4CCF-A48C-2EE7C1624DFD}" dt="2023-02-11T11:46:45.705" v="917"/>
          <ac:spMkLst>
            <pc:docMk/>
            <pc:sldMk cId="242313255" sldId="264"/>
            <ac:spMk id="2" creationId="{0257F348-D1AE-1AB9-3006-601F9E0EBB7E}"/>
          </ac:spMkLst>
        </pc:spChg>
        <pc:spChg chg="mod">
          <ac:chgData name="Vivek Gohil" userId="8f3e33861dddeea9" providerId="LiveId" clId="{6080C614-58B4-4CCF-A48C-2EE7C1624DFD}" dt="2023-02-11T11:48:14.949" v="937" actId="21"/>
          <ac:spMkLst>
            <pc:docMk/>
            <pc:sldMk cId="242313255" sldId="264"/>
            <ac:spMk id="3" creationId="{F0169C7E-C7CB-0971-4C40-9AB47B41D6C9}"/>
          </ac:spMkLst>
        </pc:spChg>
      </pc:sldChg>
      <pc:sldChg chg="modSp new mod modAnim">
        <pc:chgData name="Vivek Gohil" userId="8f3e33861dddeea9" providerId="LiveId" clId="{6080C614-58B4-4CCF-A48C-2EE7C1624DFD}" dt="2023-02-11T18:04:20.534" v="4403"/>
        <pc:sldMkLst>
          <pc:docMk/>
          <pc:sldMk cId="3858978032" sldId="265"/>
        </pc:sldMkLst>
        <pc:spChg chg="mod">
          <ac:chgData name="Vivek Gohil" userId="8f3e33861dddeea9" providerId="LiveId" clId="{6080C614-58B4-4CCF-A48C-2EE7C1624DFD}" dt="2023-02-11T11:53:40.863" v="1344"/>
          <ac:spMkLst>
            <pc:docMk/>
            <pc:sldMk cId="3858978032" sldId="265"/>
            <ac:spMk id="2" creationId="{130EE009-BB46-D09B-D8AE-8861E75C0AE5}"/>
          </ac:spMkLst>
        </pc:spChg>
        <pc:spChg chg="mod">
          <ac:chgData name="Vivek Gohil" userId="8f3e33861dddeea9" providerId="LiveId" clId="{6080C614-58B4-4CCF-A48C-2EE7C1624DFD}" dt="2023-02-11T11:48:30.677" v="949" actId="20577"/>
          <ac:spMkLst>
            <pc:docMk/>
            <pc:sldMk cId="3858978032" sldId="265"/>
            <ac:spMk id="3" creationId="{7844DE6F-E357-A6C3-3729-1E8B4E3223CD}"/>
          </ac:spMkLst>
        </pc:spChg>
      </pc:sldChg>
      <pc:sldChg chg="modSp new mod modAnim">
        <pc:chgData name="Vivek Gohil" userId="8f3e33861dddeea9" providerId="LiveId" clId="{6080C614-58B4-4CCF-A48C-2EE7C1624DFD}" dt="2023-02-11T18:04:12.886" v="4401"/>
        <pc:sldMkLst>
          <pc:docMk/>
          <pc:sldMk cId="1537876304" sldId="266"/>
        </pc:sldMkLst>
        <pc:spChg chg="mod">
          <ac:chgData name="Vivek Gohil" userId="8f3e33861dddeea9" providerId="LiveId" clId="{6080C614-58B4-4CCF-A48C-2EE7C1624DFD}" dt="2023-02-11T11:53:42.498" v="1345"/>
          <ac:spMkLst>
            <pc:docMk/>
            <pc:sldMk cId="1537876304" sldId="266"/>
            <ac:spMk id="2" creationId="{EC4FAEA9-2A36-663F-C1F1-C7019993C1CA}"/>
          </ac:spMkLst>
        </pc:spChg>
        <pc:spChg chg="mod">
          <ac:chgData name="Vivek Gohil" userId="8f3e33861dddeea9" providerId="LiveId" clId="{6080C614-58B4-4CCF-A48C-2EE7C1624DFD}" dt="2023-02-11T11:48:58.855" v="960" actId="20577"/>
          <ac:spMkLst>
            <pc:docMk/>
            <pc:sldMk cId="1537876304" sldId="266"/>
            <ac:spMk id="3" creationId="{4A57FABB-376E-7AC9-CD7E-446828446015}"/>
          </ac:spMkLst>
        </pc:spChg>
      </pc:sldChg>
      <pc:sldChg chg="modSp new mod modAnim">
        <pc:chgData name="Vivek Gohil" userId="8f3e33861dddeea9" providerId="LiveId" clId="{6080C614-58B4-4CCF-A48C-2EE7C1624DFD}" dt="2023-02-11T18:03:56.718" v="4399"/>
        <pc:sldMkLst>
          <pc:docMk/>
          <pc:sldMk cId="1167249814" sldId="267"/>
        </pc:sldMkLst>
        <pc:spChg chg="mod">
          <ac:chgData name="Vivek Gohil" userId="8f3e33861dddeea9" providerId="LiveId" clId="{6080C614-58B4-4CCF-A48C-2EE7C1624DFD}" dt="2023-02-11T11:53:44.238" v="1346"/>
          <ac:spMkLst>
            <pc:docMk/>
            <pc:sldMk cId="1167249814" sldId="267"/>
            <ac:spMk id="2" creationId="{B754ACCC-63C8-67DB-8C9E-BB3050B1D4B8}"/>
          </ac:spMkLst>
        </pc:spChg>
        <pc:spChg chg="mod">
          <ac:chgData name="Vivek Gohil" userId="8f3e33861dddeea9" providerId="LiveId" clId="{6080C614-58B4-4CCF-A48C-2EE7C1624DFD}" dt="2023-02-11T11:53:30.562" v="1343" actId="20577"/>
          <ac:spMkLst>
            <pc:docMk/>
            <pc:sldMk cId="1167249814" sldId="267"/>
            <ac:spMk id="3" creationId="{D72B5E00-4EEB-C045-94E5-D7C18CD31397}"/>
          </ac:spMkLst>
        </pc:spChg>
      </pc:sldChg>
      <pc:sldChg chg="addSp delSp modSp new mod modClrScheme modAnim chgLayout">
        <pc:chgData name="Vivek Gohil" userId="8f3e33861dddeea9" providerId="LiveId" clId="{6080C614-58B4-4CCF-A48C-2EE7C1624DFD}" dt="2023-02-11T18:03:46.928" v="4397"/>
        <pc:sldMkLst>
          <pc:docMk/>
          <pc:sldMk cId="1326126299" sldId="268"/>
        </pc:sldMkLst>
        <pc:spChg chg="del mod ord">
          <ac:chgData name="Vivek Gohil" userId="8f3e33861dddeea9" providerId="LiveId" clId="{6080C614-58B4-4CCF-A48C-2EE7C1624DFD}" dt="2023-02-11T11:54:11.242" v="1348" actId="700"/>
          <ac:spMkLst>
            <pc:docMk/>
            <pc:sldMk cId="1326126299" sldId="268"/>
            <ac:spMk id="2" creationId="{DA6AA0DF-16F3-7168-F1B4-9099D08B0BB7}"/>
          </ac:spMkLst>
        </pc:spChg>
        <pc:spChg chg="del mod ord">
          <ac:chgData name="Vivek Gohil" userId="8f3e33861dddeea9" providerId="LiveId" clId="{6080C614-58B4-4CCF-A48C-2EE7C1624DFD}" dt="2023-02-11T11:54:11.242" v="1348" actId="700"/>
          <ac:spMkLst>
            <pc:docMk/>
            <pc:sldMk cId="1326126299" sldId="268"/>
            <ac:spMk id="3" creationId="{36F6956E-E483-8484-261A-74211BBCDAAF}"/>
          </ac:spMkLst>
        </pc:spChg>
        <pc:spChg chg="add mod ord">
          <ac:chgData name="Vivek Gohil" userId="8f3e33861dddeea9" providerId="LiveId" clId="{6080C614-58B4-4CCF-A48C-2EE7C1624DFD}" dt="2023-02-11T11:54:12.231" v="1349"/>
          <ac:spMkLst>
            <pc:docMk/>
            <pc:sldMk cId="1326126299" sldId="268"/>
            <ac:spMk id="4" creationId="{E58D4972-E3F1-0F55-B174-29AED995C44E}"/>
          </ac:spMkLst>
        </pc:spChg>
        <pc:spChg chg="add mod ord">
          <ac:chgData name="Vivek Gohil" userId="8f3e33861dddeea9" providerId="LiveId" clId="{6080C614-58B4-4CCF-A48C-2EE7C1624DFD}" dt="2023-02-11T11:56:10.232" v="1554" actId="313"/>
          <ac:spMkLst>
            <pc:docMk/>
            <pc:sldMk cId="1326126299" sldId="268"/>
            <ac:spMk id="5" creationId="{234694A2-3495-3DE6-8D4A-F66EA2ED2BA6}"/>
          </ac:spMkLst>
        </pc:spChg>
      </pc:sldChg>
      <pc:sldChg chg="addSp delSp modSp new mod modAnim">
        <pc:chgData name="Vivek Gohil" userId="8f3e33861dddeea9" providerId="LiveId" clId="{6080C614-58B4-4CCF-A48C-2EE7C1624DFD}" dt="2023-02-11T18:05:17.415" v="4416"/>
        <pc:sldMkLst>
          <pc:docMk/>
          <pc:sldMk cId="1624776417" sldId="269"/>
        </pc:sldMkLst>
        <pc:spChg chg="mod">
          <ac:chgData name="Vivek Gohil" userId="8f3e33861dddeea9" providerId="LiveId" clId="{6080C614-58B4-4CCF-A48C-2EE7C1624DFD}" dt="2023-02-11T11:58:04.629" v="1563"/>
          <ac:spMkLst>
            <pc:docMk/>
            <pc:sldMk cId="1624776417" sldId="269"/>
            <ac:spMk id="2" creationId="{AE787799-6843-B191-8207-8B1766163D43}"/>
          </ac:spMkLst>
        </pc:spChg>
        <pc:spChg chg="mod">
          <ac:chgData name="Vivek Gohil" userId="8f3e33861dddeea9" providerId="LiveId" clId="{6080C614-58B4-4CCF-A48C-2EE7C1624DFD}" dt="2023-02-11T11:58:13.026" v="1564"/>
          <ac:spMkLst>
            <pc:docMk/>
            <pc:sldMk cId="1624776417" sldId="269"/>
            <ac:spMk id="3" creationId="{89EC6DD4-11AA-1B02-9B8C-6BD18A88557D}"/>
          </ac:spMkLst>
        </pc:spChg>
        <pc:picChg chg="add del mod">
          <ac:chgData name="Vivek Gohil" userId="8f3e33861dddeea9" providerId="LiveId" clId="{6080C614-58B4-4CCF-A48C-2EE7C1624DFD}" dt="2023-02-11T11:58:49.391" v="1573" actId="1076"/>
          <ac:picMkLst>
            <pc:docMk/>
            <pc:sldMk cId="1624776417" sldId="269"/>
            <ac:picMk id="4" creationId="{8C809265-C896-C683-E46D-6AD72D3FC862}"/>
          </ac:picMkLst>
        </pc:picChg>
      </pc:sldChg>
      <pc:sldChg chg="modSp new mod modAnim">
        <pc:chgData name="Vivek Gohil" userId="8f3e33861dddeea9" providerId="LiveId" clId="{6080C614-58B4-4CCF-A48C-2EE7C1624DFD}" dt="2023-02-11T18:05:11.241" v="4414"/>
        <pc:sldMkLst>
          <pc:docMk/>
          <pc:sldMk cId="2906386098" sldId="270"/>
        </pc:sldMkLst>
        <pc:spChg chg="mod">
          <ac:chgData name="Vivek Gohil" userId="8f3e33861dddeea9" providerId="LiveId" clId="{6080C614-58B4-4CCF-A48C-2EE7C1624DFD}" dt="2023-02-11T11:58:54.602" v="1575"/>
          <ac:spMkLst>
            <pc:docMk/>
            <pc:sldMk cId="2906386098" sldId="270"/>
            <ac:spMk id="2" creationId="{BC4CCA7B-38DF-58CD-88AD-5B5B144831A5}"/>
          </ac:spMkLst>
        </pc:spChg>
        <pc:spChg chg="mod">
          <ac:chgData name="Vivek Gohil" userId="8f3e33861dddeea9" providerId="LiveId" clId="{6080C614-58B4-4CCF-A48C-2EE7C1624DFD}" dt="2023-02-11T11:59:52.885" v="1595" actId="20577"/>
          <ac:spMkLst>
            <pc:docMk/>
            <pc:sldMk cId="2906386098" sldId="270"/>
            <ac:spMk id="3" creationId="{089F6C77-2A94-3CC4-D2B2-111A0BF77CA5}"/>
          </ac:spMkLst>
        </pc:spChg>
      </pc:sldChg>
      <pc:sldChg chg="modSp new mod modAnim">
        <pc:chgData name="Vivek Gohil" userId="8f3e33861dddeea9" providerId="LiveId" clId="{6080C614-58B4-4CCF-A48C-2EE7C1624DFD}" dt="2023-02-11T18:05:01.393" v="4412"/>
        <pc:sldMkLst>
          <pc:docMk/>
          <pc:sldMk cId="2412026649" sldId="271"/>
        </pc:sldMkLst>
        <pc:spChg chg="mod">
          <ac:chgData name="Vivek Gohil" userId="8f3e33861dddeea9" providerId="LiveId" clId="{6080C614-58B4-4CCF-A48C-2EE7C1624DFD}" dt="2023-02-11T12:00:11.715" v="1601"/>
          <ac:spMkLst>
            <pc:docMk/>
            <pc:sldMk cId="2412026649" sldId="271"/>
            <ac:spMk id="2" creationId="{E0C25C3C-BAA6-2883-35C9-EA018B96478E}"/>
          </ac:spMkLst>
        </pc:spChg>
        <pc:spChg chg="mod">
          <ac:chgData name="Vivek Gohil" userId="8f3e33861dddeea9" providerId="LiveId" clId="{6080C614-58B4-4CCF-A48C-2EE7C1624DFD}" dt="2023-02-11T12:02:56.317" v="1608"/>
          <ac:spMkLst>
            <pc:docMk/>
            <pc:sldMk cId="2412026649" sldId="271"/>
            <ac:spMk id="3" creationId="{305D5297-7972-830D-7BC7-6D6845E0AA0F}"/>
          </ac:spMkLst>
        </pc:spChg>
      </pc:sldChg>
      <pc:sldChg chg="addSp delSp modSp new mod modAnim">
        <pc:chgData name="Vivek Gohil" userId="8f3e33861dddeea9" providerId="LiveId" clId="{6080C614-58B4-4CCF-A48C-2EE7C1624DFD}" dt="2023-02-11T18:04:54.189" v="4411"/>
        <pc:sldMkLst>
          <pc:docMk/>
          <pc:sldMk cId="511715727" sldId="272"/>
        </pc:sldMkLst>
        <pc:spChg chg="mod">
          <ac:chgData name="Vivek Gohil" userId="8f3e33861dddeea9" providerId="LiveId" clId="{6080C614-58B4-4CCF-A48C-2EE7C1624DFD}" dt="2023-02-11T12:04:13.849" v="1618" actId="1076"/>
          <ac:spMkLst>
            <pc:docMk/>
            <pc:sldMk cId="511715727" sldId="272"/>
            <ac:spMk id="2" creationId="{DAB5FD12-4914-9CE0-3FDC-C5EFE977CEE7}"/>
          </ac:spMkLst>
        </pc:spChg>
        <pc:spChg chg="mod">
          <ac:chgData name="Vivek Gohil" userId="8f3e33861dddeea9" providerId="LiveId" clId="{6080C614-58B4-4CCF-A48C-2EE7C1624DFD}" dt="2023-02-11T12:03:49.883" v="1611"/>
          <ac:spMkLst>
            <pc:docMk/>
            <pc:sldMk cId="511715727" sldId="272"/>
            <ac:spMk id="3" creationId="{9CFA2B79-D2B1-BB07-135F-BDAE5FFA44EC}"/>
          </ac:spMkLst>
        </pc:spChg>
        <pc:spChg chg="add del">
          <ac:chgData name="Vivek Gohil" userId="8f3e33861dddeea9" providerId="LiveId" clId="{6080C614-58B4-4CCF-A48C-2EE7C1624DFD}" dt="2023-02-11T12:03:55.122" v="1613" actId="22"/>
          <ac:spMkLst>
            <pc:docMk/>
            <pc:sldMk cId="511715727" sldId="272"/>
            <ac:spMk id="5" creationId="{79100A18-1BC6-C788-D292-0F38B6C61BF7}"/>
          </ac:spMkLst>
        </pc:spChg>
        <pc:picChg chg="add mod">
          <ac:chgData name="Vivek Gohil" userId="8f3e33861dddeea9" providerId="LiveId" clId="{6080C614-58B4-4CCF-A48C-2EE7C1624DFD}" dt="2023-02-11T12:04:04.710" v="1615" actId="1076"/>
          <ac:picMkLst>
            <pc:docMk/>
            <pc:sldMk cId="511715727" sldId="272"/>
            <ac:picMk id="1026" creationId="{F840E851-EAF6-8C94-E86B-AE839EC78913}"/>
          </ac:picMkLst>
        </pc:picChg>
      </pc:sldChg>
      <pc:sldChg chg="addSp modSp new mod modAnim">
        <pc:chgData name="Vivek Gohil" userId="8f3e33861dddeea9" providerId="LiveId" clId="{6080C614-58B4-4CCF-A48C-2EE7C1624DFD}" dt="2023-02-11T18:04:47.709" v="4409"/>
        <pc:sldMkLst>
          <pc:docMk/>
          <pc:sldMk cId="3339475987" sldId="273"/>
        </pc:sldMkLst>
        <pc:spChg chg="mod">
          <ac:chgData name="Vivek Gohil" userId="8f3e33861dddeea9" providerId="LiveId" clId="{6080C614-58B4-4CCF-A48C-2EE7C1624DFD}" dt="2023-02-11T12:04:16.809" v="1619"/>
          <ac:spMkLst>
            <pc:docMk/>
            <pc:sldMk cId="3339475987" sldId="273"/>
            <ac:spMk id="2" creationId="{645BF2C3-2063-C2AB-8F3F-8E894DE89C82}"/>
          </ac:spMkLst>
        </pc:spChg>
        <pc:spChg chg="mod">
          <ac:chgData name="Vivek Gohil" userId="8f3e33861dddeea9" providerId="LiveId" clId="{6080C614-58B4-4CCF-A48C-2EE7C1624DFD}" dt="2023-02-11T12:04:26.682" v="1630" actId="20577"/>
          <ac:spMkLst>
            <pc:docMk/>
            <pc:sldMk cId="3339475987" sldId="273"/>
            <ac:spMk id="3" creationId="{4801CEFE-CD54-F386-5FDD-2E7149C7B0B3}"/>
          </ac:spMkLst>
        </pc:spChg>
        <pc:picChg chg="add mod">
          <ac:chgData name="Vivek Gohil" userId="8f3e33861dddeea9" providerId="LiveId" clId="{6080C614-58B4-4CCF-A48C-2EE7C1624DFD}" dt="2023-02-11T12:04:51.284" v="1633" actId="14100"/>
          <ac:picMkLst>
            <pc:docMk/>
            <pc:sldMk cId="3339475987" sldId="273"/>
            <ac:picMk id="2050" creationId="{1DC1BA20-88EE-871E-4A10-F367BAB82D20}"/>
          </ac:picMkLst>
        </pc:picChg>
      </pc:sldChg>
      <pc:sldChg chg="addSp modSp new mod modAnim">
        <pc:chgData name="Vivek Gohil" userId="8f3e33861dddeea9" providerId="LiveId" clId="{6080C614-58B4-4CCF-A48C-2EE7C1624DFD}" dt="2023-02-11T18:04:40.421" v="4407"/>
        <pc:sldMkLst>
          <pc:docMk/>
          <pc:sldMk cId="2690655097" sldId="274"/>
        </pc:sldMkLst>
        <pc:spChg chg="mod">
          <ac:chgData name="Vivek Gohil" userId="8f3e33861dddeea9" providerId="LiveId" clId="{6080C614-58B4-4CCF-A48C-2EE7C1624DFD}" dt="2023-02-11T12:11:30.293" v="1635"/>
          <ac:spMkLst>
            <pc:docMk/>
            <pc:sldMk cId="2690655097" sldId="274"/>
            <ac:spMk id="2" creationId="{AA2F1103-CFD9-A25F-F66B-0BCE2F50F653}"/>
          </ac:spMkLst>
        </pc:spChg>
        <pc:spChg chg="mod">
          <ac:chgData name="Vivek Gohil" userId="8f3e33861dddeea9" providerId="LiveId" clId="{6080C614-58B4-4CCF-A48C-2EE7C1624DFD}" dt="2023-02-11T12:11:39.426" v="1638"/>
          <ac:spMkLst>
            <pc:docMk/>
            <pc:sldMk cId="2690655097" sldId="274"/>
            <ac:spMk id="3" creationId="{ABB94EC4-8658-6AA7-EA2D-4C5D19D9739C}"/>
          </ac:spMkLst>
        </pc:spChg>
        <pc:picChg chg="add mod">
          <ac:chgData name="Vivek Gohil" userId="8f3e33861dddeea9" providerId="LiveId" clId="{6080C614-58B4-4CCF-A48C-2EE7C1624DFD}" dt="2023-02-11T12:12:09.739" v="1642" actId="1076"/>
          <ac:picMkLst>
            <pc:docMk/>
            <pc:sldMk cId="2690655097" sldId="274"/>
            <ac:picMk id="3074" creationId="{BBFB0DB7-17FB-C029-EADB-97A35975D6E7}"/>
          </ac:picMkLst>
        </pc:picChg>
      </pc:sldChg>
      <pc:sldChg chg="modSp new mod modAnim">
        <pc:chgData name="Vivek Gohil" userId="8f3e33861dddeea9" providerId="LiveId" clId="{6080C614-58B4-4CCF-A48C-2EE7C1624DFD}" dt="2023-02-12T15:43:39.530" v="4498" actId="20577"/>
        <pc:sldMkLst>
          <pc:docMk/>
          <pc:sldMk cId="4148444991" sldId="275"/>
        </pc:sldMkLst>
        <pc:spChg chg="mod">
          <ac:chgData name="Vivek Gohil" userId="8f3e33861dddeea9" providerId="LiveId" clId="{6080C614-58B4-4CCF-A48C-2EE7C1624DFD}" dt="2023-02-11T12:13:25.503" v="1653" actId="20577"/>
          <ac:spMkLst>
            <pc:docMk/>
            <pc:sldMk cId="4148444991" sldId="275"/>
            <ac:spMk id="2" creationId="{9872D315-EB47-DDA7-D86F-0E961F15ED49}"/>
          </ac:spMkLst>
        </pc:spChg>
        <pc:spChg chg="mod">
          <ac:chgData name="Vivek Gohil" userId="8f3e33861dddeea9" providerId="LiveId" clId="{6080C614-58B4-4CCF-A48C-2EE7C1624DFD}" dt="2023-02-12T15:43:39.530" v="4498" actId="20577"/>
          <ac:spMkLst>
            <pc:docMk/>
            <pc:sldMk cId="4148444991" sldId="275"/>
            <ac:spMk id="3" creationId="{A124FFA7-10C9-02C1-23B6-05832B94D6CA}"/>
          </ac:spMkLst>
        </pc:spChg>
      </pc:sldChg>
      <pc:sldChg chg="modSp new mod modAnim">
        <pc:chgData name="Vivek Gohil" userId="8f3e33861dddeea9" providerId="LiveId" clId="{6080C614-58B4-4CCF-A48C-2EE7C1624DFD}" dt="2023-02-12T15:45:05.187" v="4510" actId="20577"/>
        <pc:sldMkLst>
          <pc:docMk/>
          <pc:sldMk cId="4176959893" sldId="276"/>
        </pc:sldMkLst>
        <pc:spChg chg="mod">
          <ac:chgData name="Vivek Gohil" userId="8f3e33861dddeea9" providerId="LiveId" clId="{6080C614-58B4-4CCF-A48C-2EE7C1624DFD}" dt="2023-02-11T12:31:04.819" v="1673"/>
          <ac:spMkLst>
            <pc:docMk/>
            <pc:sldMk cId="4176959893" sldId="276"/>
            <ac:spMk id="2" creationId="{AD63C6D4-9F37-A4E9-7146-E09AA46659FE}"/>
          </ac:spMkLst>
        </pc:spChg>
        <pc:spChg chg="mod">
          <ac:chgData name="Vivek Gohil" userId="8f3e33861dddeea9" providerId="LiveId" clId="{6080C614-58B4-4CCF-A48C-2EE7C1624DFD}" dt="2023-02-12T15:45:05.187" v="4510" actId="20577"/>
          <ac:spMkLst>
            <pc:docMk/>
            <pc:sldMk cId="4176959893" sldId="276"/>
            <ac:spMk id="3" creationId="{DC5D797B-85F8-4FC0-1CE3-A68AF92B06C5}"/>
          </ac:spMkLst>
        </pc:spChg>
      </pc:sldChg>
      <pc:sldChg chg="addSp delSp modSp new mod modClrScheme modAnim chgLayout">
        <pc:chgData name="Vivek Gohil" userId="8f3e33861dddeea9" providerId="LiveId" clId="{6080C614-58B4-4CCF-A48C-2EE7C1624DFD}" dt="2023-02-12T15:53:13.644" v="4531" actId="14100"/>
        <pc:sldMkLst>
          <pc:docMk/>
          <pc:sldMk cId="1082225248" sldId="277"/>
        </pc:sldMkLst>
        <pc:spChg chg="mod ord">
          <ac:chgData name="Vivek Gohil" userId="8f3e33861dddeea9" providerId="LiveId" clId="{6080C614-58B4-4CCF-A48C-2EE7C1624DFD}" dt="2023-02-12T15:53:07.261" v="4529" actId="700"/>
          <ac:spMkLst>
            <pc:docMk/>
            <pc:sldMk cId="1082225248" sldId="277"/>
            <ac:spMk id="2" creationId="{FF30EC18-3510-5BFB-3E37-75B7748DFF33}"/>
          </ac:spMkLst>
        </pc:spChg>
        <pc:spChg chg="mod ord">
          <ac:chgData name="Vivek Gohil" userId="8f3e33861dddeea9" providerId="LiveId" clId="{6080C614-58B4-4CCF-A48C-2EE7C1624DFD}" dt="2023-02-12T15:53:07.261" v="4529" actId="700"/>
          <ac:spMkLst>
            <pc:docMk/>
            <pc:sldMk cId="1082225248" sldId="277"/>
            <ac:spMk id="3" creationId="{1398C1B1-864E-FCCC-E886-0175E5A5802D}"/>
          </ac:spMkLst>
        </pc:spChg>
        <pc:spChg chg="add del mod ord">
          <ac:chgData name="Vivek Gohil" userId="8f3e33861dddeea9" providerId="LiveId" clId="{6080C614-58B4-4CCF-A48C-2EE7C1624DFD}" dt="2023-02-12T15:53:09.476" v="4530"/>
          <ac:spMkLst>
            <pc:docMk/>
            <pc:sldMk cId="1082225248" sldId="277"/>
            <ac:spMk id="4" creationId="{BF7406D2-EB3D-6D9F-992D-F7C4B2137E08}"/>
          </ac:spMkLst>
        </pc:spChg>
        <pc:picChg chg="add mod">
          <ac:chgData name="Vivek Gohil" userId="8f3e33861dddeea9" providerId="LiveId" clId="{6080C614-58B4-4CCF-A48C-2EE7C1624DFD}" dt="2023-02-12T15:53:13.644" v="4531" actId="14100"/>
          <ac:picMkLst>
            <pc:docMk/>
            <pc:sldMk cId="1082225248" sldId="277"/>
            <ac:picMk id="5" creationId="{2FEC63E6-DE12-87FD-BEA3-4EFF4FA04E7F}"/>
          </ac:picMkLst>
        </pc:picChg>
      </pc:sldChg>
      <pc:sldChg chg="addSp delSp modSp new mod modClrScheme modAnim chgLayout">
        <pc:chgData name="Vivek Gohil" userId="8f3e33861dddeea9" providerId="LiveId" clId="{6080C614-58B4-4CCF-A48C-2EE7C1624DFD}" dt="2023-02-12T15:53:00.739" v="4528" actId="700"/>
        <pc:sldMkLst>
          <pc:docMk/>
          <pc:sldMk cId="237889733" sldId="278"/>
        </pc:sldMkLst>
        <pc:spChg chg="mod ord">
          <ac:chgData name="Vivek Gohil" userId="8f3e33861dddeea9" providerId="LiveId" clId="{6080C614-58B4-4CCF-A48C-2EE7C1624DFD}" dt="2023-02-12T15:53:00.739" v="4528" actId="700"/>
          <ac:spMkLst>
            <pc:docMk/>
            <pc:sldMk cId="237889733" sldId="278"/>
            <ac:spMk id="2" creationId="{354126F7-A1B2-189E-D018-2EC0737BB69D}"/>
          </ac:spMkLst>
        </pc:spChg>
        <pc:spChg chg="mod ord">
          <ac:chgData name="Vivek Gohil" userId="8f3e33861dddeea9" providerId="LiveId" clId="{6080C614-58B4-4CCF-A48C-2EE7C1624DFD}" dt="2023-02-12T15:53:00.739" v="4528" actId="700"/>
          <ac:spMkLst>
            <pc:docMk/>
            <pc:sldMk cId="237889733" sldId="278"/>
            <ac:spMk id="3" creationId="{0EDBB0FB-FC0D-89F1-8A60-22F42171749F}"/>
          </ac:spMkLst>
        </pc:spChg>
        <pc:spChg chg="add del mod ord">
          <ac:chgData name="Vivek Gohil" userId="8f3e33861dddeea9" providerId="LiveId" clId="{6080C614-58B4-4CCF-A48C-2EE7C1624DFD}" dt="2023-02-12T15:52:13.203" v="4522"/>
          <ac:spMkLst>
            <pc:docMk/>
            <pc:sldMk cId="237889733" sldId="278"/>
            <ac:spMk id="4" creationId="{9474E56B-F201-15D8-32E1-0C280023E255}"/>
          </ac:spMkLst>
        </pc:spChg>
        <pc:spChg chg="add del mod">
          <ac:chgData name="Vivek Gohil" userId="8f3e33861dddeea9" providerId="LiveId" clId="{6080C614-58B4-4CCF-A48C-2EE7C1624DFD}" dt="2023-02-12T15:53:00.739" v="4528" actId="700"/>
          <ac:spMkLst>
            <pc:docMk/>
            <pc:sldMk cId="237889733" sldId="278"/>
            <ac:spMk id="11" creationId="{01DDB00D-67CF-2CDA-C7D4-F9D0F772D8C5}"/>
          </ac:spMkLst>
        </pc:spChg>
        <pc:picChg chg="add del mod">
          <ac:chgData name="Vivek Gohil" userId="8f3e33861dddeea9" providerId="LiveId" clId="{6080C614-58B4-4CCF-A48C-2EE7C1624DFD}" dt="2023-02-12T15:50:24.617" v="4513"/>
          <ac:picMkLst>
            <pc:docMk/>
            <pc:sldMk cId="237889733" sldId="278"/>
            <ac:picMk id="5" creationId="{4C53B956-EA20-5946-9E40-632CFD740776}"/>
          </ac:picMkLst>
        </pc:picChg>
        <pc:picChg chg="add del mod">
          <ac:chgData name="Vivek Gohil" userId="8f3e33861dddeea9" providerId="LiveId" clId="{6080C614-58B4-4CCF-A48C-2EE7C1624DFD}" dt="2023-02-12T15:50:46.784" v="4519"/>
          <ac:picMkLst>
            <pc:docMk/>
            <pc:sldMk cId="237889733" sldId="278"/>
            <ac:picMk id="6" creationId="{93D8B0F6-4494-17EA-D490-6F3FBB88F66E}"/>
          </ac:picMkLst>
        </pc:picChg>
        <pc:picChg chg="add del mod">
          <ac:chgData name="Vivek Gohil" userId="8f3e33861dddeea9" providerId="LiveId" clId="{6080C614-58B4-4CCF-A48C-2EE7C1624DFD}" dt="2023-02-12T15:50:57.732" v="4521"/>
          <ac:picMkLst>
            <pc:docMk/>
            <pc:sldMk cId="237889733" sldId="278"/>
            <ac:picMk id="7" creationId="{77081E1D-CDD4-D3FE-5B5F-AC6F5FF82EE7}"/>
          </ac:picMkLst>
        </pc:picChg>
        <pc:picChg chg="add del mod modCrop">
          <ac:chgData name="Vivek Gohil" userId="8f3e33861dddeea9" providerId="LiveId" clId="{6080C614-58B4-4CCF-A48C-2EE7C1624DFD}" dt="2023-02-12T15:52:57.650" v="4527" actId="21"/>
          <ac:picMkLst>
            <pc:docMk/>
            <pc:sldMk cId="237889733" sldId="278"/>
            <ac:picMk id="9" creationId="{373B89D7-5A04-0A4F-5E7C-098C89E21085}"/>
          </ac:picMkLst>
        </pc:picChg>
      </pc:sldChg>
      <pc:sldChg chg="modSp new mod modAnim">
        <pc:chgData name="Vivek Gohil" userId="8f3e33861dddeea9" providerId="LiveId" clId="{6080C614-58B4-4CCF-A48C-2EE7C1624DFD}" dt="2023-02-11T18:03:01.653" v="4388"/>
        <pc:sldMkLst>
          <pc:docMk/>
          <pc:sldMk cId="1842627077" sldId="279"/>
        </pc:sldMkLst>
        <pc:spChg chg="mod">
          <ac:chgData name="Vivek Gohil" userId="8f3e33861dddeea9" providerId="LiveId" clId="{6080C614-58B4-4CCF-A48C-2EE7C1624DFD}" dt="2023-02-11T12:34:40.972" v="1718" actId="20577"/>
          <ac:spMkLst>
            <pc:docMk/>
            <pc:sldMk cId="1842627077" sldId="279"/>
            <ac:spMk id="2" creationId="{D2065B75-3BA0-3BCB-BC38-0D648A4A62DA}"/>
          </ac:spMkLst>
        </pc:spChg>
        <pc:spChg chg="mod">
          <ac:chgData name="Vivek Gohil" userId="8f3e33861dddeea9" providerId="LiveId" clId="{6080C614-58B4-4CCF-A48C-2EE7C1624DFD}" dt="2023-02-11T12:35:42.859" v="1738"/>
          <ac:spMkLst>
            <pc:docMk/>
            <pc:sldMk cId="1842627077" sldId="279"/>
            <ac:spMk id="3" creationId="{DE48EE28-87B5-0796-C4A0-1DA30FA75A4B}"/>
          </ac:spMkLst>
        </pc:spChg>
      </pc:sldChg>
      <pc:sldChg chg="addSp delSp modSp new mod modClrScheme delAnim modAnim chgLayout">
        <pc:chgData name="Vivek Gohil" userId="8f3e33861dddeea9" providerId="LiveId" clId="{6080C614-58B4-4CCF-A48C-2EE7C1624DFD}" dt="2023-02-12T17:07:00.471" v="4573"/>
        <pc:sldMkLst>
          <pc:docMk/>
          <pc:sldMk cId="2316558454" sldId="280"/>
        </pc:sldMkLst>
        <pc:spChg chg="mod ord">
          <ac:chgData name="Vivek Gohil" userId="8f3e33861dddeea9" providerId="LiveId" clId="{6080C614-58B4-4CCF-A48C-2EE7C1624DFD}" dt="2023-02-12T17:04:08.595" v="4533" actId="700"/>
          <ac:spMkLst>
            <pc:docMk/>
            <pc:sldMk cId="2316558454" sldId="280"/>
            <ac:spMk id="2" creationId="{FFE57894-BA86-028D-1751-913775FA5ABC}"/>
          </ac:spMkLst>
        </pc:spChg>
        <pc:spChg chg="del">
          <ac:chgData name="Vivek Gohil" userId="8f3e33861dddeea9" providerId="LiveId" clId="{6080C614-58B4-4CCF-A48C-2EE7C1624DFD}" dt="2023-02-11T12:36:12.326" v="1743"/>
          <ac:spMkLst>
            <pc:docMk/>
            <pc:sldMk cId="2316558454" sldId="280"/>
            <ac:spMk id="3" creationId="{B0FC698C-AC22-5AC7-AAC9-A15AEE4A926A}"/>
          </ac:spMkLst>
        </pc:spChg>
        <pc:spChg chg="add del mod ord">
          <ac:chgData name="Vivek Gohil" userId="8f3e33861dddeea9" providerId="LiveId" clId="{6080C614-58B4-4CCF-A48C-2EE7C1624DFD}" dt="2023-02-12T17:04:08.595" v="4533" actId="700"/>
          <ac:spMkLst>
            <pc:docMk/>
            <pc:sldMk cId="2316558454" sldId="280"/>
            <ac:spMk id="5" creationId="{F88BA3CE-BF51-D3D7-7EF5-DC713BEDC92F}"/>
          </ac:spMkLst>
        </pc:spChg>
        <pc:spChg chg="add mod ord">
          <ac:chgData name="Vivek Gohil" userId="8f3e33861dddeea9" providerId="LiveId" clId="{6080C614-58B4-4CCF-A48C-2EE7C1624DFD}" dt="2023-02-12T17:04:17.181" v="4543" actId="20577"/>
          <ac:spMkLst>
            <pc:docMk/>
            <pc:sldMk cId="2316558454" sldId="280"/>
            <ac:spMk id="6" creationId="{A0AE1B54-24E7-1C25-4DF6-4C46BDC7CEE9}"/>
          </ac:spMkLst>
        </pc:spChg>
        <pc:spChg chg="add mod ord">
          <ac:chgData name="Vivek Gohil" userId="8f3e33861dddeea9" providerId="LiveId" clId="{6080C614-58B4-4CCF-A48C-2EE7C1624DFD}" dt="2023-02-12T17:04:58.209" v="4558" actId="27636"/>
          <ac:spMkLst>
            <pc:docMk/>
            <pc:sldMk cId="2316558454" sldId="280"/>
            <ac:spMk id="7" creationId="{261E1A6F-1966-5A4E-FF60-FF0E395E4AAD}"/>
          </ac:spMkLst>
        </pc:spChg>
        <pc:spChg chg="add mod ord">
          <ac:chgData name="Vivek Gohil" userId="8f3e33861dddeea9" providerId="LiveId" clId="{6080C614-58B4-4CCF-A48C-2EE7C1624DFD}" dt="2023-02-12T17:04:22.103" v="4552" actId="20577"/>
          <ac:spMkLst>
            <pc:docMk/>
            <pc:sldMk cId="2316558454" sldId="280"/>
            <ac:spMk id="8" creationId="{D15AE3D7-D6CF-2744-B383-F922EF2A9EAA}"/>
          </ac:spMkLst>
        </pc:spChg>
        <pc:spChg chg="add mod ord">
          <ac:chgData name="Vivek Gohil" userId="8f3e33861dddeea9" providerId="LiveId" clId="{6080C614-58B4-4CCF-A48C-2EE7C1624DFD}" dt="2023-02-12T17:04:58.210" v="4559" actId="27636"/>
          <ac:spMkLst>
            <pc:docMk/>
            <pc:sldMk cId="2316558454" sldId="280"/>
            <ac:spMk id="9" creationId="{EB9E3F9E-E824-E94B-5327-13A83B3682CD}"/>
          </ac:spMkLst>
        </pc:spChg>
        <pc:graphicFrameChg chg="add del mod modGraphic">
          <ac:chgData name="Vivek Gohil" userId="8f3e33861dddeea9" providerId="LiveId" clId="{6080C614-58B4-4CCF-A48C-2EE7C1624DFD}" dt="2023-02-12T17:03:37.026" v="4532" actId="21"/>
          <ac:graphicFrameMkLst>
            <pc:docMk/>
            <pc:sldMk cId="2316558454" sldId="280"/>
            <ac:graphicFrameMk id="4" creationId="{44FC2FD8-FB46-8C64-7B20-B5B0BE995E86}"/>
          </ac:graphicFrameMkLst>
        </pc:graphicFrameChg>
        <pc:graphicFrameChg chg="add del mod">
          <ac:chgData name="Vivek Gohil" userId="8f3e33861dddeea9" providerId="LiveId" clId="{6080C614-58B4-4CCF-A48C-2EE7C1624DFD}" dt="2023-02-12T17:05:05.444" v="4560" actId="478"/>
          <ac:graphicFrameMkLst>
            <pc:docMk/>
            <pc:sldMk cId="2316558454" sldId="280"/>
            <ac:graphicFrameMk id="10" creationId="{F9340B94-72DD-5BB2-684C-35DEA322F115}"/>
          </ac:graphicFrameMkLst>
        </pc:graphicFrameChg>
      </pc:sldChg>
      <pc:sldChg chg="new del">
        <pc:chgData name="Vivek Gohil" userId="8f3e33861dddeea9" providerId="LiveId" clId="{6080C614-58B4-4CCF-A48C-2EE7C1624DFD}" dt="2023-02-11T12:37:44.679" v="1769" actId="680"/>
        <pc:sldMkLst>
          <pc:docMk/>
          <pc:sldMk cId="159814914" sldId="281"/>
        </pc:sldMkLst>
      </pc:sldChg>
      <pc:sldChg chg="addSp delSp modSp new mod modAnim">
        <pc:chgData name="Vivek Gohil" userId="8f3e33861dddeea9" providerId="LiveId" clId="{6080C614-58B4-4CCF-A48C-2EE7C1624DFD}" dt="2023-02-11T18:02:03.719" v="4378"/>
        <pc:sldMkLst>
          <pc:docMk/>
          <pc:sldMk cId="3635188941" sldId="281"/>
        </pc:sldMkLst>
        <pc:spChg chg="mod">
          <ac:chgData name="Vivek Gohil" userId="8f3e33861dddeea9" providerId="LiveId" clId="{6080C614-58B4-4CCF-A48C-2EE7C1624DFD}" dt="2023-02-11T14:49:21.870" v="1805"/>
          <ac:spMkLst>
            <pc:docMk/>
            <pc:sldMk cId="3635188941" sldId="281"/>
            <ac:spMk id="2" creationId="{A192377F-3080-9A5B-F4FC-C91BCC7B5F2C}"/>
          </ac:spMkLst>
        </pc:spChg>
        <pc:spChg chg="del mod">
          <ac:chgData name="Vivek Gohil" userId="8f3e33861dddeea9" providerId="LiveId" clId="{6080C614-58B4-4CCF-A48C-2EE7C1624DFD}" dt="2023-02-11T12:38:02.058" v="1778"/>
          <ac:spMkLst>
            <pc:docMk/>
            <pc:sldMk cId="3635188941" sldId="281"/>
            <ac:spMk id="3" creationId="{29FA8E83-17F4-1E62-F408-FDD18FBA03F3}"/>
          </ac:spMkLst>
        </pc:spChg>
        <pc:spChg chg="add mod">
          <ac:chgData name="Vivek Gohil" userId="8f3e33861dddeea9" providerId="LiveId" clId="{6080C614-58B4-4CCF-A48C-2EE7C1624DFD}" dt="2023-02-11T14:50:43.097" v="1821" actId="20577"/>
          <ac:spMkLst>
            <pc:docMk/>
            <pc:sldMk cId="3635188941" sldId="281"/>
            <ac:spMk id="6" creationId="{85CBE0CF-6546-F711-D3D7-608095A228AE}"/>
          </ac:spMkLst>
        </pc:spChg>
        <pc:graphicFrameChg chg="add del mod modGraphic">
          <ac:chgData name="Vivek Gohil" userId="8f3e33861dddeea9" providerId="LiveId" clId="{6080C614-58B4-4CCF-A48C-2EE7C1624DFD}" dt="2023-02-11T12:42:07.857" v="1804" actId="478"/>
          <ac:graphicFrameMkLst>
            <pc:docMk/>
            <pc:sldMk cId="3635188941" sldId="281"/>
            <ac:graphicFrameMk id="4" creationId="{6A2FC7AD-6B67-9E05-7C5B-171A474CB3A9}"/>
          </ac:graphicFrameMkLst>
        </pc:graphicFrameChg>
      </pc:sldChg>
      <pc:sldChg chg="addSp delSp modSp new mod modAnim">
        <pc:chgData name="Vivek Gohil" userId="8f3e33861dddeea9" providerId="LiveId" clId="{6080C614-58B4-4CCF-A48C-2EE7C1624DFD}" dt="2023-02-12T17:09:34.309" v="4575"/>
        <pc:sldMkLst>
          <pc:docMk/>
          <pc:sldMk cId="2193715291" sldId="282"/>
        </pc:sldMkLst>
        <pc:spChg chg="mod">
          <ac:chgData name="Vivek Gohil" userId="8f3e33861dddeea9" providerId="LiveId" clId="{6080C614-58B4-4CCF-A48C-2EE7C1624DFD}" dt="2023-02-11T14:51:10.330" v="1825"/>
          <ac:spMkLst>
            <pc:docMk/>
            <pc:sldMk cId="2193715291" sldId="282"/>
            <ac:spMk id="2" creationId="{B650C573-980F-B090-C78E-A04CC8EBF218}"/>
          </ac:spMkLst>
        </pc:spChg>
        <pc:spChg chg="mod">
          <ac:chgData name="Vivek Gohil" userId="8f3e33861dddeea9" providerId="LiveId" clId="{6080C614-58B4-4CCF-A48C-2EE7C1624DFD}" dt="2023-02-11T14:55:35.034" v="1865" actId="20577"/>
          <ac:spMkLst>
            <pc:docMk/>
            <pc:sldMk cId="2193715291" sldId="282"/>
            <ac:spMk id="3" creationId="{94AA8074-F42E-7CB3-CD59-A73F87AE27B6}"/>
          </ac:spMkLst>
        </pc:spChg>
        <pc:picChg chg="add del mod">
          <ac:chgData name="Vivek Gohil" userId="8f3e33861dddeea9" providerId="LiveId" clId="{6080C614-58B4-4CCF-A48C-2EE7C1624DFD}" dt="2023-02-11T14:55:27.720" v="1863"/>
          <ac:picMkLst>
            <pc:docMk/>
            <pc:sldMk cId="2193715291" sldId="282"/>
            <ac:picMk id="5" creationId="{38B98150-8869-4D63-13A5-67660E85B2A1}"/>
          </ac:picMkLst>
        </pc:picChg>
        <pc:picChg chg="add mod">
          <ac:chgData name="Vivek Gohil" userId="8f3e33861dddeea9" providerId="LiveId" clId="{6080C614-58B4-4CCF-A48C-2EE7C1624DFD}" dt="2023-02-11T14:56:31.158" v="1872" actId="1076"/>
          <ac:picMkLst>
            <pc:docMk/>
            <pc:sldMk cId="2193715291" sldId="282"/>
            <ac:picMk id="7" creationId="{2BB5B0A4-F4AA-F21F-3F3A-86A980E05244}"/>
          </ac:picMkLst>
        </pc:picChg>
      </pc:sldChg>
      <pc:sldChg chg="modSp new mod modAnim">
        <pc:chgData name="Vivek Gohil" userId="8f3e33861dddeea9" providerId="LiveId" clId="{6080C614-58B4-4CCF-A48C-2EE7C1624DFD}" dt="2023-02-12T17:10:30.936" v="4576" actId="20577"/>
        <pc:sldMkLst>
          <pc:docMk/>
          <pc:sldMk cId="453740196" sldId="283"/>
        </pc:sldMkLst>
        <pc:spChg chg="mod">
          <ac:chgData name="Vivek Gohil" userId="8f3e33861dddeea9" providerId="LiveId" clId="{6080C614-58B4-4CCF-A48C-2EE7C1624DFD}" dt="2023-02-11T14:56:57.968" v="1883" actId="27636"/>
          <ac:spMkLst>
            <pc:docMk/>
            <pc:sldMk cId="453740196" sldId="283"/>
            <ac:spMk id="2" creationId="{7DB8492D-DC7A-F250-E6E0-0D0534E179B3}"/>
          </ac:spMkLst>
        </pc:spChg>
        <pc:spChg chg="mod">
          <ac:chgData name="Vivek Gohil" userId="8f3e33861dddeea9" providerId="LiveId" clId="{6080C614-58B4-4CCF-A48C-2EE7C1624DFD}" dt="2023-02-12T17:10:30.936" v="4576" actId="20577"/>
          <ac:spMkLst>
            <pc:docMk/>
            <pc:sldMk cId="453740196" sldId="283"/>
            <ac:spMk id="3" creationId="{39E4CE12-D157-E0B9-FA2E-26237A21AAAF}"/>
          </ac:spMkLst>
        </pc:spChg>
      </pc:sldChg>
      <pc:sldChg chg="modSp new mod modAnim">
        <pc:chgData name="Vivek Gohil" userId="8f3e33861dddeea9" providerId="LiveId" clId="{6080C614-58B4-4CCF-A48C-2EE7C1624DFD}" dt="2023-02-11T18:01:43.077" v="4374"/>
        <pc:sldMkLst>
          <pc:docMk/>
          <pc:sldMk cId="2922585650" sldId="284"/>
        </pc:sldMkLst>
        <pc:spChg chg="mod">
          <ac:chgData name="Vivek Gohil" userId="8f3e33861dddeea9" providerId="LiveId" clId="{6080C614-58B4-4CCF-A48C-2EE7C1624DFD}" dt="2023-02-11T14:58:41.257" v="1909"/>
          <ac:spMkLst>
            <pc:docMk/>
            <pc:sldMk cId="2922585650" sldId="284"/>
            <ac:spMk id="2" creationId="{E1058696-D7C5-6EED-C757-EA0416075D01}"/>
          </ac:spMkLst>
        </pc:spChg>
        <pc:spChg chg="mod">
          <ac:chgData name="Vivek Gohil" userId="8f3e33861dddeea9" providerId="LiveId" clId="{6080C614-58B4-4CCF-A48C-2EE7C1624DFD}" dt="2023-02-11T14:59:13.179" v="1914"/>
          <ac:spMkLst>
            <pc:docMk/>
            <pc:sldMk cId="2922585650" sldId="284"/>
            <ac:spMk id="3" creationId="{1E228A44-22CF-EE43-F888-6A830EC25312}"/>
          </ac:spMkLst>
        </pc:spChg>
      </pc:sldChg>
      <pc:sldChg chg="modSp new mod modAnim">
        <pc:chgData name="Vivek Gohil" userId="8f3e33861dddeea9" providerId="LiveId" clId="{6080C614-58B4-4CCF-A48C-2EE7C1624DFD}" dt="2023-02-12T17:17:12.368" v="4602" actId="20577"/>
        <pc:sldMkLst>
          <pc:docMk/>
          <pc:sldMk cId="44452975" sldId="285"/>
        </pc:sldMkLst>
        <pc:spChg chg="mod">
          <ac:chgData name="Vivek Gohil" userId="8f3e33861dddeea9" providerId="LiveId" clId="{6080C614-58B4-4CCF-A48C-2EE7C1624DFD}" dt="2023-02-11T14:59:39.235" v="1919"/>
          <ac:spMkLst>
            <pc:docMk/>
            <pc:sldMk cId="44452975" sldId="285"/>
            <ac:spMk id="2" creationId="{E6579D31-6219-18E5-59B9-B34F05FF7BB7}"/>
          </ac:spMkLst>
        </pc:spChg>
        <pc:spChg chg="mod">
          <ac:chgData name="Vivek Gohil" userId="8f3e33861dddeea9" providerId="LiveId" clId="{6080C614-58B4-4CCF-A48C-2EE7C1624DFD}" dt="2023-02-12T17:17:12.368" v="4602" actId="20577"/>
          <ac:spMkLst>
            <pc:docMk/>
            <pc:sldMk cId="44452975" sldId="285"/>
            <ac:spMk id="3" creationId="{8FEFAB1F-FBEE-E669-A5E2-7F2EC5532B7D}"/>
          </ac:spMkLst>
        </pc:spChg>
      </pc:sldChg>
      <pc:sldChg chg="modSp new mod modAnim">
        <pc:chgData name="Vivek Gohil" userId="8f3e33861dddeea9" providerId="LiveId" clId="{6080C614-58B4-4CCF-A48C-2EE7C1624DFD}" dt="2023-02-11T18:01:27.209" v="4372"/>
        <pc:sldMkLst>
          <pc:docMk/>
          <pc:sldMk cId="2307853850" sldId="286"/>
        </pc:sldMkLst>
        <pc:spChg chg="mod">
          <ac:chgData name="Vivek Gohil" userId="8f3e33861dddeea9" providerId="LiveId" clId="{6080C614-58B4-4CCF-A48C-2EE7C1624DFD}" dt="2023-02-11T15:01:07.546" v="1933" actId="20577"/>
          <ac:spMkLst>
            <pc:docMk/>
            <pc:sldMk cId="2307853850" sldId="286"/>
            <ac:spMk id="2" creationId="{CEFC0EB6-E631-1C68-68FF-8A604D2BD35D}"/>
          </ac:spMkLst>
        </pc:spChg>
        <pc:spChg chg="mod">
          <ac:chgData name="Vivek Gohil" userId="8f3e33861dddeea9" providerId="LiveId" clId="{6080C614-58B4-4CCF-A48C-2EE7C1624DFD}" dt="2023-02-11T15:01:27.761" v="1937" actId="20577"/>
          <ac:spMkLst>
            <pc:docMk/>
            <pc:sldMk cId="2307853850" sldId="286"/>
            <ac:spMk id="3" creationId="{8949B581-39C1-B93D-E4EF-EBFB56A41A99}"/>
          </ac:spMkLst>
        </pc:spChg>
      </pc:sldChg>
      <pc:sldChg chg="modSp new mod modAnim">
        <pc:chgData name="Vivek Gohil" userId="8f3e33861dddeea9" providerId="LiveId" clId="{6080C614-58B4-4CCF-A48C-2EE7C1624DFD}" dt="2023-02-11T18:01:18.525" v="4371"/>
        <pc:sldMkLst>
          <pc:docMk/>
          <pc:sldMk cId="2749254207" sldId="287"/>
        </pc:sldMkLst>
        <pc:spChg chg="mod">
          <ac:chgData name="Vivek Gohil" userId="8f3e33861dddeea9" providerId="LiveId" clId="{6080C614-58B4-4CCF-A48C-2EE7C1624DFD}" dt="2023-02-11T15:02:01.113" v="1941" actId="20577"/>
          <ac:spMkLst>
            <pc:docMk/>
            <pc:sldMk cId="2749254207" sldId="287"/>
            <ac:spMk id="2" creationId="{8EBFB58C-8216-7AFC-283C-67C0F39B5814}"/>
          </ac:spMkLst>
        </pc:spChg>
        <pc:spChg chg="mod">
          <ac:chgData name="Vivek Gohil" userId="8f3e33861dddeea9" providerId="LiveId" clId="{6080C614-58B4-4CCF-A48C-2EE7C1624DFD}" dt="2023-02-11T15:02:06.768" v="1942"/>
          <ac:spMkLst>
            <pc:docMk/>
            <pc:sldMk cId="2749254207" sldId="287"/>
            <ac:spMk id="3" creationId="{58BB4F43-1C87-D1E4-E9B9-1190EDD8E672}"/>
          </ac:spMkLst>
        </pc:spChg>
      </pc:sldChg>
      <pc:sldChg chg="modSp new mod modAnim">
        <pc:chgData name="Vivek Gohil" userId="8f3e33861dddeea9" providerId="LiveId" clId="{6080C614-58B4-4CCF-A48C-2EE7C1624DFD}" dt="2023-02-11T18:01:15.021" v="4370"/>
        <pc:sldMkLst>
          <pc:docMk/>
          <pc:sldMk cId="1013915970" sldId="288"/>
        </pc:sldMkLst>
        <pc:spChg chg="mod">
          <ac:chgData name="Vivek Gohil" userId="8f3e33861dddeea9" providerId="LiveId" clId="{6080C614-58B4-4CCF-A48C-2EE7C1624DFD}" dt="2023-02-11T15:02:45.851" v="1944"/>
          <ac:spMkLst>
            <pc:docMk/>
            <pc:sldMk cId="1013915970" sldId="288"/>
            <ac:spMk id="2" creationId="{2FBBBAA0-CAB9-B70E-0257-3A199C085910}"/>
          </ac:spMkLst>
        </pc:spChg>
        <pc:spChg chg="mod">
          <ac:chgData name="Vivek Gohil" userId="8f3e33861dddeea9" providerId="LiveId" clId="{6080C614-58B4-4CCF-A48C-2EE7C1624DFD}" dt="2023-02-11T15:03:03.407" v="1950"/>
          <ac:spMkLst>
            <pc:docMk/>
            <pc:sldMk cId="1013915970" sldId="288"/>
            <ac:spMk id="3" creationId="{134A16EE-12AB-A4E6-B27A-29D57C1861DC}"/>
          </ac:spMkLst>
        </pc:spChg>
      </pc:sldChg>
      <pc:sldChg chg="modSp new mod modAnim">
        <pc:chgData name="Vivek Gohil" userId="8f3e33861dddeea9" providerId="LiveId" clId="{6080C614-58B4-4CCF-A48C-2EE7C1624DFD}" dt="2023-02-11T18:01:08.792" v="4368"/>
        <pc:sldMkLst>
          <pc:docMk/>
          <pc:sldMk cId="2430642810" sldId="289"/>
        </pc:sldMkLst>
        <pc:spChg chg="mod">
          <ac:chgData name="Vivek Gohil" userId="8f3e33861dddeea9" providerId="LiveId" clId="{6080C614-58B4-4CCF-A48C-2EE7C1624DFD}" dt="2023-02-11T15:03:51.017" v="1961"/>
          <ac:spMkLst>
            <pc:docMk/>
            <pc:sldMk cId="2430642810" sldId="289"/>
            <ac:spMk id="2" creationId="{E93A8399-23FC-CBD4-4750-4BDD65F8516C}"/>
          </ac:spMkLst>
        </pc:spChg>
        <pc:spChg chg="mod">
          <ac:chgData name="Vivek Gohil" userId="8f3e33861dddeea9" providerId="LiveId" clId="{6080C614-58B4-4CCF-A48C-2EE7C1624DFD}" dt="2023-02-11T15:03:24.013" v="1955"/>
          <ac:spMkLst>
            <pc:docMk/>
            <pc:sldMk cId="2430642810" sldId="289"/>
            <ac:spMk id="3" creationId="{B8553F2F-CC0E-7649-C686-C7A1C084C349}"/>
          </ac:spMkLst>
        </pc:spChg>
      </pc:sldChg>
      <pc:sldChg chg="modSp new mod modAnim">
        <pc:chgData name="Vivek Gohil" userId="8f3e33861dddeea9" providerId="LiveId" clId="{6080C614-58B4-4CCF-A48C-2EE7C1624DFD}" dt="2023-02-11T18:00:59.226" v="4366"/>
        <pc:sldMkLst>
          <pc:docMk/>
          <pc:sldMk cId="2681208914" sldId="290"/>
        </pc:sldMkLst>
        <pc:spChg chg="mod">
          <ac:chgData name="Vivek Gohil" userId="8f3e33861dddeea9" providerId="LiveId" clId="{6080C614-58B4-4CCF-A48C-2EE7C1624DFD}" dt="2023-02-11T15:03:52.698" v="1962"/>
          <ac:spMkLst>
            <pc:docMk/>
            <pc:sldMk cId="2681208914" sldId="290"/>
            <ac:spMk id="2" creationId="{282A1DFC-EDC0-C1F7-7795-2ABEF42CE6CC}"/>
          </ac:spMkLst>
        </pc:spChg>
        <pc:spChg chg="mod">
          <ac:chgData name="Vivek Gohil" userId="8f3e33861dddeea9" providerId="LiveId" clId="{6080C614-58B4-4CCF-A48C-2EE7C1624DFD}" dt="2023-02-11T15:03:44.932" v="1960"/>
          <ac:spMkLst>
            <pc:docMk/>
            <pc:sldMk cId="2681208914" sldId="290"/>
            <ac:spMk id="3" creationId="{A5C57DC2-416D-4BB0-93DD-70AA4F163A15}"/>
          </ac:spMkLst>
        </pc:spChg>
      </pc:sldChg>
      <pc:sldChg chg="modSp new mod modAnim">
        <pc:chgData name="Vivek Gohil" userId="8f3e33861dddeea9" providerId="LiveId" clId="{6080C614-58B4-4CCF-A48C-2EE7C1624DFD}" dt="2023-02-11T18:00:47.497" v="4364"/>
        <pc:sldMkLst>
          <pc:docMk/>
          <pc:sldMk cId="1721915875" sldId="291"/>
        </pc:sldMkLst>
        <pc:spChg chg="mod">
          <ac:chgData name="Vivek Gohil" userId="8f3e33861dddeea9" providerId="LiveId" clId="{6080C614-58B4-4CCF-A48C-2EE7C1624DFD}" dt="2023-02-11T15:04:12.628" v="1964"/>
          <ac:spMkLst>
            <pc:docMk/>
            <pc:sldMk cId="1721915875" sldId="291"/>
            <ac:spMk id="2" creationId="{77A4AE88-9D8A-0682-D6E5-BC4ED06AF6D0}"/>
          </ac:spMkLst>
        </pc:spChg>
        <pc:spChg chg="mod">
          <ac:chgData name="Vivek Gohil" userId="8f3e33861dddeea9" providerId="LiveId" clId="{6080C614-58B4-4CCF-A48C-2EE7C1624DFD}" dt="2023-02-11T15:04:39.789" v="1967"/>
          <ac:spMkLst>
            <pc:docMk/>
            <pc:sldMk cId="1721915875" sldId="291"/>
            <ac:spMk id="3" creationId="{E8903F8B-4B85-12EF-1AA0-1AC4FE3877E1}"/>
          </ac:spMkLst>
        </pc:spChg>
      </pc:sldChg>
      <pc:sldChg chg="modSp new mod modAnim">
        <pc:chgData name="Vivek Gohil" userId="8f3e33861dddeea9" providerId="LiveId" clId="{6080C614-58B4-4CCF-A48C-2EE7C1624DFD}" dt="2023-02-11T18:00:43.061" v="4363"/>
        <pc:sldMkLst>
          <pc:docMk/>
          <pc:sldMk cId="2764056245" sldId="292"/>
        </pc:sldMkLst>
        <pc:spChg chg="mod">
          <ac:chgData name="Vivek Gohil" userId="8f3e33861dddeea9" providerId="LiveId" clId="{6080C614-58B4-4CCF-A48C-2EE7C1624DFD}" dt="2023-02-11T15:04:58.861" v="1969"/>
          <ac:spMkLst>
            <pc:docMk/>
            <pc:sldMk cId="2764056245" sldId="292"/>
            <ac:spMk id="2" creationId="{E97D0CBA-8454-29C2-F306-8C06A1487833}"/>
          </ac:spMkLst>
        </pc:spChg>
        <pc:spChg chg="mod">
          <ac:chgData name="Vivek Gohil" userId="8f3e33861dddeea9" providerId="LiveId" clId="{6080C614-58B4-4CCF-A48C-2EE7C1624DFD}" dt="2023-02-11T15:05:11.705" v="1973"/>
          <ac:spMkLst>
            <pc:docMk/>
            <pc:sldMk cId="2764056245" sldId="292"/>
            <ac:spMk id="3" creationId="{020E60AE-BE1A-5D63-C86C-F87B33F91659}"/>
          </ac:spMkLst>
        </pc:spChg>
      </pc:sldChg>
      <pc:sldChg chg="addSp modSp new mod modAnim">
        <pc:chgData name="Vivek Gohil" userId="8f3e33861dddeea9" providerId="LiveId" clId="{6080C614-58B4-4CCF-A48C-2EE7C1624DFD}" dt="2023-02-11T18:00:33.971" v="4361"/>
        <pc:sldMkLst>
          <pc:docMk/>
          <pc:sldMk cId="2369760115" sldId="293"/>
        </pc:sldMkLst>
        <pc:spChg chg="mod">
          <ac:chgData name="Vivek Gohil" userId="8f3e33861dddeea9" providerId="LiveId" clId="{6080C614-58B4-4CCF-A48C-2EE7C1624DFD}" dt="2023-02-11T15:05:50.574" v="1975"/>
          <ac:spMkLst>
            <pc:docMk/>
            <pc:sldMk cId="2369760115" sldId="293"/>
            <ac:spMk id="2" creationId="{FD8FE40D-AE32-A393-4BBB-4E5EF30F0804}"/>
          </ac:spMkLst>
        </pc:spChg>
        <pc:spChg chg="mod">
          <ac:chgData name="Vivek Gohil" userId="8f3e33861dddeea9" providerId="LiveId" clId="{6080C614-58B4-4CCF-A48C-2EE7C1624DFD}" dt="2023-02-11T15:07:45.381" v="2096" actId="20577"/>
          <ac:spMkLst>
            <pc:docMk/>
            <pc:sldMk cId="2369760115" sldId="293"/>
            <ac:spMk id="3" creationId="{1E0363E5-E60F-0EEF-7D5D-4AA4CE721977}"/>
          </ac:spMkLst>
        </pc:spChg>
        <pc:picChg chg="add mod modCrop">
          <ac:chgData name="Vivek Gohil" userId="8f3e33861dddeea9" providerId="LiveId" clId="{6080C614-58B4-4CCF-A48C-2EE7C1624DFD}" dt="2023-02-11T15:14:32.681" v="2180" actId="1076"/>
          <ac:picMkLst>
            <pc:docMk/>
            <pc:sldMk cId="2369760115" sldId="293"/>
            <ac:picMk id="4" creationId="{DC4949F9-33A3-8141-ABD8-B4C67B7FDBC4}"/>
          </ac:picMkLst>
        </pc:picChg>
      </pc:sldChg>
      <pc:sldChg chg="modSp add mod modAnim">
        <pc:chgData name="Vivek Gohil" userId="8f3e33861dddeea9" providerId="LiveId" clId="{6080C614-58B4-4CCF-A48C-2EE7C1624DFD}" dt="2023-02-11T18:00:21.394" v="4358"/>
        <pc:sldMkLst>
          <pc:docMk/>
          <pc:sldMk cId="3867493425" sldId="294"/>
        </pc:sldMkLst>
        <pc:spChg chg="mod">
          <ac:chgData name="Vivek Gohil" userId="8f3e33861dddeea9" providerId="LiveId" clId="{6080C614-58B4-4CCF-A48C-2EE7C1624DFD}" dt="2023-02-11T15:08:52.318" v="2119" actId="27636"/>
          <ac:spMkLst>
            <pc:docMk/>
            <pc:sldMk cId="3867493425" sldId="294"/>
            <ac:spMk id="3" creationId="{1E0363E5-E60F-0EEF-7D5D-4AA4CE721977}"/>
          </ac:spMkLst>
        </pc:spChg>
      </pc:sldChg>
      <pc:sldChg chg="modSp new mod modAnim">
        <pc:chgData name="Vivek Gohil" userId="8f3e33861dddeea9" providerId="LiveId" clId="{6080C614-58B4-4CCF-A48C-2EE7C1624DFD}" dt="2023-02-12T17:24:21.894" v="4604" actId="20577"/>
        <pc:sldMkLst>
          <pc:docMk/>
          <pc:sldMk cId="4057998281" sldId="295"/>
        </pc:sldMkLst>
        <pc:spChg chg="mod">
          <ac:chgData name="Vivek Gohil" userId="8f3e33861dddeea9" providerId="LiveId" clId="{6080C614-58B4-4CCF-A48C-2EE7C1624DFD}" dt="2023-02-11T15:09:49.924" v="2155"/>
          <ac:spMkLst>
            <pc:docMk/>
            <pc:sldMk cId="4057998281" sldId="295"/>
            <ac:spMk id="2" creationId="{15E646C0-BA8D-9A02-9C80-2FA9B739DFE2}"/>
          </ac:spMkLst>
        </pc:spChg>
        <pc:spChg chg="mod">
          <ac:chgData name="Vivek Gohil" userId="8f3e33861dddeea9" providerId="LiveId" clId="{6080C614-58B4-4CCF-A48C-2EE7C1624DFD}" dt="2023-02-12T17:24:21.894" v="4604" actId="20577"/>
          <ac:spMkLst>
            <pc:docMk/>
            <pc:sldMk cId="4057998281" sldId="295"/>
            <ac:spMk id="3" creationId="{75F0C5BD-2F08-E97B-7153-7070D33A62DA}"/>
          </ac:spMkLst>
        </pc:spChg>
      </pc:sldChg>
      <pc:sldChg chg="modSp new mod modAnim">
        <pc:chgData name="Vivek Gohil" userId="8f3e33861dddeea9" providerId="LiveId" clId="{6080C614-58B4-4CCF-A48C-2EE7C1624DFD}" dt="2023-02-11T18:00:04.245" v="4354"/>
        <pc:sldMkLst>
          <pc:docMk/>
          <pc:sldMk cId="1996989868" sldId="296"/>
        </pc:sldMkLst>
        <pc:spChg chg="mod">
          <ac:chgData name="Vivek Gohil" userId="8f3e33861dddeea9" providerId="LiveId" clId="{6080C614-58B4-4CCF-A48C-2EE7C1624DFD}" dt="2023-02-11T15:10:04.827" v="2157"/>
          <ac:spMkLst>
            <pc:docMk/>
            <pc:sldMk cId="1996989868" sldId="296"/>
            <ac:spMk id="2" creationId="{361369DB-5A7A-F4B5-E73C-5CC32839E4E7}"/>
          </ac:spMkLst>
        </pc:spChg>
        <pc:spChg chg="mod">
          <ac:chgData name="Vivek Gohil" userId="8f3e33861dddeea9" providerId="LiveId" clId="{6080C614-58B4-4CCF-A48C-2EE7C1624DFD}" dt="2023-02-11T15:10:19.396" v="2161"/>
          <ac:spMkLst>
            <pc:docMk/>
            <pc:sldMk cId="1996989868" sldId="296"/>
            <ac:spMk id="3" creationId="{12D7747F-7B13-09C7-ED6F-B6300CBC2DEA}"/>
          </ac:spMkLst>
        </pc:spChg>
      </pc:sldChg>
      <pc:sldChg chg="modSp new mod modAnim">
        <pc:chgData name="Vivek Gohil" userId="8f3e33861dddeea9" providerId="LiveId" clId="{6080C614-58B4-4CCF-A48C-2EE7C1624DFD}" dt="2023-02-11T17:59:58.427" v="4352"/>
        <pc:sldMkLst>
          <pc:docMk/>
          <pc:sldMk cId="453624136" sldId="297"/>
        </pc:sldMkLst>
        <pc:spChg chg="mod">
          <ac:chgData name="Vivek Gohil" userId="8f3e33861dddeea9" providerId="LiveId" clId="{6080C614-58B4-4CCF-A48C-2EE7C1624DFD}" dt="2023-02-11T15:10:27.066" v="2163"/>
          <ac:spMkLst>
            <pc:docMk/>
            <pc:sldMk cId="453624136" sldId="297"/>
            <ac:spMk id="2" creationId="{B0550BC8-CA1E-977A-2379-53F9620792A8}"/>
          </ac:spMkLst>
        </pc:spChg>
        <pc:spChg chg="mod">
          <ac:chgData name="Vivek Gohil" userId="8f3e33861dddeea9" providerId="LiveId" clId="{6080C614-58B4-4CCF-A48C-2EE7C1624DFD}" dt="2023-02-11T15:10:40.217" v="2167"/>
          <ac:spMkLst>
            <pc:docMk/>
            <pc:sldMk cId="453624136" sldId="297"/>
            <ac:spMk id="3" creationId="{A8F5CE5F-2AEB-85B2-19B0-81F1E9C7F788}"/>
          </ac:spMkLst>
        </pc:spChg>
      </pc:sldChg>
      <pc:sldChg chg="modSp new mod modAnim">
        <pc:chgData name="Vivek Gohil" userId="8f3e33861dddeea9" providerId="LiveId" clId="{6080C614-58B4-4CCF-A48C-2EE7C1624DFD}" dt="2023-02-11T17:59:49.996" v="4350"/>
        <pc:sldMkLst>
          <pc:docMk/>
          <pc:sldMk cId="1963655536" sldId="298"/>
        </pc:sldMkLst>
        <pc:spChg chg="mod">
          <ac:chgData name="Vivek Gohil" userId="8f3e33861dddeea9" providerId="LiveId" clId="{6080C614-58B4-4CCF-A48C-2EE7C1624DFD}" dt="2023-02-11T15:15:14.669" v="2181"/>
          <ac:spMkLst>
            <pc:docMk/>
            <pc:sldMk cId="1963655536" sldId="298"/>
            <ac:spMk id="2" creationId="{0C5E029C-679E-3DB3-C45F-06D0E4BF8965}"/>
          </ac:spMkLst>
        </pc:spChg>
        <pc:spChg chg="mod">
          <ac:chgData name="Vivek Gohil" userId="8f3e33861dddeea9" providerId="LiveId" clId="{6080C614-58B4-4CCF-A48C-2EE7C1624DFD}" dt="2023-02-11T15:10:58.505" v="2172"/>
          <ac:spMkLst>
            <pc:docMk/>
            <pc:sldMk cId="1963655536" sldId="298"/>
            <ac:spMk id="3" creationId="{1596B837-C241-3879-230D-DC9249490C80}"/>
          </ac:spMkLst>
        </pc:spChg>
      </pc:sldChg>
      <pc:sldChg chg="addSp modSp new mod modAnim">
        <pc:chgData name="Vivek Gohil" userId="8f3e33861dddeea9" providerId="LiveId" clId="{6080C614-58B4-4CCF-A48C-2EE7C1624DFD}" dt="2023-02-11T17:59:39.517" v="4348"/>
        <pc:sldMkLst>
          <pc:docMk/>
          <pc:sldMk cId="3666952731" sldId="299"/>
        </pc:sldMkLst>
        <pc:spChg chg="mod">
          <ac:chgData name="Vivek Gohil" userId="8f3e33861dddeea9" providerId="LiveId" clId="{6080C614-58B4-4CCF-A48C-2EE7C1624DFD}" dt="2023-02-11T15:15:46.275" v="2183"/>
          <ac:spMkLst>
            <pc:docMk/>
            <pc:sldMk cId="3666952731" sldId="299"/>
            <ac:spMk id="2" creationId="{2AA4D759-BFAC-B053-94D0-89AAA0C587CB}"/>
          </ac:spMkLst>
        </pc:spChg>
        <pc:spChg chg="mod">
          <ac:chgData name="Vivek Gohil" userId="8f3e33861dddeea9" providerId="LiveId" clId="{6080C614-58B4-4CCF-A48C-2EE7C1624DFD}" dt="2023-02-11T15:15:58.088" v="2184"/>
          <ac:spMkLst>
            <pc:docMk/>
            <pc:sldMk cId="3666952731" sldId="299"/>
            <ac:spMk id="3" creationId="{EA4F7F80-D763-5DD3-4719-D68BE3C25E84}"/>
          </ac:spMkLst>
        </pc:spChg>
        <pc:picChg chg="add mod">
          <ac:chgData name="Vivek Gohil" userId="8f3e33861dddeea9" providerId="LiveId" clId="{6080C614-58B4-4CCF-A48C-2EE7C1624DFD}" dt="2023-02-11T15:17:28.472" v="2186" actId="1076"/>
          <ac:picMkLst>
            <pc:docMk/>
            <pc:sldMk cId="3666952731" sldId="299"/>
            <ac:picMk id="1026" creationId="{1FB51A69-E60F-6EC6-40AD-0945B267C3BA}"/>
          </ac:picMkLst>
        </pc:picChg>
      </pc:sldChg>
      <pc:sldChg chg="modSp new mod modAnim">
        <pc:chgData name="Vivek Gohil" userId="8f3e33861dddeea9" providerId="LiveId" clId="{6080C614-58B4-4CCF-A48C-2EE7C1624DFD}" dt="2023-02-11T17:59:28.390" v="4346"/>
        <pc:sldMkLst>
          <pc:docMk/>
          <pc:sldMk cId="3843971956" sldId="300"/>
        </pc:sldMkLst>
        <pc:spChg chg="mod">
          <ac:chgData name="Vivek Gohil" userId="8f3e33861dddeea9" providerId="LiveId" clId="{6080C614-58B4-4CCF-A48C-2EE7C1624DFD}" dt="2023-02-11T15:17:55.725" v="2188"/>
          <ac:spMkLst>
            <pc:docMk/>
            <pc:sldMk cId="3843971956" sldId="300"/>
            <ac:spMk id="2" creationId="{FA90AA6A-61C2-EE83-DA9E-1702BA7248F8}"/>
          </ac:spMkLst>
        </pc:spChg>
        <pc:spChg chg="mod">
          <ac:chgData name="Vivek Gohil" userId="8f3e33861dddeea9" providerId="LiveId" clId="{6080C614-58B4-4CCF-A48C-2EE7C1624DFD}" dt="2023-02-11T15:18:29.698" v="2193" actId="20577"/>
          <ac:spMkLst>
            <pc:docMk/>
            <pc:sldMk cId="3843971956" sldId="300"/>
            <ac:spMk id="3" creationId="{5FE77B99-5EDD-3C8F-55BC-A374A3284208}"/>
          </ac:spMkLst>
        </pc:spChg>
      </pc:sldChg>
      <pc:sldChg chg="modSp new mod modAnim">
        <pc:chgData name="Vivek Gohil" userId="8f3e33861dddeea9" providerId="LiveId" clId="{6080C614-58B4-4CCF-A48C-2EE7C1624DFD}" dt="2023-02-11T17:59:19.374" v="4345"/>
        <pc:sldMkLst>
          <pc:docMk/>
          <pc:sldMk cId="1569841099" sldId="301"/>
        </pc:sldMkLst>
        <pc:spChg chg="mod">
          <ac:chgData name="Vivek Gohil" userId="8f3e33861dddeea9" providerId="LiveId" clId="{6080C614-58B4-4CCF-A48C-2EE7C1624DFD}" dt="2023-02-11T15:19:08.285" v="2195"/>
          <ac:spMkLst>
            <pc:docMk/>
            <pc:sldMk cId="1569841099" sldId="301"/>
            <ac:spMk id="2" creationId="{7AAB39EA-E08F-A25E-D6EA-CD59926B1CB4}"/>
          </ac:spMkLst>
        </pc:spChg>
        <pc:spChg chg="mod">
          <ac:chgData name="Vivek Gohil" userId="8f3e33861dddeea9" providerId="LiveId" clId="{6080C614-58B4-4CCF-A48C-2EE7C1624DFD}" dt="2023-02-11T15:19:29.633" v="2198" actId="20577"/>
          <ac:spMkLst>
            <pc:docMk/>
            <pc:sldMk cId="1569841099" sldId="301"/>
            <ac:spMk id="3" creationId="{57BEDD64-B615-CECD-B40A-9C2065FFAABE}"/>
          </ac:spMkLst>
        </pc:spChg>
      </pc:sldChg>
      <pc:sldChg chg="addSp delSp modSp new mod modAnim">
        <pc:chgData name="Vivek Gohil" userId="8f3e33861dddeea9" providerId="LiveId" clId="{6080C614-58B4-4CCF-A48C-2EE7C1624DFD}" dt="2023-02-11T17:59:15.706" v="4344"/>
        <pc:sldMkLst>
          <pc:docMk/>
          <pc:sldMk cId="206099608" sldId="302"/>
        </pc:sldMkLst>
        <pc:spChg chg="mod">
          <ac:chgData name="Vivek Gohil" userId="8f3e33861dddeea9" providerId="LiveId" clId="{6080C614-58B4-4CCF-A48C-2EE7C1624DFD}" dt="2023-02-11T15:19:50.077" v="2209" actId="20577"/>
          <ac:spMkLst>
            <pc:docMk/>
            <pc:sldMk cId="206099608" sldId="302"/>
            <ac:spMk id="2" creationId="{8A03A6E8-D70E-BE8F-F652-35057826FE5A}"/>
          </ac:spMkLst>
        </pc:spChg>
        <pc:spChg chg="mod">
          <ac:chgData name="Vivek Gohil" userId="8f3e33861dddeea9" providerId="LiveId" clId="{6080C614-58B4-4CCF-A48C-2EE7C1624DFD}" dt="2023-02-11T15:22:08.887" v="2210"/>
          <ac:spMkLst>
            <pc:docMk/>
            <pc:sldMk cId="206099608" sldId="302"/>
            <ac:spMk id="3" creationId="{013D1CEE-8491-2E3F-01F5-B1D3F00FEDBF}"/>
          </ac:spMkLst>
        </pc:spChg>
        <pc:spChg chg="add del">
          <ac:chgData name="Vivek Gohil" userId="8f3e33861dddeea9" providerId="LiveId" clId="{6080C614-58B4-4CCF-A48C-2EE7C1624DFD}" dt="2023-02-11T15:22:12.205" v="2212" actId="22"/>
          <ac:spMkLst>
            <pc:docMk/>
            <pc:sldMk cId="206099608" sldId="302"/>
            <ac:spMk id="5" creationId="{B3AD72EB-6320-BA9A-9316-B3D07586A727}"/>
          </ac:spMkLst>
        </pc:spChg>
        <pc:picChg chg="add mod">
          <ac:chgData name="Vivek Gohil" userId="8f3e33861dddeea9" providerId="LiveId" clId="{6080C614-58B4-4CCF-A48C-2EE7C1624DFD}" dt="2023-02-11T15:22:19.934" v="2214" actId="1076"/>
          <ac:picMkLst>
            <pc:docMk/>
            <pc:sldMk cId="206099608" sldId="302"/>
            <ac:picMk id="7" creationId="{EDBBF0FD-49F6-BF94-8EAD-698A1B6B7F26}"/>
          </ac:picMkLst>
        </pc:picChg>
      </pc:sldChg>
      <pc:sldChg chg="modSp new mod modAnim">
        <pc:chgData name="Vivek Gohil" userId="8f3e33861dddeea9" providerId="LiveId" clId="{6080C614-58B4-4CCF-A48C-2EE7C1624DFD}" dt="2023-02-11T17:59:07.427" v="4342"/>
        <pc:sldMkLst>
          <pc:docMk/>
          <pc:sldMk cId="1834460740" sldId="303"/>
        </pc:sldMkLst>
        <pc:spChg chg="mod">
          <ac:chgData name="Vivek Gohil" userId="8f3e33861dddeea9" providerId="LiveId" clId="{6080C614-58B4-4CCF-A48C-2EE7C1624DFD}" dt="2023-02-11T15:22:46.268" v="2216"/>
          <ac:spMkLst>
            <pc:docMk/>
            <pc:sldMk cId="1834460740" sldId="303"/>
            <ac:spMk id="2" creationId="{7AE50698-83FB-A49F-510E-01801A72790D}"/>
          </ac:spMkLst>
        </pc:spChg>
        <pc:spChg chg="mod">
          <ac:chgData name="Vivek Gohil" userId="8f3e33861dddeea9" providerId="LiveId" clId="{6080C614-58B4-4CCF-A48C-2EE7C1624DFD}" dt="2023-02-11T15:23:44.063" v="2233" actId="27636"/>
          <ac:spMkLst>
            <pc:docMk/>
            <pc:sldMk cId="1834460740" sldId="303"/>
            <ac:spMk id="3" creationId="{E5932205-DD76-DD14-700C-7E53A8C76DD6}"/>
          </ac:spMkLst>
        </pc:spChg>
      </pc:sldChg>
      <pc:sldChg chg="modSp new mod modAnim">
        <pc:chgData name="Vivek Gohil" userId="8f3e33861dddeea9" providerId="LiveId" clId="{6080C614-58B4-4CCF-A48C-2EE7C1624DFD}" dt="2023-02-11T17:59:01.404" v="4340"/>
        <pc:sldMkLst>
          <pc:docMk/>
          <pc:sldMk cId="338949360" sldId="304"/>
        </pc:sldMkLst>
        <pc:spChg chg="mod">
          <ac:chgData name="Vivek Gohil" userId="8f3e33861dddeea9" providerId="LiveId" clId="{6080C614-58B4-4CCF-A48C-2EE7C1624DFD}" dt="2023-02-11T15:24:38.670" v="2256"/>
          <ac:spMkLst>
            <pc:docMk/>
            <pc:sldMk cId="338949360" sldId="304"/>
            <ac:spMk id="2" creationId="{F1FF151C-7046-85EB-79F1-C7691607260A}"/>
          </ac:spMkLst>
        </pc:spChg>
        <pc:spChg chg="mod">
          <ac:chgData name="Vivek Gohil" userId="8f3e33861dddeea9" providerId="LiveId" clId="{6080C614-58B4-4CCF-A48C-2EE7C1624DFD}" dt="2023-02-11T15:24:28.196" v="2255" actId="20577"/>
          <ac:spMkLst>
            <pc:docMk/>
            <pc:sldMk cId="338949360" sldId="304"/>
            <ac:spMk id="3" creationId="{AEC01AB3-AFD0-59A2-98B1-068CFFFD27D2}"/>
          </ac:spMkLst>
        </pc:spChg>
      </pc:sldChg>
      <pc:sldChg chg="modSp new mod modAnim">
        <pc:chgData name="Vivek Gohil" userId="8f3e33861dddeea9" providerId="LiveId" clId="{6080C614-58B4-4CCF-A48C-2EE7C1624DFD}" dt="2023-02-11T17:58:51.163" v="4338"/>
        <pc:sldMkLst>
          <pc:docMk/>
          <pc:sldMk cId="3881465491" sldId="305"/>
        </pc:sldMkLst>
        <pc:spChg chg="mod">
          <ac:chgData name="Vivek Gohil" userId="8f3e33861dddeea9" providerId="LiveId" clId="{6080C614-58B4-4CCF-A48C-2EE7C1624DFD}" dt="2023-02-11T15:27:04.655" v="2263" actId="20577"/>
          <ac:spMkLst>
            <pc:docMk/>
            <pc:sldMk cId="3881465491" sldId="305"/>
            <ac:spMk id="2" creationId="{B26D716D-B3E6-77AB-C661-B996AB191170}"/>
          </ac:spMkLst>
        </pc:spChg>
        <pc:spChg chg="mod">
          <ac:chgData name="Vivek Gohil" userId="8f3e33861dddeea9" providerId="LiveId" clId="{6080C614-58B4-4CCF-A48C-2EE7C1624DFD}" dt="2023-02-11T15:53:25.719" v="2357" actId="20577"/>
          <ac:spMkLst>
            <pc:docMk/>
            <pc:sldMk cId="3881465491" sldId="305"/>
            <ac:spMk id="3" creationId="{D82EA714-666E-A528-E4A9-98A812BCE1D5}"/>
          </ac:spMkLst>
        </pc:spChg>
      </pc:sldChg>
      <pc:sldChg chg="modSp new mod modAnim">
        <pc:chgData name="Vivek Gohil" userId="8f3e33861dddeea9" providerId="LiveId" clId="{6080C614-58B4-4CCF-A48C-2EE7C1624DFD}" dt="2023-02-12T17:28:57.790" v="4609" actId="20577"/>
        <pc:sldMkLst>
          <pc:docMk/>
          <pc:sldMk cId="951495977" sldId="306"/>
        </pc:sldMkLst>
        <pc:spChg chg="mod">
          <ac:chgData name="Vivek Gohil" userId="8f3e33861dddeea9" providerId="LiveId" clId="{6080C614-58B4-4CCF-A48C-2EE7C1624DFD}" dt="2023-02-11T16:31:31.907" v="3107" actId="20577"/>
          <ac:spMkLst>
            <pc:docMk/>
            <pc:sldMk cId="951495977" sldId="306"/>
            <ac:spMk id="2" creationId="{A96623C8-1034-7704-E544-C4B296067A9E}"/>
          </ac:spMkLst>
        </pc:spChg>
        <pc:spChg chg="mod">
          <ac:chgData name="Vivek Gohil" userId="8f3e33861dddeea9" providerId="LiveId" clId="{6080C614-58B4-4CCF-A48C-2EE7C1624DFD}" dt="2023-02-12T17:28:57.790" v="4609" actId="20577"/>
          <ac:spMkLst>
            <pc:docMk/>
            <pc:sldMk cId="951495977" sldId="306"/>
            <ac:spMk id="3" creationId="{88B9F6DB-8033-6563-9EA6-6BBC344C81D7}"/>
          </ac:spMkLst>
        </pc:spChg>
      </pc:sldChg>
      <pc:sldChg chg="modSp new del mod">
        <pc:chgData name="Vivek Gohil" userId="8f3e33861dddeea9" providerId="LiveId" clId="{6080C614-58B4-4CCF-A48C-2EE7C1624DFD}" dt="2023-02-11T16:46:15.181" v="4011" actId="47"/>
        <pc:sldMkLst>
          <pc:docMk/>
          <pc:sldMk cId="731583710" sldId="307"/>
        </pc:sldMkLst>
        <pc:spChg chg="mod">
          <ac:chgData name="Vivek Gohil" userId="8f3e33861dddeea9" providerId="LiveId" clId="{6080C614-58B4-4CCF-A48C-2EE7C1624DFD}" dt="2023-02-11T15:38:02.938" v="2297"/>
          <ac:spMkLst>
            <pc:docMk/>
            <pc:sldMk cId="731583710" sldId="307"/>
            <ac:spMk id="2" creationId="{48AAAD64-236A-3F40-5878-03B22498A6D2}"/>
          </ac:spMkLst>
        </pc:spChg>
        <pc:spChg chg="mod">
          <ac:chgData name="Vivek Gohil" userId="8f3e33861dddeea9" providerId="LiveId" clId="{6080C614-58B4-4CCF-A48C-2EE7C1624DFD}" dt="2023-02-11T15:38:17.135" v="2301"/>
          <ac:spMkLst>
            <pc:docMk/>
            <pc:sldMk cId="731583710" sldId="307"/>
            <ac:spMk id="3" creationId="{1645B75E-6001-388D-7056-83603EA7F572}"/>
          </ac:spMkLst>
        </pc:spChg>
      </pc:sldChg>
      <pc:sldChg chg="modSp new del mod">
        <pc:chgData name="Vivek Gohil" userId="8f3e33861dddeea9" providerId="LiveId" clId="{6080C614-58B4-4CCF-A48C-2EE7C1624DFD}" dt="2023-02-11T16:46:15.181" v="4011" actId="47"/>
        <pc:sldMkLst>
          <pc:docMk/>
          <pc:sldMk cId="4148435186" sldId="308"/>
        </pc:sldMkLst>
        <pc:spChg chg="mod">
          <ac:chgData name="Vivek Gohil" userId="8f3e33861dddeea9" providerId="LiveId" clId="{6080C614-58B4-4CCF-A48C-2EE7C1624DFD}" dt="2023-02-11T16:45:47.513" v="4010"/>
          <ac:spMkLst>
            <pc:docMk/>
            <pc:sldMk cId="4148435186" sldId="308"/>
            <ac:spMk id="2" creationId="{62854D36-FE92-415C-0815-48278FBE7976}"/>
          </ac:spMkLst>
        </pc:spChg>
        <pc:spChg chg="mod">
          <ac:chgData name="Vivek Gohil" userId="8f3e33861dddeea9" providerId="LiveId" clId="{6080C614-58B4-4CCF-A48C-2EE7C1624DFD}" dt="2023-02-11T16:45:45.490" v="4009" actId="21"/>
          <ac:spMkLst>
            <pc:docMk/>
            <pc:sldMk cId="4148435186" sldId="308"/>
            <ac:spMk id="3" creationId="{BDFF106D-7EA3-9263-1AB0-5CA2B790C363}"/>
          </ac:spMkLst>
        </pc:spChg>
      </pc:sldChg>
      <pc:sldChg chg="modSp new del mod">
        <pc:chgData name="Vivek Gohil" userId="8f3e33861dddeea9" providerId="LiveId" clId="{6080C614-58B4-4CCF-A48C-2EE7C1624DFD}" dt="2023-02-11T16:46:15.181" v="4011" actId="47"/>
        <pc:sldMkLst>
          <pc:docMk/>
          <pc:sldMk cId="257889485" sldId="309"/>
        </pc:sldMkLst>
        <pc:spChg chg="mod">
          <ac:chgData name="Vivek Gohil" userId="8f3e33861dddeea9" providerId="LiveId" clId="{6080C614-58B4-4CCF-A48C-2EE7C1624DFD}" dt="2023-02-11T15:40:15.724" v="2334"/>
          <ac:spMkLst>
            <pc:docMk/>
            <pc:sldMk cId="257889485" sldId="309"/>
            <ac:spMk id="3" creationId="{584995D5-12B7-20DF-2905-66769F5BB53A}"/>
          </ac:spMkLst>
        </pc:spChg>
      </pc:sldChg>
      <pc:sldChg chg="new del">
        <pc:chgData name="Vivek Gohil" userId="8f3e33861dddeea9" providerId="LiveId" clId="{6080C614-58B4-4CCF-A48C-2EE7C1624DFD}" dt="2023-02-11T15:39:24.860" v="2316" actId="680"/>
        <pc:sldMkLst>
          <pc:docMk/>
          <pc:sldMk cId="1352826027" sldId="309"/>
        </pc:sldMkLst>
      </pc:sldChg>
      <pc:sldChg chg="addSp delSp modSp new mod modAnim">
        <pc:chgData name="Vivek Gohil" userId="8f3e33861dddeea9" providerId="LiveId" clId="{6080C614-58B4-4CCF-A48C-2EE7C1624DFD}" dt="2023-02-11T17:58:35.596" v="4335"/>
        <pc:sldMkLst>
          <pc:docMk/>
          <pc:sldMk cId="2185283804" sldId="310"/>
        </pc:sldMkLst>
        <pc:spChg chg="mod">
          <ac:chgData name="Vivek Gohil" userId="8f3e33861dddeea9" providerId="LiveId" clId="{6080C614-58B4-4CCF-A48C-2EE7C1624DFD}" dt="2023-02-11T16:31:39.997" v="3108"/>
          <ac:spMkLst>
            <pc:docMk/>
            <pc:sldMk cId="2185283804" sldId="310"/>
            <ac:spMk id="2" creationId="{1B2B7672-180E-1ECE-D039-E65DDEF7DB40}"/>
          </ac:spMkLst>
        </pc:spChg>
        <pc:spChg chg="del">
          <ac:chgData name="Vivek Gohil" userId="8f3e33861dddeea9" providerId="LiveId" clId="{6080C614-58B4-4CCF-A48C-2EE7C1624DFD}" dt="2023-02-11T16:29:07.569" v="3092"/>
          <ac:spMkLst>
            <pc:docMk/>
            <pc:sldMk cId="2185283804" sldId="310"/>
            <ac:spMk id="3" creationId="{1AB2A0C4-DB49-3584-601B-3B53570D385F}"/>
          </ac:spMkLst>
        </pc:spChg>
        <pc:picChg chg="add mod modCrop">
          <ac:chgData name="Vivek Gohil" userId="8f3e33861dddeea9" providerId="LiveId" clId="{6080C614-58B4-4CCF-A48C-2EE7C1624DFD}" dt="2023-02-11T16:29:26.128" v="3093" actId="732"/>
          <ac:picMkLst>
            <pc:docMk/>
            <pc:sldMk cId="2185283804" sldId="310"/>
            <ac:picMk id="4" creationId="{9E7CA4F3-7AB9-4148-2D50-A472E5DC69EA}"/>
          </ac:picMkLst>
        </pc:picChg>
      </pc:sldChg>
      <pc:sldChg chg="modSp new mod modAnim">
        <pc:chgData name="Vivek Gohil" userId="8f3e33861dddeea9" providerId="LiveId" clId="{6080C614-58B4-4CCF-A48C-2EE7C1624DFD}" dt="2023-02-11T17:58:27.962" v="4333"/>
        <pc:sldMkLst>
          <pc:docMk/>
          <pc:sldMk cId="26647908" sldId="311"/>
        </pc:sldMkLst>
        <pc:spChg chg="mod">
          <ac:chgData name="Vivek Gohil" userId="8f3e33861dddeea9" providerId="LiveId" clId="{6080C614-58B4-4CCF-A48C-2EE7C1624DFD}" dt="2023-02-11T16:31:41.985" v="3109"/>
          <ac:spMkLst>
            <pc:docMk/>
            <pc:sldMk cId="26647908" sldId="311"/>
            <ac:spMk id="2" creationId="{BB422EB3-F786-E883-FA29-CEB3410F447E}"/>
          </ac:spMkLst>
        </pc:spChg>
        <pc:spChg chg="mod">
          <ac:chgData name="Vivek Gohil" userId="8f3e33861dddeea9" providerId="LiveId" clId="{6080C614-58B4-4CCF-A48C-2EE7C1624DFD}" dt="2023-02-11T16:32:16.019" v="3177" actId="20577"/>
          <ac:spMkLst>
            <pc:docMk/>
            <pc:sldMk cId="26647908" sldId="311"/>
            <ac:spMk id="3" creationId="{1C61A02B-9317-B65E-8053-9668B8FB6C64}"/>
          </ac:spMkLst>
        </pc:spChg>
      </pc:sldChg>
      <pc:sldChg chg="modSp new mod modAnim">
        <pc:chgData name="Vivek Gohil" userId="8f3e33861dddeea9" providerId="LiveId" clId="{6080C614-58B4-4CCF-A48C-2EE7C1624DFD}" dt="2023-02-11T17:58:19.236" v="4331"/>
        <pc:sldMkLst>
          <pc:docMk/>
          <pc:sldMk cId="1226697842" sldId="312"/>
        </pc:sldMkLst>
        <pc:spChg chg="mod">
          <ac:chgData name="Vivek Gohil" userId="8f3e33861dddeea9" providerId="LiveId" clId="{6080C614-58B4-4CCF-A48C-2EE7C1624DFD}" dt="2023-02-11T16:33:29.038" v="3179"/>
          <ac:spMkLst>
            <pc:docMk/>
            <pc:sldMk cId="1226697842" sldId="312"/>
            <ac:spMk id="2" creationId="{ECABD304-A85F-C1FD-B256-F325B1ADDE59}"/>
          </ac:spMkLst>
        </pc:spChg>
        <pc:spChg chg="mod">
          <ac:chgData name="Vivek Gohil" userId="8f3e33861dddeea9" providerId="LiveId" clId="{6080C614-58B4-4CCF-A48C-2EE7C1624DFD}" dt="2023-02-11T16:34:35.849" v="3346" actId="20577"/>
          <ac:spMkLst>
            <pc:docMk/>
            <pc:sldMk cId="1226697842" sldId="312"/>
            <ac:spMk id="3" creationId="{D0E8C40C-B2F5-EC98-6986-A0CC52572C37}"/>
          </ac:spMkLst>
        </pc:spChg>
      </pc:sldChg>
      <pc:sldChg chg="modSp new mod modAnim">
        <pc:chgData name="Vivek Gohil" userId="8f3e33861dddeea9" providerId="LiveId" clId="{6080C614-58B4-4CCF-A48C-2EE7C1624DFD}" dt="2023-02-11T17:58:14.276" v="4330"/>
        <pc:sldMkLst>
          <pc:docMk/>
          <pc:sldMk cId="3761325668" sldId="313"/>
        </pc:sldMkLst>
        <pc:spChg chg="mod">
          <ac:chgData name="Vivek Gohil" userId="8f3e33861dddeea9" providerId="LiveId" clId="{6080C614-58B4-4CCF-A48C-2EE7C1624DFD}" dt="2023-02-11T16:36:37.644" v="3520"/>
          <ac:spMkLst>
            <pc:docMk/>
            <pc:sldMk cId="3761325668" sldId="313"/>
            <ac:spMk id="2" creationId="{E335CD96-7391-961E-DA16-DB187B7CE690}"/>
          </ac:spMkLst>
        </pc:spChg>
        <pc:spChg chg="mod">
          <ac:chgData name="Vivek Gohil" userId="8f3e33861dddeea9" providerId="LiveId" clId="{6080C614-58B4-4CCF-A48C-2EE7C1624DFD}" dt="2023-02-11T16:36:31.439" v="3519" actId="20577"/>
          <ac:spMkLst>
            <pc:docMk/>
            <pc:sldMk cId="3761325668" sldId="313"/>
            <ac:spMk id="3" creationId="{F35BF268-7CD5-95B1-87D3-C3DCC5C30A36}"/>
          </ac:spMkLst>
        </pc:spChg>
      </pc:sldChg>
      <pc:sldChg chg="addSp modSp new mod modAnim">
        <pc:chgData name="Vivek Gohil" userId="8f3e33861dddeea9" providerId="LiveId" clId="{6080C614-58B4-4CCF-A48C-2EE7C1624DFD}" dt="2023-02-11T17:58:01.980" v="4328"/>
        <pc:sldMkLst>
          <pc:docMk/>
          <pc:sldMk cId="2181460435" sldId="314"/>
        </pc:sldMkLst>
        <pc:spChg chg="mod">
          <ac:chgData name="Vivek Gohil" userId="8f3e33861dddeea9" providerId="LiveId" clId="{6080C614-58B4-4CCF-A48C-2EE7C1624DFD}" dt="2023-02-11T16:36:42.028" v="3522"/>
          <ac:spMkLst>
            <pc:docMk/>
            <pc:sldMk cId="2181460435" sldId="314"/>
            <ac:spMk id="2" creationId="{675AAAEB-4EC4-2429-C4A9-C8BF1DA5B0FA}"/>
          </ac:spMkLst>
        </pc:spChg>
        <pc:spChg chg="mod">
          <ac:chgData name="Vivek Gohil" userId="8f3e33861dddeea9" providerId="LiveId" clId="{6080C614-58B4-4CCF-A48C-2EE7C1624DFD}" dt="2023-02-11T16:42:56.660" v="3998" actId="20577"/>
          <ac:spMkLst>
            <pc:docMk/>
            <pc:sldMk cId="2181460435" sldId="314"/>
            <ac:spMk id="3" creationId="{CD41A991-842C-5C70-79E2-272072BF5E07}"/>
          </ac:spMkLst>
        </pc:spChg>
        <pc:picChg chg="add mod">
          <ac:chgData name="Vivek Gohil" userId="8f3e33861dddeea9" providerId="LiveId" clId="{6080C614-58B4-4CCF-A48C-2EE7C1624DFD}" dt="2023-02-11T16:43:50.952" v="4006" actId="1076"/>
          <ac:picMkLst>
            <pc:docMk/>
            <pc:sldMk cId="2181460435" sldId="314"/>
            <ac:picMk id="2050" creationId="{A11CB5BF-63C4-C846-D964-733F9268C8FD}"/>
          </ac:picMkLst>
        </pc:picChg>
      </pc:sldChg>
      <pc:sldChg chg="modSp new mod">
        <pc:chgData name="Vivek Gohil" userId="8f3e33861dddeea9" providerId="LiveId" clId="{6080C614-58B4-4CCF-A48C-2EE7C1624DFD}" dt="2023-02-11T17:28:37.871" v="4019" actId="20577"/>
        <pc:sldMkLst>
          <pc:docMk/>
          <pc:sldMk cId="3754283103" sldId="315"/>
        </pc:sldMkLst>
        <pc:spChg chg="mod">
          <ac:chgData name="Vivek Gohil" userId="8f3e33861dddeea9" providerId="LiveId" clId="{6080C614-58B4-4CCF-A48C-2EE7C1624DFD}" dt="2023-02-11T16:46:51.556" v="4013"/>
          <ac:spMkLst>
            <pc:docMk/>
            <pc:sldMk cId="3754283103" sldId="315"/>
            <ac:spMk id="2" creationId="{D9292374-ABE8-0CA1-55D5-D0A2623B656C}"/>
          </ac:spMkLst>
        </pc:spChg>
        <pc:spChg chg="mod">
          <ac:chgData name="Vivek Gohil" userId="8f3e33861dddeea9" providerId="LiveId" clId="{6080C614-58B4-4CCF-A48C-2EE7C1624DFD}" dt="2023-02-11T17:28:37.871" v="4019" actId="20577"/>
          <ac:spMkLst>
            <pc:docMk/>
            <pc:sldMk cId="3754283103" sldId="315"/>
            <ac:spMk id="3" creationId="{505786A2-6BE0-9E63-394F-EFE2D0AFFD4B}"/>
          </ac:spMkLst>
        </pc:spChg>
      </pc:sldChg>
      <pc:sldChg chg="modSp new mod modAnim">
        <pc:chgData name="Vivek Gohil" userId="8f3e33861dddeea9" providerId="LiveId" clId="{6080C614-58B4-4CCF-A48C-2EE7C1624DFD}" dt="2023-02-11T17:57:49.823" v="4325"/>
        <pc:sldMkLst>
          <pc:docMk/>
          <pc:sldMk cId="1488276056" sldId="316"/>
        </pc:sldMkLst>
        <pc:spChg chg="mod">
          <ac:chgData name="Vivek Gohil" userId="8f3e33861dddeea9" providerId="LiveId" clId="{6080C614-58B4-4CCF-A48C-2EE7C1624DFD}" dt="2023-02-11T17:32:21.047" v="4022" actId="20577"/>
          <ac:spMkLst>
            <pc:docMk/>
            <pc:sldMk cId="1488276056" sldId="316"/>
            <ac:spMk id="2" creationId="{A0480610-57BC-6FF7-8E72-6F8BB58D2245}"/>
          </ac:spMkLst>
        </pc:spChg>
        <pc:spChg chg="mod">
          <ac:chgData name="Vivek Gohil" userId="8f3e33861dddeea9" providerId="LiveId" clId="{6080C614-58B4-4CCF-A48C-2EE7C1624DFD}" dt="2023-02-11T17:57:47.798" v="4324" actId="1076"/>
          <ac:spMkLst>
            <pc:docMk/>
            <pc:sldMk cId="1488276056" sldId="316"/>
            <ac:spMk id="3" creationId="{49CA76A1-E75C-C484-3204-88E1E41F2605}"/>
          </ac:spMkLst>
        </pc:spChg>
      </pc:sldChg>
      <pc:sldChg chg="addSp modSp new mod modAnim">
        <pc:chgData name="Vivek Gohil" userId="8f3e33861dddeea9" providerId="LiveId" clId="{6080C614-58B4-4CCF-A48C-2EE7C1624DFD}" dt="2023-02-11T17:57:40.076" v="4323"/>
        <pc:sldMkLst>
          <pc:docMk/>
          <pc:sldMk cId="3150303317" sldId="317"/>
        </pc:sldMkLst>
        <pc:spChg chg="mod">
          <ac:chgData name="Vivek Gohil" userId="8f3e33861dddeea9" providerId="LiveId" clId="{6080C614-58B4-4CCF-A48C-2EE7C1624DFD}" dt="2023-02-11T17:35:08.763" v="4032"/>
          <ac:spMkLst>
            <pc:docMk/>
            <pc:sldMk cId="3150303317" sldId="317"/>
            <ac:spMk id="2" creationId="{2B32BAD9-2056-4A64-70E8-2B404021C62A}"/>
          </ac:spMkLst>
        </pc:spChg>
        <pc:spChg chg="mod">
          <ac:chgData name="Vivek Gohil" userId="8f3e33861dddeea9" providerId="LiveId" clId="{6080C614-58B4-4CCF-A48C-2EE7C1624DFD}" dt="2023-02-11T17:36:48.999" v="4099" actId="20577"/>
          <ac:spMkLst>
            <pc:docMk/>
            <pc:sldMk cId="3150303317" sldId="317"/>
            <ac:spMk id="3" creationId="{64EA2CCB-1683-0A30-5268-2FED7185DA90}"/>
          </ac:spMkLst>
        </pc:spChg>
        <pc:spChg chg="add">
          <ac:chgData name="Vivek Gohil" userId="8f3e33861dddeea9" providerId="LiveId" clId="{6080C614-58B4-4CCF-A48C-2EE7C1624DFD}" dt="2023-02-11T17:38:18.387" v="4106" actId="11529"/>
          <ac:spMkLst>
            <pc:docMk/>
            <pc:sldMk cId="3150303317" sldId="317"/>
            <ac:spMk id="4" creationId="{0D4F63FB-E326-910A-65AD-9B7694615218}"/>
          </ac:spMkLst>
        </pc:spChg>
        <pc:picChg chg="add mod">
          <ac:chgData name="Vivek Gohil" userId="8f3e33861dddeea9" providerId="LiveId" clId="{6080C614-58B4-4CCF-A48C-2EE7C1624DFD}" dt="2023-02-11T17:37:46.551" v="4105"/>
          <ac:picMkLst>
            <pc:docMk/>
            <pc:sldMk cId="3150303317" sldId="317"/>
            <ac:picMk id="3074" creationId="{B74858EF-58EC-BC71-42EC-A94DEF29938F}"/>
          </ac:picMkLst>
        </pc:picChg>
      </pc:sldChg>
      <pc:sldChg chg="modSp new mod modAnim">
        <pc:chgData name="Vivek Gohil" userId="8f3e33861dddeea9" providerId="LiveId" clId="{6080C614-58B4-4CCF-A48C-2EE7C1624DFD}" dt="2023-02-12T17:32:29.374" v="4611" actId="27636"/>
        <pc:sldMkLst>
          <pc:docMk/>
          <pc:sldMk cId="732380307" sldId="318"/>
        </pc:sldMkLst>
        <pc:spChg chg="mod">
          <ac:chgData name="Vivek Gohil" userId="8f3e33861dddeea9" providerId="LiveId" clId="{6080C614-58B4-4CCF-A48C-2EE7C1624DFD}" dt="2023-02-11T17:41:54.297" v="4165" actId="20577"/>
          <ac:spMkLst>
            <pc:docMk/>
            <pc:sldMk cId="732380307" sldId="318"/>
            <ac:spMk id="2" creationId="{62EBE001-16C0-328D-89B1-8F5973C4A77B}"/>
          </ac:spMkLst>
        </pc:spChg>
        <pc:spChg chg="mod">
          <ac:chgData name="Vivek Gohil" userId="8f3e33861dddeea9" providerId="LiveId" clId="{6080C614-58B4-4CCF-A48C-2EE7C1624DFD}" dt="2023-02-12T17:32:29.374" v="4611" actId="27636"/>
          <ac:spMkLst>
            <pc:docMk/>
            <pc:sldMk cId="732380307" sldId="318"/>
            <ac:spMk id="3" creationId="{521E85BF-460D-8036-E342-AD8230D0A077}"/>
          </ac:spMkLst>
        </pc:spChg>
      </pc:sldChg>
      <pc:sldChg chg="addSp modSp new mod modAnim">
        <pc:chgData name="Vivek Gohil" userId="8f3e33861dddeea9" providerId="LiveId" clId="{6080C614-58B4-4CCF-A48C-2EE7C1624DFD}" dt="2023-02-12T17:35:27.539" v="4623" actId="20577"/>
        <pc:sldMkLst>
          <pc:docMk/>
          <pc:sldMk cId="799296276" sldId="319"/>
        </pc:sldMkLst>
        <pc:spChg chg="mod">
          <ac:chgData name="Vivek Gohil" userId="8f3e33861dddeea9" providerId="LiveId" clId="{6080C614-58B4-4CCF-A48C-2EE7C1624DFD}" dt="2023-02-12T17:35:27.539" v="4623" actId="20577"/>
          <ac:spMkLst>
            <pc:docMk/>
            <pc:sldMk cId="799296276" sldId="319"/>
            <ac:spMk id="2" creationId="{AB6429F7-FD86-D3F7-2119-C9C19A633CC1}"/>
          </ac:spMkLst>
        </pc:spChg>
        <pc:spChg chg="mod">
          <ac:chgData name="Vivek Gohil" userId="8f3e33861dddeea9" providerId="LiveId" clId="{6080C614-58B4-4CCF-A48C-2EE7C1624DFD}" dt="2023-02-11T17:41:50.896" v="4164"/>
          <ac:spMkLst>
            <pc:docMk/>
            <pc:sldMk cId="799296276" sldId="319"/>
            <ac:spMk id="3" creationId="{25C2A30E-D2D0-06CF-3C4F-842510C92F52}"/>
          </ac:spMkLst>
        </pc:spChg>
        <pc:picChg chg="add mod">
          <ac:chgData name="Vivek Gohil" userId="8f3e33861dddeea9" providerId="LiveId" clId="{6080C614-58B4-4CCF-A48C-2EE7C1624DFD}" dt="2023-02-11T17:42:26.530" v="4168" actId="1076"/>
          <ac:picMkLst>
            <pc:docMk/>
            <pc:sldMk cId="799296276" sldId="319"/>
            <ac:picMk id="5" creationId="{3D6B378E-921B-E6D3-75AF-6120F5EC70A1}"/>
          </ac:picMkLst>
        </pc:picChg>
      </pc:sldChg>
      <pc:sldChg chg="addSp modSp new mod modAnim">
        <pc:chgData name="Vivek Gohil" userId="8f3e33861dddeea9" providerId="LiveId" clId="{6080C614-58B4-4CCF-A48C-2EE7C1624DFD}" dt="2023-02-11T18:09:07.677" v="4420"/>
        <pc:sldMkLst>
          <pc:docMk/>
          <pc:sldMk cId="654983957" sldId="320"/>
        </pc:sldMkLst>
        <pc:spChg chg="mod">
          <ac:chgData name="Vivek Gohil" userId="8f3e33861dddeea9" providerId="LiveId" clId="{6080C614-58B4-4CCF-A48C-2EE7C1624DFD}" dt="2023-02-11T17:42:44.357" v="4172"/>
          <ac:spMkLst>
            <pc:docMk/>
            <pc:sldMk cId="654983957" sldId="320"/>
            <ac:spMk id="2" creationId="{8443BE7A-DA0E-6DEC-96D0-2D81CA35E74D}"/>
          </ac:spMkLst>
        </pc:spChg>
        <pc:spChg chg="mod">
          <ac:chgData name="Vivek Gohil" userId="8f3e33861dddeea9" providerId="LiveId" clId="{6080C614-58B4-4CCF-A48C-2EE7C1624DFD}" dt="2023-02-11T17:43:01.463" v="4175" actId="20577"/>
          <ac:spMkLst>
            <pc:docMk/>
            <pc:sldMk cId="654983957" sldId="320"/>
            <ac:spMk id="3" creationId="{B9D72B3E-8155-4D23-9B1A-D76A41FC0C00}"/>
          </ac:spMkLst>
        </pc:spChg>
        <pc:picChg chg="add mod">
          <ac:chgData name="Vivek Gohil" userId="8f3e33861dddeea9" providerId="LiveId" clId="{6080C614-58B4-4CCF-A48C-2EE7C1624DFD}" dt="2023-02-11T17:44:01.081" v="4179" actId="1076"/>
          <ac:picMkLst>
            <pc:docMk/>
            <pc:sldMk cId="654983957" sldId="320"/>
            <ac:picMk id="5" creationId="{6EF50428-4697-4BE5-5816-B9E8C347EAA0}"/>
          </ac:picMkLst>
        </pc:picChg>
      </pc:sldChg>
      <pc:sldChg chg="modSp new mod modAnim">
        <pc:chgData name="Vivek Gohil" userId="8f3e33861dddeea9" providerId="LiveId" clId="{6080C614-58B4-4CCF-A48C-2EE7C1624DFD}" dt="2023-02-12T17:34:50.721" v="4622" actId="20577"/>
        <pc:sldMkLst>
          <pc:docMk/>
          <pc:sldMk cId="684969231" sldId="321"/>
        </pc:sldMkLst>
        <pc:spChg chg="mod">
          <ac:chgData name="Vivek Gohil" userId="8f3e33861dddeea9" providerId="LiveId" clId="{6080C614-58B4-4CCF-A48C-2EE7C1624DFD}" dt="2023-02-12T17:34:50.721" v="4622" actId="20577"/>
          <ac:spMkLst>
            <pc:docMk/>
            <pc:sldMk cId="684969231" sldId="321"/>
            <ac:spMk id="2" creationId="{13BDDF4B-B7FD-F1B3-C397-D9374F3D7D6B}"/>
          </ac:spMkLst>
        </pc:spChg>
        <pc:spChg chg="mod">
          <ac:chgData name="Vivek Gohil" userId="8f3e33861dddeea9" providerId="LiveId" clId="{6080C614-58B4-4CCF-A48C-2EE7C1624DFD}" dt="2023-02-11T17:45:30.613" v="4190" actId="20577"/>
          <ac:spMkLst>
            <pc:docMk/>
            <pc:sldMk cId="684969231" sldId="321"/>
            <ac:spMk id="3" creationId="{C7DE49BA-431A-90A5-F1F8-562A83462EFD}"/>
          </ac:spMkLst>
        </pc:spChg>
      </pc:sldChg>
      <pc:sldChg chg="modSp new mod modAnim">
        <pc:chgData name="Vivek Gohil" userId="8f3e33861dddeea9" providerId="LiveId" clId="{6080C614-58B4-4CCF-A48C-2EE7C1624DFD}" dt="2023-02-12T17:35:36.271" v="4627" actId="20577"/>
        <pc:sldMkLst>
          <pc:docMk/>
          <pc:sldMk cId="1200597684" sldId="322"/>
        </pc:sldMkLst>
        <pc:spChg chg="mod">
          <ac:chgData name="Vivek Gohil" userId="8f3e33861dddeea9" providerId="LiveId" clId="{6080C614-58B4-4CCF-A48C-2EE7C1624DFD}" dt="2023-02-12T17:35:36.271" v="4627" actId="20577"/>
          <ac:spMkLst>
            <pc:docMk/>
            <pc:sldMk cId="1200597684" sldId="322"/>
            <ac:spMk id="2" creationId="{4AC39358-DA63-4052-4831-550E9DFDA5B2}"/>
          </ac:spMkLst>
        </pc:spChg>
        <pc:spChg chg="mod">
          <ac:chgData name="Vivek Gohil" userId="8f3e33861dddeea9" providerId="LiveId" clId="{6080C614-58B4-4CCF-A48C-2EE7C1624DFD}" dt="2023-02-11T17:46:01.100" v="4194" actId="20577"/>
          <ac:spMkLst>
            <pc:docMk/>
            <pc:sldMk cId="1200597684" sldId="322"/>
            <ac:spMk id="3" creationId="{EA643836-2ABC-4950-F38F-1FCC7D9F151B}"/>
          </ac:spMkLst>
        </pc:spChg>
      </pc:sldChg>
      <pc:sldChg chg="addSp modSp new mod modAnim">
        <pc:chgData name="Vivek Gohil" userId="8f3e33861dddeea9" providerId="LiveId" clId="{6080C614-58B4-4CCF-A48C-2EE7C1624DFD}" dt="2023-02-12T17:35:41.831" v="4632" actId="20577"/>
        <pc:sldMkLst>
          <pc:docMk/>
          <pc:sldMk cId="2461275824" sldId="323"/>
        </pc:sldMkLst>
        <pc:spChg chg="mod">
          <ac:chgData name="Vivek Gohil" userId="8f3e33861dddeea9" providerId="LiveId" clId="{6080C614-58B4-4CCF-A48C-2EE7C1624DFD}" dt="2023-02-12T17:35:41.831" v="4632" actId="20577"/>
          <ac:spMkLst>
            <pc:docMk/>
            <pc:sldMk cId="2461275824" sldId="323"/>
            <ac:spMk id="2" creationId="{8CCD92B1-9ADF-B783-3273-C3599CEA5348}"/>
          </ac:spMkLst>
        </pc:spChg>
        <pc:spChg chg="mod">
          <ac:chgData name="Vivek Gohil" userId="8f3e33861dddeea9" providerId="LiveId" clId="{6080C614-58B4-4CCF-A48C-2EE7C1624DFD}" dt="2023-02-11T17:46:38.771" v="4199" actId="20577"/>
          <ac:spMkLst>
            <pc:docMk/>
            <pc:sldMk cId="2461275824" sldId="323"/>
            <ac:spMk id="3" creationId="{B657BFC6-C6F2-02F0-457A-28F8DB9BB7B9}"/>
          </ac:spMkLst>
        </pc:spChg>
        <pc:picChg chg="add mod">
          <ac:chgData name="Vivek Gohil" userId="8f3e33861dddeea9" providerId="LiveId" clId="{6080C614-58B4-4CCF-A48C-2EE7C1624DFD}" dt="2023-02-11T17:47:36.381" v="4201" actId="1076"/>
          <ac:picMkLst>
            <pc:docMk/>
            <pc:sldMk cId="2461275824" sldId="323"/>
            <ac:picMk id="5" creationId="{71B8288D-F2A5-DBE5-C2B1-9B0047ACCC3E}"/>
          </ac:picMkLst>
        </pc:picChg>
      </pc:sldChg>
      <pc:sldChg chg="modSp new mod modAnim">
        <pc:chgData name="Vivek Gohil" userId="8f3e33861dddeea9" providerId="LiveId" clId="{6080C614-58B4-4CCF-A48C-2EE7C1624DFD}" dt="2023-02-12T17:35:48.941" v="4637" actId="20577"/>
        <pc:sldMkLst>
          <pc:docMk/>
          <pc:sldMk cId="3087281011" sldId="324"/>
        </pc:sldMkLst>
        <pc:spChg chg="mod">
          <ac:chgData name="Vivek Gohil" userId="8f3e33861dddeea9" providerId="LiveId" clId="{6080C614-58B4-4CCF-A48C-2EE7C1624DFD}" dt="2023-02-12T17:35:48.941" v="4637" actId="20577"/>
          <ac:spMkLst>
            <pc:docMk/>
            <pc:sldMk cId="3087281011" sldId="324"/>
            <ac:spMk id="2" creationId="{333E4E3E-14E6-4197-EB06-EF371300FDB2}"/>
          </ac:spMkLst>
        </pc:spChg>
        <pc:spChg chg="mod">
          <ac:chgData name="Vivek Gohil" userId="8f3e33861dddeea9" providerId="LiveId" clId="{6080C614-58B4-4CCF-A48C-2EE7C1624DFD}" dt="2023-02-11T17:48:57.364" v="4208" actId="20577"/>
          <ac:spMkLst>
            <pc:docMk/>
            <pc:sldMk cId="3087281011" sldId="324"/>
            <ac:spMk id="3" creationId="{32ECF080-8556-6A1D-EC17-B2DD5B824398}"/>
          </ac:spMkLst>
        </pc:spChg>
      </pc:sldChg>
      <pc:sldChg chg="modSp new mod modAnim">
        <pc:chgData name="Vivek Gohil" userId="8f3e33861dddeea9" providerId="LiveId" clId="{6080C614-58B4-4CCF-A48C-2EE7C1624DFD}" dt="2023-02-12T17:35:54.076" v="4642" actId="20577"/>
        <pc:sldMkLst>
          <pc:docMk/>
          <pc:sldMk cId="1508777742" sldId="325"/>
        </pc:sldMkLst>
        <pc:spChg chg="mod">
          <ac:chgData name="Vivek Gohil" userId="8f3e33861dddeea9" providerId="LiveId" clId="{6080C614-58B4-4CCF-A48C-2EE7C1624DFD}" dt="2023-02-12T17:35:54.076" v="4642" actId="20577"/>
          <ac:spMkLst>
            <pc:docMk/>
            <pc:sldMk cId="1508777742" sldId="325"/>
            <ac:spMk id="2" creationId="{09FF56D6-7E3D-0AC0-8321-9459DF74E0B8}"/>
          </ac:spMkLst>
        </pc:spChg>
        <pc:spChg chg="mod">
          <ac:chgData name="Vivek Gohil" userId="8f3e33861dddeea9" providerId="LiveId" clId="{6080C614-58B4-4CCF-A48C-2EE7C1624DFD}" dt="2023-02-11T17:51:48.812" v="4213" actId="20577"/>
          <ac:spMkLst>
            <pc:docMk/>
            <pc:sldMk cId="1508777742" sldId="325"/>
            <ac:spMk id="3" creationId="{A6B1C07C-B4E0-179F-E2CD-759A00F104EF}"/>
          </ac:spMkLst>
        </pc:spChg>
      </pc:sldChg>
      <pc:sldChg chg="modSp new mod modAnim">
        <pc:chgData name="Vivek Gohil" userId="8f3e33861dddeea9" providerId="LiveId" clId="{6080C614-58B4-4CCF-A48C-2EE7C1624DFD}" dt="2023-02-12T17:35:58.449" v="4647" actId="20577"/>
        <pc:sldMkLst>
          <pc:docMk/>
          <pc:sldMk cId="4234374384" sldId="326"/>
        </pc:sldMkLst>
        <pc:spChg chg="mod">
          <ac:chgData name="Vivek Gohil" userId="8f3e33861dddeea9" providerId="LiveId" clId="{6080C614-58B4-4CCF-A48C-2EE7C1624DFD}" dt="2023-02-12T17:35:58.449" v="4647" actId="20577"/>
          <ac:spMkLst>
            <pc:docMk/>
            <pc:sldMk cId="4234374384" sldId="326"/>
            <ac:spMk id="2" creationId="{8EFFD9B0-2473-537A-1090-8CF523B99527}"/>
          </ac:spMkLst>
        </pc:spChg>
        <pc:spChg chg="mod">
          <ac:chgData name="Vivek Gohil" userId="8f3e33861dddeea9" providerId="LiveId" clId="{6080C614-58B4-4CCF-A48C-2EE7C1624DFD}" dt="2023-02-11T17:52:07.920" v="4216" actId="20577"/>
          <ac:spMkLst>
            <pc:docMk/>
            <pc:sldMk cId="4234374384" sldId="326"/>
            <ac:spMk id="3" creationId="{BD57EE63-D003-32A2-65A9-3A2FB7A902AE}"/>
          </ac:spMkLst>
        </pc:spChg>
      </pc:sldChg>
      <pc:sldChg chg="modSp new mod modAnim">
        <pc:chgData name="Vivek Gohil" userId="8f3e33861dddeea9" providerId="LiveId" clId="{6080C614-58B4-4CCF-A48C-2EE7C1624DFD}" dt="2023-02-11T17:56:15.743" v="4306"/>
        <pc:sldMkLst>
          <pc:docMk/>
          <pc:sldMk cId="2301864642" sldId="327"/>
        </pc:sldMkLst>
        <pc:spChg chg="mod">
          <ac:chgData name="Vivek Gohil" userId="8f3e33861dddeea9" providerId="LiveId" clId="{6080C614-58B4-4CCF-A48C-2EE7C1624DFD}" dt="2023-02-11T17:52:38.191" v="4220"/>
          <ac:spMkLst>
            <pc:docMk/>
            <pc:sldMk cId="2301864642" sldId="327"/>
            <ac:spMk id="2" creationId="{27399E02-BC91-E077-BD87-5E6F4BBD1240}"/>
          </ac:spMkLst>
        </pc:spChg>
        <pc:spChg chg="mod">
          <ac:chgData name="Vivek Gohil" userId="8f3e33861dddeea9" providerId="LiveId" clId="{6080C614-58B4-4CCF-A48C-2EE7C1624DFD}" dt="2023-02-11T17:52:56.411" v="4224" actId="20577"/>
          <ac:spMkLst>
            <pc:docMk/>
            <pc:sldMk cId="2301864642" sldId="327"/>
            <ac:spMk id="3" creationId="{DA304B59-9266-EDB9-962B-158BBD409BFB}"/>
          </ac:spMkLst>
        </pc:spChg>
      </pc:sldChg>
      <pc:sldChg chg="modSp new mod modAnim">
        <pc:chgData name="Vivek Gohil" userId="8f3e33861dddeea9" providerId="LiveId" clId="{6080C614-58B4-4CCF-A48C-2EE7C1624DFD}" dt="2023-02-11T17:56:09.718" v="4304"/>
        <pc:sldMkLst>
          <pc:docMk/>
          <pc:sldMk cId="2887538431" sldId="328"/>
        </pc:sldMkLst>
        <pc:spChg chg="mod">
          <ac:chgData name="Vivek Gohil" userId="8f3e33861dddeea9" providerId="LiveId" clId="{6080C614-58B4-4CCF-A48C-2EE7C1624DFD}" dt="2023-02-11T17:55:53.997" v="4302"/>
          <ac:spMkLst>
            <pc:docMk/>
            <pc:sldMk cId="2887538431" sldId="328"/>
            <ac:spMk id="2" creationId="{4A98D29E-E2C5-8F6B-CFD3-D22EA72982B4}"/>
          </ac:spMkLst>
        </pc:spChg>
        <pc:spChg chg="mod">
          <ac:chgData name="Vivek Gohil" userId="8f3e33861dddeea9" providerId="LiveId" clId="{6080C614-58B4-4CCF-A48C-2EE7C1624DFD}" dt="2023-02-11T17:55:38.381" v="4301" actId="20577"/>
          <ac:spMkLst>
            <pc:docMk/>
            <pc:sldMk cId="2887538431" sldId="328"/>
            <ac:spMk id="3" creationId="{0787F452-CE29-706A-CA5D-BBCB2BCE0F99}"/>
          </ac:spMkLst>
        </pc:spChg>
      </pc:sldChg>
      <pc:sldChg chg="modSp new mod modAnim">
        <pc:chgData name="Vivek Gohil" userId="8f3e33861dddeea9" providerId="LiveId" clId="{6080C614-58B4-4CCF-A48C-2EE7C1624DFD}" dt="2023-02-12T15:15:01.893" v="4427"/>
        <pc:sldMkLst>
          <pc:docMk/>
          <pc:sldMk cId="17802562" sldId="329"/>
        </pc:sldMkLst>
        <pc:spChg chg="mod">
          <ac:chgData name="Vivek Gohil" userId="8f3e33861dddeea9" providerId="LiveId" clId="{6080C614-58B4-4CCF-A48C-2EE7C1624DFD}" dt="2023-02-12T15:14:37.319" v="4425"/>
          <ac:spMkLst>
            <pc:docMk/>
            <pc:sldMk cId="17802562" sldId="329"/>
            <ac:spMk id="2" creationId="{F5A39EAF-2410-3273-861F-76DA7A2EF6A4}"/>
          </ac:spMkLst>
        </pc:spChg>
        <pc:spChg chg="mod">
          <ac:chgData name="Vivek Gohil" userId="8f3e33861dddeea9" providerId="LiveId" clId="{6080C614-58B4-4CCF-A48C-2EE7C1624DFD}" dt="2023-02-12T15:14:31.194" v="4424"/>
          <ac:spMkLst>
            <pc:docMk/>
            <pc:sldMk cId="17802562" sldId="329"/>
            <ac:spMk id="3" creationId="{8F00C9ED-505F-E8B6-A268-51D93A5CF3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2A30E3-2B93-4AE2-944A-EA91475C29DB}" type="datetimeFigureOut">
              <a:rPr lang="en-US" smtClean="0"/>
              <a:t>16-Mar-24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218356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A30E3-2B93-4AE2-944A-EA91475C29DB}" type="datetimeFigureOut">
              <a:rPr lang="en-US" smtClean="0"/>
              <a:t>16-Mar-24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33344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A30E3-2B93-4AE2-944A-EA91475C29DB}" type="datetimeFigureOut">
              <a:rPr lang="en-US" smtClean="0"/>
              <a:t>16-Mar-24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361596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A30E3-2B93-4AE2-944A-EA91475C29DB}" type="datetimeFigureOut">
              <a:rPr lang="en-US" smtClean="0"/>
              <a:t>16-Mar-24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341668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A30E3-2B93-4AE2-944A-EA91475C29DB}" type="datetimeFigureOut">
              <a:rPr lang="en-US" smtClean="0"/>
              <a:t>16-Mar-24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17818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2A30E3-2B93-4AE2-944A-EA91475C29DB}" type="datetimeFigureOut">
              <a:rPr lang="en-US" smtClean="0"/>
              <a:t>16-Mar-24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24225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2A30E3-2B93-4AE2-944A-EA91475C29DB}" type="datetimeFigureOut">
              <a:rPr lang="en-US" smtClean="0"/>
              <a:t>16-Mar-24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188512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2A30E3-2B93-4AE2-944A-EA91475C29DB}" type="datetimeFigureOut">
              <a:rPr lang="en-US" smtClean="0"/>
              <a:t>16-Mar-24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5438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A30E3-2B93-4AE2-944A-EA91475C29DB}" type="datetimeFigureOut">
              <a:rPr lang="en-US" smtClean="0"/>
              <a:t>16-Mar-24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414393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2A30E3-2B93-4AE2-944A-EA91475C29DB}" type="datetimeFigureOut">
              <a:rPr lang="en-US" smtClean="0"/>
              <a:t>16-Mar-24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2959837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2A30E3-2B93-4AE2-944A-EA91475C29DB}" type="datetimeFigureOut">
              <a:rPr lang="en-US" smtClean="0"/>
              <a:t>16-Mar-24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72109-F4AB-447D-B1C7-24043C0A2167}" type="slidenum">
              <a:rPr lang="en-US" smtClean="0"/>
              <a:t>‹#›</a:t>
            </a:fld>
            <a:endParaRPr lang="en-US"/>
          </a:p>
        </p:txBody>
      </p:sp>
    </p:spTree>
    <p:extLst>
      <p:ext uri="{BB962C8B-B14F-4D97-AF65-F5344CB8AC3E}">
        <p14:creationId xmlns:p14="http://schemas.microsoft.com/office/powerpoint/2010/main" val="77902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A30E3-2B93-4AE2-944A-EA91475C29DB}" type="datetimeFigureOut">
              <a:rPr lang="en-US" smtClean="0"/>
              <a:t>16-Mar-24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72109-F4AB-447D-B1C7-24043C0A2167}" type="slidenum">
              <a:rPr lang="en-US" smtClean="0"/>
              <a:t>‹#›</a:t>
            </a:fld>
            <a:endParaRPr lang="en-US"/>
          </a:p>
        </p:txBody>
      </p:sp>
    </p:spTree>
    <p:extLst>
      <p:ext uri="{BB962C8B-B14F-4D97-AF65-F5344CB8AC3E}">
        <p14:creationId xmlns:p14="http://schemas.microsoft.com/office/powerpoint/2010/main" val="16042506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BCD3-D0BF-4208-C804-8122C05DC42D}"/>
              </a:ext>
            </a:extLst>
          </p:cNvPr>
          <p:cNvSpPr>
            <a:spLocks noGrp="1"/>
          </p:cNvSpPr>
          <p:nvPr>
            <p:ph type="ctrTitle"/>
          </p:nvPr>
        </p:nvSpPr>
        <p:spPr/>
        <p:txBody>
          <a:bodyPr>
            <a:normAutofit/>
          </a:bodyPr>
          <a:lstStyle/>
          <a:p>
            <a:r>
              <a:rPr lang="en-US" dirty="0"/>
              <a:t>Software Development </a:t>
            </a:r>
            <a:br>
              <a:rPr lang="en-US" dirty="0"/>
            </a:br>
            <a:r>
              <a:rPr lang="en-US" dirty="0"/>
              <a:t>methodologies</a:t>
            </a:r>
          </a:p>
        </p:txBody>
      </p:sp>
      <p:sp>
        <p:nvSpPr>
          <p:cNvPr id="3" name="Subtitle 2">
            <a:extLst>
              <a:ext uri="{FF2B5EF4-FFF2-40B4-BE49-F238E27FC236}">
                <a16:creationId xmlns:a16="http://schemas.microsoft.com/office/drawing/2014/main" id="{FE34E3EE-95C3-44AE-CEDC-63FD074550CF}"/>
              </a:ext>
            </a:extLst>
          </p:cNvPr>
          <p:cNvSpPr>
            <a:spLocks noGrp="1"/>
          </p:cNvSpPr>
          <p:nvPr>
            <p:ph type="subTitle" idx="1"/>
          </p:nvPr>
        </p:nvSpPr>
        <p:spPr/>
        <p:txBody>
          <a:bodyPr/>
          <a:lstStyle/>
          <a:p>
            <a:r>
              <a:rPr lang="en-US" dirty="0"/>
              <a:t>By Vivek Gohil</a:t>
            </a:r>
          </a:p>
        </p:txBody>
      </p:sp>
    </p:spTree>
    <p:extLst>
      <p:ext uri="{BB962C8B-B14F-4D97-AF65-F5344CB8AC3E}">
        <p14:creationId xmlns:p14="http://schemas.microsoft.com/office/powerpoint/2010/main" val="346722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7799-6843-B191-8207-8B1766163D43}"/>
              </a:ext>
            </a:extLst>
          </p:cNvPr>
          <p:cNvSpPr>
            <a:spLocks noGrp="1"/>
          </p:cNvSpPr>
          <p:nvPr>
            <p:ph type="title"/>
          </p:nvPr>
        </p:nvSpPr>
        <p:spPr/>
        <p:txBody>
          <a:bodyPr/>
          <a:lstStyle/>
          <a:p>
            <a:r>
              <a:rPr lang="en-US" dirty="0"/>
              <a:t>Techniques of problem solving : Flowcharting</a:t>
            </a:r>
          </a:p>
        </p:txBody>
      </p:sp>
      <p:sp>
        <p:nvSpPr>
          <p:cNvPr id="3" name="Content Placeholder 2">
            <a:extLst>
              <a:ext uri="{FF2B5EF4-FFF2-40B4-BE49-F238E27FC236}">
                <a16:creationId xmlns:a16="http://schemas.microsoft.com/office/drawing/2014/main" id="{89EC6DD4-11AA-1B02-9B8C-6BD18A88557D}"/>
              </a:ext>
            </a:extLst>
          </p:cNvPr>
          <p:cNvSpPr>
            <a:spLocks noGrp="1"/>
          </p:cNvSpPr>
          <p:nvPr>
            <p:ph idx="1"/>
          </p:nvPr>
        </p:nvSpPr>
        <p:spPr/>
        <p:txBody>
          <a:bodyPr/>
          <a:lstStyle/>
          <a:p>
            <a:r>
              <a:rPr lang="en-US" dirty="0"/>
              <a:t>Flowcharting is the process of illustrating workflows and data flows in a system through symbols and diagrams. It is an important tool to assist the system analyst in identifying a solution to the problem. It depicts the components of the system visually.</a:t>
            </a:r>
          </a:p>
        </p:txBody>
      </p:sp>
      <p:pic>
        <p:nvPicPr>
          <p:cNvPr id="4" name="Picture 3">
            <a:extLst>
              <a:ext uri="{FF2B5EF4-FFF2-40B4-BE49-F238E27FC236}">
                <a16:creationId xmlns:a16="http://schemas.microsoft.com/office/drawing/2014/main" id="{8C809265-C896-C683-E46D-6AD72D3FC862}"/>
              </a:ext>
            </a:extLst>
          </p:cNvPr>
          <p:cNvPicPr>
            <a:picLocks noChangeAspect="1"/>
          </p:cNvPicPr>
          <p:nvPr/>
        </p:nvPicPr>
        <p:blipFill>
          <a:blip r:embed="rId2"/>
          <a:stretch>
            <a:fillRect/>
          </a:stretch>
        </p:blipFill>
        <p:spPr>
          <a:xfrm>
            <a:off x="4126713" y="3542740"/>
            <a:ext cx="3938573" cy="3118037"/>
          </a:xfrm>
          <a:prstGeom prst="rect">
            <a:avLst/>
          </a:prstGeom>
        </p:spPr>
      </p:pic>
    </p:spTree>
    <p:extLst>
      <p:ext uri="{BB962C8B-B14F-4D97-AF65-F5344CB8AC3E}">
        <p14:creationId xmlns:p14="http://schemas.microsoft.com/office/powerpoint/2010/main" val="16247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CA7B-38DF-58CD-88AD-5B5B144831A5}"/>
              </a:ext>
            </a:extLst>
          </p:cNvPr>
          <p:cNvSpPr>
            <a:spLocks noGrp="1"/>
          </p:cNvSpPr>
          <p:nvPr>
            <p:ph type="title"/>
          </p:nvPr>
        </p:nvSpPr>
        <p:spPr/>
        <p:txBody>
          <a:bodyPr/>
          <a:lstStyle/>
          <a:p>
            <a:r>
              <a:rPr lang="en-US" dirty="0"/>
              <a:t>Techniques of problem solving : Flowcharting</a:t>
            </a:r>
          </a:p>
        </p:txBody>
      </p:sp>
      <p:sp>
        <p:nvSpPr>
          <p:cNvPr id="3" name="Content Placeholder 2">
            <a:extLst>
              <a:ext uri="{FF2B5EF4-FFF2-40B4-BE49-F238E27FC236}">
                <a16:creationId xmlns:a16="http://schemas.microsoft.com/office/drawing/2014/main" id="{089F6C77-2A94-3CC4-D2B2-111A0BF77CA5}"/>
              </a:ext>
            </a:extLst>
          </p:cNvPr>
          <p:cNvSpPr>
            <a:spLocks noGrp="1"/>
          </p:cNvSpPr>
          <p:nvPr>
            <p:ph idx="1"/>
          </p:nvPr>
        </p:nvSpPr>
        <p:spPr/>
        <p:txBody>
          <a:bodyPr/>
          <a:lstStyle/>
          <a:p>
            <a:r>
              <a:rPr lang="en-US" dirty="0"/>
              <a:t>These are the advantages of flowcharting </a:t>
            </a:r>
          </a:p>
          <a:p>
            <a:pPr lvl="1"/>
            <a:r>
              <a:rPr lang="en-US" dirty="0"/>
              <a:t>Visual representation helps in understanding program logic</a:t>
            </a:r>
          </a:p>
          <a:p>
            <a:pPr lvl="1"/>
            <a:r>
              <a:rPr lang="en-US" dirty="0"/>
              <a:t>They act as blueprints for actual program coding</a:t>
            </a:r>
          </a:p>
          <a:p>
            <a:pPr lvl="1"/>
            <a:r>
              <a:rPr lang="en-US" dirty="0"/>
              <a:t>Flowcharts are important for program documentation</a:t>
            </a:r>
          </a:p>
          <a:p>
            <a:pPr lvl="1"/>
            <a:r>
              <a:rPr lang="en-US" dirty="0"/>
              <a:t>Flowcharts are an important aid during program maintenance</a:t>
            </a:r>
          </a:p>
          <a:p>
            <a:r>
              <a:rPr lang="en-US" dirty="0"/>
              <a:t>These are the disadvantages of flowcharting </a:t>
            </a:r>
          </a:p>
          <a:p>
            <a:pPr lvl="1"/>
            <a:r>
              <a:rPr lang="en-US" dirty="0"/>
              <a:t>Complex logic cannot be depicted using flowcharts</a:t>
            </a:r>
          </a:p>
          <a:p>
            <a:pPr lvl="1"/>
            <a:r>
              <a:rPr lang="en-US" dirty="0"/>
              <a:t>In case of any change in logic or data/work flow, flowchart has to be redrawn completely</a:t>
            </a:r>
          </a:p>
        </p:txBody>
      </p:sp>
    </p:spTree>
    <p:extLst>
      <p:ext uri="{BB962C8B-B14F-4D97-AF65-F5344CB8AC3E}">
        <p14:creationId xmlns:p14="http://schemas.microsoft.com/office/powerpoint/2010/main" val="290638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5C3C-BAA6-2883-35C9-EA018B96478E}"/>
              </a:ext>
            </a:extLst>
          </p:cNvPr>
          <p:cNvSpPr>
            <a:spLocks noGrp="1"/>
          </p:cNvSpPr>
          <p:nvPr>
            <p:ph type="title"/>
          </p:nvPr>
        </p:nvSpPr>
        <p:spPr/>
        <p:txBody>
          <a:bodyPr/>
          <a:lstStyle/>
          <a:p>
            <a:r>
              <a:rPr lang="en-US" dirty="0"/>
              <a:t>Techniques of problem solving : Data Flow Diagram</a:t>
            </a:r>
          </a:p>
        </p:txBody>
      </p:sp>
      <p:sp>
        <p:nvSpPr>
          <p:cNvPr id="3" name="Content Placeholder 2">
            <a:extLst>
              <a:ext uri="{FF2B5EF4-FFF2-40B4-BE49-F238E27FC236}">
                <a16:creationId xmlns:a16="http://schemas.microsoft.com/office/drawing/2014/main" id="{305D5297-7972-830D-7BC7-6D6845E0AA0F}"/>
              </a:ext>
            </a:extLst>
          </p:cNvPr>
          <p:cNvSpPr>
            <a:spLocks noGrp="1"/>
          </p:cNvSpPr>
          <p:nvPr>
            <p:ph idx="1"/>
          </p:nvPr>
        </p:nvSpPr>
        <p:spPr/>
        <p:txBody>
          <a:bodyPr/>
          <a:lstStyle/>
          <a:p>
            <a:r>
              <a:rPr lang="en-US" dirty="0"/>
              <a:t>Data flow diagram or DFD is a graphical representation of data flow through a system or sub-system.</a:t>
            </a:r>
          </a:p>
          <a:p>
            <a:r>
              <a:rPr lang="en-US" dirty="0"/>
              <a:t>Each process has its own data flow and there are levels of data flow diagrams.</a:t>
            </a:r>
          </a:p>
          <a:p>
            <a:r>
              <a:rPr lang="en-US" dirty="0"/>
              <a:t>Then the system is broken down into modules and level 1 DFD shows data flow for each module separately.</a:t>
            </a:r>
          </a:p>
          <a:p>
            <a:r>
              <a:rPr lang="en-US" dirty="0"/>
              <a:t> Modules may further be broken down into sub-modules if required and level 2 DFD drawn.</a:t>
            </a:r>
          </a:p>
        </p:txBody>
      </p:sp>
    </p:spTree>
    <p:extLst>
      <p:ext uri="{BB962C8B-B14F-4D97-AF65-F5344CB8AC3E}">
        <p14:creationId xmlns:p14="http://schemas.microsoft.com/office/powerpoint/2010/main" val="241202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FD12-4914-9CE0-3FDC-C5EFE977CEE7}"/>
              </a:ext>
            </a:extLst>
          </p:cNvPr>
          <p:cNvSpPr>
            <a:spLocks noGrp="1"/>
          </p:cNvSpPr>
          <p:nvPr>
            <p:ph type="title"/>
          </p:nvPr>
        </p:nvSpPr>
        <p:spPr/>
        <p:txBody>
          <a:bodyPr/>
          <a:lstStyle/>
          <a:p>
            <a:r>
              <a:rPr lang="en-US" dirty="0"/>
              <a:t>Techniques of problem solving : Data Flow Diagram</a:t>
            </a:r>
          </a:p>
        </p:txBody>
      </p:sp>
      <p:sp>
        <p:nvSpPr>
          <p:cNvPr id="3" name="Content Placeholder 2">
            <a:extLst>
              <a:ext uri="{FF2B5EF4-FFF2-40B4-BE49-F238E27FC236}">
                <a16:creationId xmlns:a16="http://schemas.microsoft.com/office/drawing/2014/main" id="{9CFA2B79-D2B1-BB07-135F-BDAE5FFA44EC}"/>
              </a:ext>
            </a:extLst>
          </p:cNvPr>
          <p:cNvSpPr>
            <a:spLocks noGrp="1"/>
          </p:cNvSpPr>
          <p:nvPr>
            <p:ph idx="1"/>
          </p:nvPr>
        </p:nvSpPr>
        <p:spPr/>
        <p:txBody>
          <a:bodyPr/>
          <a:lstStyle/>
          <a:p>
            <a:r>
              <a:rPr lang="en-US" dirty="0"/>
              <a:t>Level 0 DFD</a:t>
            </a:r>
          </a:p>
        </p:txBody>
      </p:sp>
      <p:pic>
        <p:nvPicPr>
          <p:cNvPr id="1026" name="Picture 2">
            <a:extLst>
              <a:ext uri="{FF2B5EF4-FFF2-40B4-BE49-F238E27FC236}">
                <a16:creationId xmlns:a16="http://schemas.microsoft.com/office/drawing/2014/main" id="{F840E851-EAF6-8C94-E86B-AE839EC78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096419"/>
            <a:ext cx="63055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1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F2C3-2063-C2AB-8F3F-8E894DE89C82}"/>
              </a:ext>
            </a:extLst>
          </p:cNvPr>
          <p:cNvSpPr>
            <a:spLocks noGrp="1"/>
          </p:cNvSpPr>
          <p:nvPr>
            <p:ph type="title"/>
          </p:nvPr>
        </p:nvSpPr>
        <p:spPr/>
        <p:txBody>
          <a:bodyPr/>
          <a:lstStyle/>
          <a:p>
            <a:r>
              <a:rPr lang="en-US" dirty="0"/>
              <a:t>Techniques of problem solving : Data Flow Diagram</a:t>
            </a:r>
          </a:p>
        </p:txBody>
      </p:sp>
      <p:sp>
        <p:nvSpPr>
          <p:cNvPr id="3" name="Content Placeholder 2">
            <a:extLst>
              <a:ext uri="{FF2B5EF4-FFF2-40B4-BE49-F238E27FC236}">
                <a16:creationId xmlns:a16="http://schemas.microsoft.com/office/drawing/2014/main" id="{4801CEFE-CD54-F386-5FDD-2E7149C7B0B3}"/>
              </a:ext>
            </a:extLst>
          </p:cNvPr>
          <p:cNvSpPr>
            <a:spLocks noGrp="1"/>
          </p:cNvSpPr>
          <p:nvPr>
            <p:ph idx="1"/>
          </p:nvPr>
        </p:nvSpPr>
        <p:spPr/>
        <p:txBody>
          <a:bodyPr/>
          <a:lstStyle/>
          <a:p>
            <a:r>
              <a:rPr lang="en-US" dirty="0"/>
              <a:t>Level 1 DFD</a:t>
            </a:r>
          </a:p>
        </p:txBody>
      </p:sp>
      <p:pic>
        <p:nvPicPr>
          <p:cNvPr id="2050" name="Picture 2" descr="Lightbox">
            <a:extLst>
              <a:ext uri="{FF2B5EF4-FFF2-40B4-BE49-F238E27FC236}">
                <a16:creationId xmlns:a16="http://schemas.microsoft.com/office/drawing/2014/main" id="{1DC1BA20-88EE-871E-4A10-F367BAB82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681" y="1782256"/>
            <a:ext cx="6253443" cy="467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47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1103-CFD9-A25F-F66B-0BCE2F50F653}"/>
              </a:ext>
            </a:extLst>
          </p:cNvPr>
          <p:cNvSpPr>
            <a:spLocks noGrp="1"/>
          </p:cNvSpPr>
          <p:nvPr>
            <p:ph type="title"/>
          </p:nvPr>
        </p:nvSpPr>
        <p:spPr/>
        <p:txBody>
          <a:bodyPr/>
          <a:lstStyle/>
          <a:p>
            <a:r>
              <a:rPr lang="en-US" dirty="0"/>
              <a:t>Techniques of problem solving : Data Flow Diagram</a:t>
            </a:r>
          </a:p>
        </p:txBody>
      </p:sp>
      <p:sp>
        <p:nvSpPr>
          <p:cNvPr id="3" name="Content Placeholder 2">
            <a:extLst>
              <a:ext uri="{FF2B5EF4-FFF2-40B4-BE49-F238E27FC236}">
                <a16:creationId xmlns:a16="http://schemas.microsoft.com/office/drawing/2014/main" id="{ABB94EC4-8658-6AA7-EA2D-4C5D19D9739C}"/>
              </a:ext>
            </a:extLst>
          </p:cNvPr>
          <p:cNvSpPr>
            <a:spLocks noGrp="1"/>
          </p:cNvSpPr>
          <p:nvPr>
            <p:ph idx="1"/>
          </p:nvPr>
        </p:nvSpPr>
        <p:spPr/>
        <p:txBody>
          <a:bodyPr/>
          <a:lstStyle/>
          <a:p>
            <a:r>
              <a:rPr lang="en-US" dirty="0"/>
              <a:t>Level 2 DFD</a:t>
            </a:r>
          </a:p>
        </p:txBody>
      </p:sp>
      <p:pic>
        <p:nvPicPr>
          <p:cNvPr id="3074" name="Picture 2" descr="Lightbox">
            <a:extLst>
              <a:ext uri="{FF2B5EF4-FFF2-40B4-BE49-F238E27FC236}">
                <a16:creationId xmlns:a16="http://schemas.microsoft.com/office/drawing/2014/main" id="{BBFB0DB7-17FB-C029-EADB-97A35975D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804" y="1504377"/>
            <a:ext cx="6004391" cy="499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65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F348-D1AE-1AB9-3006-601F9E0EBB7E}"/>
              </a:ext>
            </a:extLst>
          </p:cNvPr>
          <p:cNvSpPr>
            <a:spLocks noGrp="1"/>
          </p:cNvSpPr>
          <p:nvPr>
            <p:ph type="title"/>
          </p:nvPr>
        </p:nvSpPr>
        <p:spPr/>
        <p:txBody>
          <a:bodyPr/>
          <a:lstStyle/>
          <a:p>
            <a:r>
              <a:rPr lang="en-US" dirty="0"/>
              <a:t>Understanding the concept of algorithms</a:t>
            </a:r>
          </a:p>
        </p:txBody>
      </p:sp>
      <p:sp>
        <p:nvSpPr>
          <p:cNvPr id="3" name="Content Placeholder 2">
            <a:extLst>
              <a:ext uri="{FF2B5EF4-FFF2-40B4-BE49-F238E27FC236}">
                <a16:creationId xmlns:a16="http://schemas.microsoft.com/office/drawing/2014/main" id="{F0169C7E-C7CB-0971-4C40-9AB47B41D6C9}"/>
              </a:ext>
            </a:extLst>
          </p:cNvPr>
          <p:cNvSpPr>
            <a:spLocks noGrp="1"/>
          </p:cNvSpPr>
          <p:nvPr>
            <p:ph idx="1"/>
          </p:nvPr>
        </p:nvSpPr>
        <p:spPr/>
        <p:txBody>
          <a:bodyPr/>
          <a:lstStyle/>
          <a:p>
            <a:r>
              <a:rPr lang="en-US" dirty="0"/>
              <a:t>A finite set of steps that must be followed to solve any problem is called an algorithm.</a:t>
            </a:r>
          </a:p>
          <a:p>
            <a:r>
              <a:rPr lang="en-US" dirty="0"/>
              <a:t>Algorithm is generally developed before the actual coding is done.</a:t>
            </a:r>
          </a:p>
          <a:p>
            <a:r>
              <a:rPr lang="en-US" dirty="0"/>
              <a:t>It is written using English like language so that it is easily understandable even by non-programmers.</a:t>
            </a:r>
          </a:p>
          <a:p>
            <a:r>
              <a:rPr lang="en-US" dirty="0"/>
              <a:t>Sometimes algorithms are written using pseudocodes, i.e. a language similar to the programming language to be used.</a:t>
            </a:r>
          </a:p>
        </p:txBody>
      </p:sp>
    </p:spTree>
    <p:extLst>
      <p:ext uri="{BB962C8B-B14F-4D97-AF65-F5344CB8AC3E}">
        <p14:creationId xmlns:p14="http://schemas.microsoft.com/office/powerpoint/2010/main" val="2423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E009-BB46-D09B-D8AE-8861E75C0AE5}"/>
              </a:ext>
            </a:extLst>
          </p:cNvPr>
          <p:cNvSpPr>
            <a:spLocks noGrp="1"/>
          </p:cNvSpPr>
          <p:nvPr>
            <p:ph type="title"/>
          </p:nvPr>
        </p:nvSpPr>
        <p:spPr/>
        <p:txBody>
          <a:bodyPr/>
          <a:lstStyle/>
          <a:p>
            <a:r>
              <a:rPr lang="en-US" dirty="0"/>
              <a:t>Understanding the concept of algorithms</a:t>
            </a:r>
          </a:p>
        </p:txBody>
      </p:sp>
      <p:sp>
        <p:nvSpPr>
          <p:cNvPr id="3" name="Content Placeholder 2">
            <a:extLst>
              <a:ext uri="{FF2B5EF4-FFF2-40B4-BE49-F238E27FC236}">
                <a16:creationId xmlns:a16="http://schemas.microsoft.com/office/drawing/2014/main" id="{7844DE6F-E357-A6C3-3729-1E8B4E3223CD}"/>
              </a:ext>
            </a:extLst>
          </p:cNvPr>
          <p:cNvSpPr>
            <a:spLocks noGrp="1"/>
          </p:cNvSpPr>
          <p:nvPr>
            <p:ph idx="1"/>
          </p:nvPr>
        </p:nvSpPr>
        <p:spPr/>
        <p:txBody>
          <a:bodyPr/>
          <a:lstStyle/>
          <a:p>
            <a:r>
              <a:rPr lang="en-US" dirty="0"/>
              <a:t> Writing algorithm for solving a problem offers these advantages</a:t>
            </a:r>
          </a:p>
          <a:p>
            <a:pPr lvl="1"/>
            <a:r>
              <a:rPr lang="en-US" dirty="0"/>
              <a:t>Promotes effective communication between team members</a:t>
            </a:r>
          </a:p>
          <a:p>
            <a:pPr lvl="1"/>
            <a:r>
              <a:rPr lang="en-US" dirty="0"/>
              <a:t>Enables analysis of problem at hand</a:t>
            </a:r>
          </a:p>
          <a:p>
            <a:pPr lvl="1"/>
            <a:r>
              <a:rPr lang="en-US" dirty="0"/>
              <a:t>Acts as blueprint for coding</a:t>
            </a:r>
          </a:p>
          <a:p>
            <a:pPr lvl="1"/>
            <a:r>
              <a:rPr lang="en-US" dirty="0"/>
              <a:t>Assists in debugging</a:t>
            </a:r>
          </a:p>
          <a:p>
            <a:pPr lvl="1"/>
            <a:r>
              <a:rPr lang="en-US" dirty="0"/>
              <a:t>Becomes part of software documentation for future reference during maintenance phase</a:t>
            </a:r>
          </a:p>
        </p:txBody>
      </p:sp>
    </p:spTree>
    <p:extLst>
      <p:ext uri="{BB962C8B-B14F-4D97-AF65-F5344CB8AC3E}">
        <p14:creationId xmlns:p14="http://schemas.microsoft.com/office/powerpoint/2010/main" val="38589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AEA9-2A36-663F-C1F1-C7019993C1CA}"/>
              </a:ext>
            </a:extLst>
          </p:cNvPr>
          <p:cNvSpPr>
            <a:spLocks noGrp="1"/>
          </p:cNvSpPr>
          <p:nvPr>
            <p:ph type="title"/>
          </p:nvPr>
        </p:nvSpPr>
        <p:spPr/>
        <p:txBody>
          <a:bodyPr/>
          <a:lstStyle/>
          <a:p>
            <a:r>
              <a:rPr lang="en-US" dirty="0"/>
              <a:t>Understanding the concept of algorithms</a:t>
            </a:r>
          </a:p>
        </p:txBody>
      </p:sp>
      <p:sp>
        <p:nvSpPr>
          <p:cNvPr id="3" name="Content Placeholder 2">
            <a:extLst>
              <a:ext uri="{FF2B5EF4-FFF2-40B4-BE49-F238E27FC236}">
                <a16:creationId xmlns:a16="http://schemas.microsoft.com/office/drawing/2014/main" id="{4A57FABB-376E-7AC9-CD7E-446828446015}"/>
              </a:ext>
            </a:extLst>
          </p:cNvPr>
          <p:cNvSpPr>
            <a:spLocks noGrp="1"/>
          </p:cNvSpPr>
          <p:nvPr>
            <p:ph idx="1"/>
          </p:nvPr>
        </p:nvSpPr>
        <p:spPr/>
        <p:txBody>
          <a:bodyPr/>
          <a:lstStyle/>
          <a:p>
            <a:r>
              <a:rPr lang="en-US" dirty="0"/>
              <a:t>These are the characteristics of a good and correct algorithm</a:t>
            </a:r>
          </a:p>
          <a:p>
            <a:pPr lvl="1"/>
            <a:r>
              <a:rPr lang="en-US" dirty="0"/>
              <a:t>Has a set of inputs</a:t>
            </a:r>
          </a:p>
          <a:p>
            <a:pPr lvl="1"/>
            <a:r>
              <a:rPr lang="en-US" dirty="0"/>
              <a:t>Steps are uniquely defined</a:t>
            </a:r>
          </a:p>
          <a:p>
            <a:pPr lvl="1"/>
            <a:r>
              <a:rPr lang="en-US" dirty="0"/>
              <a:t>Has finite number of steps</a:t>
            </a:r>
          </a:p>
          <a:p>
            <a:pPr lvl="1"/>
            <a:r>
              <a:rPr lang="en-US" dirty="0"/>
              <a:t>Produces desired output</a:t>
            </a:r>
          </a:p>
        </p:txBody>
      </p:sp>
    </p:spTree>
    <p:extLst>
      <p:ext uri="{BB962C8B-B14F-4D97-AF65-F5344CB8AC3E}">
        <p14:creationId xmlns:p14="http://schemas.microsoft.com/office/powerpoint/2010/main" val="15378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ACCC-63C8-67DB-8C9E-BB3050B1D4B8}"/>
              </a:ext>
            </a:extLst>
          </p:cNvPr>
          <p:cNvSpPr>
            <a:spLocks noGrp="1"/>
          </p:cNvSpPr>
          <p:nvPr>
            <p:ph type="title"/>
          </p:nvPr>
        </p:nvSpPr>
        <p:spPr/>
        <p:txBody>
          <a:bodyPr/>
          <a:lstStyle/>
          <a:p>
            <a:r>
              <a:rPr lang="en-US" dirty="0"/>
              <a:t>Understanding the concept of algorithms</a:t>
            </a:r>
          </a:p>
        </p:txBody>
      </p:sp>
      <p:sp>
        <p:nvSpPr>
          <p:cNvPr id="3" name="Content Placeholder 2">
            <a:extLst>
              <a:ext uri="{FF2B5EF4-FFF2-40B4-BE49-F238E27FC236}">
                <a16:creationId xmlns:a16="http://schemas.microsoft.com/office/drawing/2014/main" id="{D72B5E00-4EEB-C045-94E5-D7C18CD31397}"/>
              </a:ext>
            </a:extLst>
          </p:cNvPr>
          <p:cNvSpPr>
            <a:spLocks noGrp="1"/>
          </p:cNvSpPr>
          <p:nvPr>
            <p:ph idx="1"/>
          </p:nvPr>
        </p:nvSpPr>
        <p:spPr/>
        <p:txBody>
          <a:bodyPr>
            <a:normAutofit fontScale="92500" lnSpcReduction="20000"/>
          </a:bodyPr>
          <a:lstStyle/>
          <a:p>
            <a:r>
              <a:rPr lang="en-US" dirty="0"/>
              <a:t>Let us first take an example of a real-life situation for creating algorithm. Here is the algorithm for going to the market to purchase a pen.</a:t>
            </a:r>
          </a:p>
          <a:p>
            <a:pPr marL="914400" lvl="1" indent="-457200">
              <a:buFont typeface="+mj-lt"/>
              <a:buAutoNum type="arabicPeriod"/>
            </a:pPr>
            <a:r>
              <a:rPr lang="en-US" dirty="0"/>
              <a:t>Get dressed to go the market.</a:t>
            </a:r>
          </a:p>
          <a:p>
            <a:pPr marL="914400" lvl="1" indent="-457200">
              <a:buFont typeface="+mj-lt"/>
              <a:buAutoNum type="arabicPeriod"/>
            </a:pPr>
            <a:r>
              <a:rPr lang="en-US" dirty="0"/>
              <a:t>Check your wallet for money.</a:t>
            </a:r>
          </a:p>
          <a:p>
            <a:pPr marL="914400" lvl="1" indent="-457200">
              <a:buFont typeface="+mj-lt"/>
              <a:buAutoNum type="arabicPeriod"/>
            </a:pPr>
            <a:r>
              <a:rPr lang="en-US" dirty="0"/>
              <a:t>If there is no money in the wallet , replenish it.</a:t>
            </a:r>
          </a:p>
          <a:p>
            <a:pPr marL="914400" lvl="1" indent="-457200">
              <a:buFont typeface="+mj-lt"/>
              <a:buAutoNum type="arabicPeriod"/>
            </a:pPr>
            <a:r>
              <a:rPr lang="en-US" dirty="0"/>
              <a:t>Go to shop.</a:t>
            </a:r>
          </a:p>
          <a:p>
            <a:pPr marL="914400" lvl="1" indent="-457200">
              <a:buFont typeface="+mj-lt"/>
              <a:buAutoNum type="arabicPeriod"/>
            </a:pPr>
            <a:r>
              <a:rPr lang="en-US" dirty="0"/>
              <a:t>Ask for your favorite brand of pen.</a:t>
            </a:r>
          </a:p>
          <a:p>
            <a:pPr marL="914400" lvl="1" indent="-457200">
              <a:buFont typeface="+mj-lt"/>
              <a:buAutoNum type="arabicPeriod"/>
            </a:pPr>
            <a:r>
              <a:rPr lang="en-US" dirty="0"/>
              <a:t>If pen is not available , go to step 10 else go to step 7.</a:t>
            </a:r>
          </a:p>
          <a:p>
            <a:pPr marL="914400" lvl="1" indent="-457200">
              <a:buFont typeface="+mj-lt"/>
              <a:buAutoNum type="arabicPeriod"/>
            </a:pPr>
            <a:r>
              <a:rPr lang="en-US" dirty="0"/>
              <a:t>Give money to the shopkeeper.</a:t>
            </a:r>
          </a:p>
          <a:p>
            <a:pPr marL="914400" lvl="1" indent="-457200">
              <a:buFont typeface="+mj-lt"/>
              <a:buAutoNum type="arabicPeriod"/>
            </a:pPr>
            <a:r>
              <a:rPr lang="en-US" dirty="0"/>
              <a:t>Keep the purchased pen safely</a:t>
            </a:r>
          </a:p>
          <a:p>
            <a:pPr marL="914400" lvl="1" indent="-457200">
              <a:buFont typeface="+mj-lt"/>
              <a:buAutoNum type="arabicPeriod"/>
            </a:pPr>
            <a:r>
              <a:rPr lang="en-US" dirty="0"/>
              <a:t>Go back home.</a:t>
            </a:r>
          </a:p>
          <a:p>
            <a:pPr marL="914400" lvl="1" indent="-457200">
              <a:buFont typeface="+mj-lt"/>
              <a:buAutoNum type="arabicPeriod"/>
            </a:pPr>
            <a:r>
              <a:rPr lang="en-US" dirty="0"/>
              <a:t>Ask for any other brand of pen.</a:t>
            </a:r>
          </a:p>
          <a:p>
            <a:pPr marL="914400" lvl="1" indent="-457200">
              <a:buFont typeface="+mj-lt"/>
              <a:buAutoNum type="arabicPeriod"/>
            </a:pPr>
            <a:r>
              <a:rPr lang="en-US" dirty="0"/>
              <a:t>Go to step 7</a:t>
            </a:r>
          </a:p>
        </p:txBody>
      </p:sp>
    </p:spTree>
    <p:extLst>
      <p:ext uri="{BB962C8B-B14F-4D97-AF65-F5344CB8AC3E}">
        <p14:creationId xmlns:p14="http://schemas.microsoft.com/office/powerpoint/2010/main" val="11672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E169-68A9-E8D3-092C-C44E331A1FC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EA09387-1EFC-FD36-97E8-14C18433D8F1}"/>
              </a:ext>
            </a:extLst>
          </p:cNvPr>
          <p:cNvSpPr>
            <a:spLocks noGrp="1"/>
          </p:cNvSpPr>
          <p:nvPr>
            <p:ph idx="1"/>
          </p:nvPr>
        </p:nvSpPr>
        <p:spPr/>
        <p:txBody>
          <a:bodyPr/>
          <a:lstStyle/>
          <a:p>
            <a:r>
              <a:rPr lang="en-US" dirty="0"/>
              <a:t>Basic Principles of developing software programs </a:t>
            </a:r>
          </a:p>
          <a:p>
            <a:r>
              <a:rPr lang="en-US" dirty="0"/>
              <a:t>Right approach to programming</a:t>
            </a:r>
          </a:p>
          <a:p>
            <a:r>
              <a:rPr lang="en-US" dirty="0"/>
              <a:t>Introduction to Development Methodologies</a:t>
            </a:r>
          </a:p>
          <a:p>
            <a:endParaRPr lang="en-US" dirty="0"/>
          </a:p>
        </p:txBody>
      </p:sp>
    </p:spTree>
    <p:extLst>
      <p:ext uri="{BB962C8B-B14F-4D97-AF65-F5344CB8AC3E}">
        <p14:creationId xmlns:p14="http://schemas.microsoft.com/office/powerpoint/2010/main" val="202769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8D4972-E3F1-0F55-B174-29AED995C44E}"/>
              </a:ext>
            </a:extLst>
          </p:cNvPr>
          <p:cNvSpPr>
            <a:spLocks noGrp="1"/>
          </p:cNvSpPr>
          <p:nvPr>
            <p:ph type="title"/>
          </p:nvPr>
        </p:nvSpPr>
        <p:spPr/>
        <p:txBody>
          <a:bodyPr/>
          <a:lstStyle/>
          <a:p>
            <a:r>
              <a:rPr lang="en-US" dirty="0"/>
              <a:t>Understanding the concept of algorithms</a:t>
            </a:r>
          </a:p>
        </p:txBody>
      </p:sp>
      <p:sp>
        <p:nvSpPr>
          <p:cNvPr id="5" name="Content Placeholder 4">
            <a:extLst>
              <a:ext uri="{FF2B5EF4-FFF2-40B4-BE49-F238E27FC236}">
                <a16:creationId xmlns:a16="http://schemas.microsoft.com/office/drawing/2014/main" id="{234694A2-3495-3DE6-8D4A-F66EA2ED2BA6}"/>
              </a:ext>
            </a:extLst>
          </p:cNvPr>
          <p:cNvSpPr>
            <a:spLocks noGrp="1"/>
          </p:cNvSpPr>
          <p:nvPr>
            <p:ph idx="1"/>
          </p:nvPr>
        </p:nvSpPr>
        <p:spPr/>
        <p:txBody>
          <a:bodyPr/>
          <a:lstStyle/>
          <a:p>
            <a:r>
              <a:rPr lang="en-US" dirty="0"/>
              <a:t>Step 4 in this algorithm is in itself a complete task and separate algorithm can be written for it. </a:t>
            </a:r>
          </a:p>
          <a:p>
            <a:r>
              <a:rPr lang="en-US" dirty="0"/>
              <a:t>Let us now create an algorithm to check whether a number is positive or negative.</a:t>
            </a:r>
          </a:p>
          <a:p>
            <a:pPr lvl="1"/>
            <a:r>
              <a:rPr lang="en-US" dirty="0"/>
              <a:t>Print “Give any number”</a:t>
            </a:r>
          </a:p>
          <a:p>
            <a:pPr lvl="1"/>
            <a:r>
              <a:rPr lang="en-US" dirty="0"/>
              <a:t>Read num</a:t>
            </a:r>
          </a:p>
          <a:p>
            <a:pPr lvl="1"/>
            <a:r>
              <a:rPr lang="en-US" dirty="0"/>
              <a:t>If(num==0) print “You entered 0”</a:t>
            </a:r>
          </a:p>
          <a:p>
            <a:pPr lvl="1"/>
            <a:r>
              <a:rPr lang="en-US" dirty="0"/>
              <a:t>If(num&gt;0) print “You entered a positive number”</a:t>
            </a:r>
          </a:p>
          <a:p>
            <a:pPr lvl="1"/>
            <a:r>
              <a:rPr lang="en-US" dirty="0"/>
              <a:t>If(num&lt;0) print “You entered a negative number”</a:t>
            </a:r>
          </a:p>
        </p:txBody>
      </p:sp>
    </p:spTree>
    <p:extLst>
      <p:ext uri="{BB962C8B-B14F-4D97-AF65-F5344CB8AC3E}">
        <p14:creationId xmlns:p14="http://schemas.microsoft.com/office/powerpoint/2010/main" val="132612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315-EB47-DDA7-D86F-0E961F15ED49}"/>
              </a:ext>
            </a:extLst>
          </p:cNvPr>
          <p:cNvSpPr>
            <a:spLocks noGrp="1"/>
          </p:cNvSpPr>
          <p:nvPr>
            <p:ph type="title"/>
          </p:nvPr>
        </p:nvSpPr>
        <p:spPr/>
        <p:txBody>
          <a:bodyPr/>
          <a:lstStyle/>
          <a:p>
            <a:r>
              <a:rPr lang="en-US" dirty="0"/>
              <a:t>Approach to Programming</a:t>
            </a:r>
          </a:p>
        </p:txBody>
      </p:sp>
      <p:sp>
        <p:nvSpPr>
          <p:cNvPr id="3" name="Content Placeholder 2">
            <a:extLst>
              <a:ext uri="{FF2B5EF4-FFF2-40B4-BE49-F238E27FC236}">
                <a16:creationId xmlns:a16="http://schemas.microsoft.com/office/drawing/2014/main" id="{A124FFA7-10C9-02C1-23B6-05832B94D6CA}"/>
              </a:ext>
            </a:extLst>
          </p:cNvPr>
          <p:cNvSpPr>
            <a:spLocks noGrp="1"/>
          </p:cNvSpPr>
          <p:nvPr>
            <p:ph idx="1"/>
          </p:nvPr>
        </p:nvSpPr>
        <p:spPr/>
        <p:txBody>
          <a:bodyPr/>
          <a:lstStyle/>
          <a:p>
            <a:r>
              <a:rPr lang="en-US" dirty="0"/>
              <a:t>Top-down approach.</a:t>
            </a:r>
          </a:p>
          <a:p>
            <a:r>
              <a:rPr lang="en-US" dirty="0"/>
              <a:t>Bottom up approach</a:t>
            </a:r>
          </a:p>
          <a:p>
            <a:r>
              <a:rPr lang="en-US" dirty="0"/>
              <a:t>Top-down VS Bottom-up</a:t>
            </a:r>
          </a:p>
        </p:txBody>
      </p:sp>
    </p:spTree>
    <p:extLst>
      <p:ext uri="{BB962C8B-B14F-4D97-AF65-F5344CB8AC3E}">
        <p14:creationId xmlns:p14="http://schemas.microsoft.com/office/powerpoint/2010/main" val="414844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C6D4-9F37-A4E9-7146-E09AA46659FE}"/>
              </a:ext>
            </a:extLst>
          </p:cNvPr>
          <p:cNvSpPr>
            <a:spLocks noGrp="1"/>
          </p:cNvSpPr>
          <p:nvPr>
            <p:ph type="title"/>
          </p:nvPr>
        </p:nvSpPr>
        <p:spPr/>
        <p:txBody>
          <a:bodyPr/>
          <a:lstStyle/>
          <a:p>
            <a:r>
              <a:rPr lang="en-US" dirty="0"/>
              <a:t>Top-down v/s bottom up approach</a:t>
            </a:r>
          </a:p>
        </p:txBody>
      </p:sp>
      <p:sp>
        <p:nvSpPr>
          <p:cNvPr id="3" name="Content Placeholder 2">
            <a:extLst>
              <a:ext uri="{FF2B5EF4-FFF2-40B4-BE49-F238E27FC236}">
                <a16:creationId xmlns:a16="http://schemas.microsoft.com/office/drawing/2014/main" id="{DC5D797B-85F8-4FC0-1CE3-A68AF92B06C5}"/>
              </a:ext>
            </a:extLst>
          </p:cNvPr>
          <p:cNvSpPr>
            <a:spLocks noGrp="1"/>
          </p:cNvSpPr>
          <p:nvPr>
            <p:ph idx="1"/>
          </p:nvPr>
        </p:nvSpPr>
        <p:spPr/>
        <p:txBody>
          <a:bodyPr/>
          <a:lstStyle/>
          <a:p>
            <a:r>
              <a:rPr lang="en-US" dirty="0"/>
              <a:t>Here the problem is broken down into logical units rather than functional units.</a:t>
            </a:r>
          </a:p>
          <a:p>
            <a:r>
              <a:rPr lang="en-US" dirty="0"/>
              <a:t>Problem has to be broken down into smaller units. To do this, developers use any of the following two approaches </a:t>
            </a:r>
          </a:p>
          <a:p>
            <a:pPr lvl="1"/>
            <a:r>
              <a:rPr lang="en-US" dirty="0"/>
              <a:t>Top-down approach</a:t>
            </a:r>
          </a:p>
          <a:p>
            <a:pPr lvl="1"/>
            <a:r>
              <a:rPr lang="en-US" dirty="0"/>
              <a:t>Bottom-up approach</a:t>
            </a:r>
          </a:p>
          <a:p>
            <a:endParaRPr lang="en-US" dirty="0"/>
          </a:p>
        </p:txBody>
      </p:sp>
    </p:spTree>
    <p:extLst>
      <p:ext uri="{BB962C8B-B14F-4D97-AF65-F5344CB8AC3E}">
        <p14:creationId xmlns:p14="http://schemas.microsoft.com/office/powerpoint/2010/main" val="417695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EC18-3510-5BFB-3E37-75B7748DFF33}"/>
              </a:ext>
            </a:extLst>
          </p:cNvPr>
          <p:cNvSpPr>
            <a:spLocks noGrp="1"/>
          </p:cNvSpPr>
          <p:nvPr>
            <p:ph type="title"/>
          </p:nvPr>
        </p:nvSpPr>
        <p:spPr/>
        <p:txBody>
          <a:bodyPr/>
          <a:lstStyle/>
          <a:p>
            <a:r>
              <a:rPr lang="en-US" dirty="0"/>
              <a:t>Top-down or Modular Approach</a:t>
            </a:r>
          </a:p>
        </p:txBody>
      </p:sp>
      <p:sp>
        <p:nvSpPr>
          <p:cNvPr id="3" name="Content Placeholder 2">
            <a:extLst>
              <a:ext uri="{FF2B5EF4-FFF2-40B4-BE49-F238E27FC236}">
                <a16:creationId xmlns:a16="http://schemas.microsoft.com/office/drawing/2014/main" id="{1398C1B1-864E-FCCC-E886-0175E5A5802D}"/>
              </a:ext>
            </a:extLst>
          </p:cNvPr>
          <p:cNvSpPr>
            <a:spLocks noGrp="1"/>
          </p:cNvSpPr>
          <p:nvPr>
            <p:ph sz="half" idx="1"/>
          </p:nvPr>
        </p:nvSpPr>
        <p:spPr/>
        <p:txBody>
          <a:bodyPr>
            <a:normAutofit/>
          </a:bodyPr>
          <a:lstStyle/>
          <a:p>
            <a:r>
              <a:rPr lang="en-US" dirty="0"/>
              <a:t>In the top-down model, an overview of the system is formulated without going into detail for any part of it. </a:t>
            </a:r>
          </a:p>
          <a:p>
            <a:r>
              <a:rPr lang="en-US" b="0" i="0" dirty="0">
                <a:solidFill>
                  <a:srgbClr val="FFFFFF"/>
                </a:solidFill>
                <a:effectLst/>
                <a:latin typeface="urw-din"/>
              </a:rPr>
              <a:t>Each part of it then refined into more details, defining it in yet more details until the entire specification is detailed enough to validate the model.</a:t>
            </a:r>
          </a:p>
        </p:txBody>
      </p:sp>
      <p:pic>
        <p:nvPicPr>
          <p:cNvPr id="5" name="Content Placeholder 4">
            <a:extLst>
              <a:ext uri="{FF2B5EF4-FFF2-40B4-BE49-F238E27FC236}">
                <a16:creationId xmlns:a16="http://schemas.microsoft.com/office/drawing/2014/main" id="{2FEC63E6-DE12-87FD-BEA3-4EFF4FA04E7F}"/>
              </a:ext>
            </a:extLst>
          </p:cNvPr>
          <p:cNvPicPr>
            <a:picLocks noGrp="1" noChangeAspect="1"/>
          </p:cNvPicPr>
          <p:nvPr>
            <p:ph sz="half" idx="2"/>
          </p:nvPr>
        </p:nvPicPr>
        <p:blipFill>
          <a:blip r:embed="rId2"/>
          <a:stretch>
            <a:fillRect/>
          </a:stretch>
        </p:blipFill>
        <p:spPr>
          <a:xfrm>
            <a:off x="6172200" y="2615784"/>
            <a:ext cx="5815922" cy="2498515"/>
          </a:xfrm>
          <a:prstGeom prst="rect">
            <a:avLst/>
          </a:prstGeom>
        </p:spPr>
      </p:pic>
    </p:spTree>
    <p:extLst>
      <p:ext uri="{BB962C8B-B14F-4D97-AF65-F5344CB8AC3E}">
        <p14:creationId xmlns:p14="http://schemas.microsoft.com/office/powerpoint/2010/main" val="10822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26F7-A1B2-189E-D018-2EC0737BB69D}"/>
              </a:ext>
            </a:extLst>
          </p:cNvPr>
          <p:cNvSpPr>
            <a:spLocks noGrp="1"/>
          </p:cNvSpPr>
          <p:nvPr>
            <p:ph type="title"/>
          </p:nvPr>
        </p:nvSpPr>
        <p:spPr/>
        <p:txBody>
          <a:bodyPr/>
          <a:lstStyle/>
          <a:p>
            <a:r>
              <a:rPr lang="en-US" dirty="0"/>
              <a:t>Top-down or Modular Approach</a:t>
            </a:r>
          </a:p>
        </p:txBody>
      </p:sp>
      <p:sp>
        <p:nvSpPr>
          <p:cNvPr id="3" name="Content Placeholder 2">
            <a:extLst>
              <a:ext uri="{FF2B5EF4-FFF2-40B4-BE49-F238E27FC236}">
                <a16:creationId xmlns:a16="http://schemas.microsoft.com/office/drawing/2014/main" id="{0EDBB0FB-FC0D-89F1-8A60-22F42171749F}"/>
              </a:ext>
            </a:extLst>
          </p:cNvPr>
          <p:cNvSpPr>
            <a:spLocks noGrp="1"/>
          </p:cNvSpPr>
          <p:nvPr>
            <p:ph idx="1"/>
          </p:nvPr>
        </p:nvSpPr>
        <p:spPr/>
        <p:txBody>
          <a:bodyPr/>
          <a:lstStyle/>
          <a:p>
            <a:r>
              <a:rPr lang="en-US" dirty="0"/>
              <a:t>Advantages</a:t>
            </a:r>
          </a:p>
          <a:p>
            <a:pPr lvl="1"/>
            <a:r>
              <a:rPr lang="en-US" dirty="0"/>
              <a:t>Breaking problems into parts help us to identify what needs to be done.</a:t>
            </a:r>
          </a:p>
          <a:p>
            <a:pPr lvl="1"/>
            <a:r>
              <a:rPr lang="en-US" dirty="0"/>
              <a:t>At each step of refinement, new parts will become less complex and therefore easier to solve.</a:t>
            </a:r>
          </a:p>
          <a:p>
            <a:pPr lvl="1"/>
            <a:r>
              <a:rPr lang="en-US" dirty="0"/>
              <a:t>Parts of the solution may turn out to be reusable.</a:t>
            </a:r>
          </a:p>
          <a:p>
            <a:pPr lvl="1"/>
            <a:r>
              <a:rPr lang="en-US" dirty="0"/>
              <a:t>Breaking problems into parts allows more than one person to solve the problem. </a:t>
            </a:r>
          </a:p>
        </p:txBody>
      </p:sp>
    </p:spTree>
    <p:extLst>
      <p:ext uri="{BB962C8B-B14F-4D97-AF65-F5344CB8AC3E}">
        <p14:creationId xmlns:p14="http://schemas.microsoft.com/office/powerpoint/2010/main" val="2378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5B75-3BA0-3BCB-BC38-0D648A4A62DA}"/>
              </a:ext>
            </a:extLst>
          </p:cNvPr>
          <p:cNvSpPr>
            <a:spLocks noGrp="1"/>
          </p:cNvSpPr>
          <p:nvPr>
            <p:ph type="title"/>
          </p:nvPr>
        </p:nvSpPr>
        <p:spPr/>
        <p:txBody>
          <a:bodyPr/>
          <a:lstStyle/>
          <a:p>
            <a:r>
              <a:rPr lang="en-US" dirty="0"/>
              <a:t>Bottom-Up Design Model</a:t>
            </a:r>
          </a:p>
        </p:txBody>
      </p:sp>
      <p:sp>
        <p:nvSpPr>
          <p:cNvPr id="3" name="Content Placeholder 2">
            <a:extLst>
              <a:ext uri="{FF2B5EF4-FFF2-40B4-BE49-F238E27FC236}">
                <a16:creationId xmlns:a16="http://schemas.microsoft.com/office/drawing/2014/main" id="{DE48EE28-87B5-0796-C4A0-1DA30FA75A4B}"/>
              </a:ext>
            </a:extLst>
          </p:cNvPr>
          <p:cNvSpPr>
            <a:spLocks noGrp="1"/>
          </p:cNvSpPr>
          <p:nvPr>
            <p:ph idx="1"/>
          </p:nvPr>
        </p:nvSpPr>
        <p:spPr/>
        <p:txBody>
          <a:bodyPr/>
          <a:lstStyle/>
          <a:p>
            <a:r>
              <a:rPr lang="en-US" dirty="0"/>
              <a:t>In this design, individual parts of the system are specified in detail. </a:t>
            </a:r>
          </a:p>
          <a:p>
            <a:r>
              <a:rPr lang="en-US" dirty="0"/>
              <a:t> The parts are linked to form larger components, which are in turn linked until a complete system is formed.</a:t>
            </a:r>
          </a:p>
          <a:p>
            <a:r>
              <a:rPr lang="en-US" dirty="0"/>
              <a:t>Object-oriented language such as C++ or java or C# uses a bottom-up approach where each object is identified first. </a:t>
            </a:r>
          </a:p>
          <a:p>
            <a:r>
              <a:rPr lang="en-US" dirty="0"/>
              <a:t>Advantage</a:t>
            </a:r>
          </a:p>
          <a:p>
            <a:pPr lvl="1"/>
            <a:r>
              <a:rPr lang="en-US" dirty="0"/>
              <a:t>Make decisions about reusable low-level utilities then decide how there will be put together to create high-level construct.</a:t>
            </a:r>
          </a:p>
        </p:txBody>
      </p:sp>
    </p:spTree>
    <p:extLst>
      <p:ext uri="{BB962C8B-B14F-4D97-AF65-F5344CB8AC3E}">
        <p14:creationId xmlns:p14="http://schemas.microsoft.com/office/powerpoint/2010/main" val="18426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7894-BA86-028D-1751-913775FA5ABC}"/>
              </a:ext>
            </a:extLst>
          </p:cNvPr>
          <p:cNvSpPr>
            <a:spLocks noGrp="1"/>
          </p:cNvSpPr>
          <p:nvPr>
            <p:ph type="title"/>
          </p:nvPr>
        </p:nvSpPr>
        <p:spPr/>
        <p:txBody>
          <a:bodyPr/>
          <a:lstStyle/>
          <a:p>
            <a:r>
              <a:rPr lang="en-US" dirty="0"/>
              <a:t>Top-down v/s bottom up approach</a:t>
            </a:r>
          </a:p>
        </p:txBody>
      </p:sp>
      <p:sp>
        <p:nvSpPr>
          <p:cNvPr id="6" name="Text Placeholder 5">
            <a:extLst>
              <a:ext uri="{FF2B5EF4-FFF2-40B4-BE49-F238E27FC236}">
                <a16:creationId xmlns:a16="http://schemas.microsoft.com/office/drawing/2014/main" id="{A0AE1B54-24E7-1C25-4DF6-4C46BDC7CEE9}"/>
              </a:ext>
            </a:extLst>
          </p:cNvPr>
          <p:cNvSpPr>
            <a:spLocks noGrp="1"/>
          </p:cNvSpPr>
          <p:nvPr>
            <p:ph type="body" idx="1"/>
          </p:nvPr>
        </p:nvSpPr>
        <p:spPr/>
        <p:txBody>
          <a:bodyPr/>
          <a:lstStyle/>
          <a:p>
            <a:r>
              <a:rPr lang="en-US" dirty="0"/>
              <a:t>Top-Down		</a:t>
            </a:r>
          </a:p>
        </p:txBody>
      </p:sp>
      <p:sp>
        <p:nvSpPr>
          <p:cNvPr id="7" name="Content Placeholder 6">
            <a:extLst>
              <a:ext uri="{FF2B5EF4-FFF2-40B4-BE49-F238E27FC236}">
                <a16:creationId xmlns:a16="http://schemas.microsoft.com/office/drawing/2014/main" id="{261E1A6F-1966-5A4E-FF60-FF0E395E4AAD}"/>
              </a:ext>
            </a:extLst>
          </p:cNvPr>
          <p:cNvSpPr>
            <a:spLocks noGrp="1"/>
          </p:cNvSpPr>
          <p:nvPr>
            <p:ph sz="half" idx="2"/>
          </p:nvPr>
        </p:nvSpPr>
        <p:spPr/>
        <p:txBody>
          <a:bodyPr>
            <a:normAutofit fontScale="85000" lnSpcReduction="10000"/>
          </a:bodyPr>
          <a:lstStyle/>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In this approach We focus on breaking up the problem </a:t>
            </a:r>
            <a:r>
              <a:rPr lang="en-US" sz="3200" b="0" i="0" u="none" strike="noStrike" kern="1200" dirty="0">
                <a:solidFill>
                  <a:srgbClr val="FFFFFF"/>
                </a:solidFill>
                <a:effectLst/>
                <a:latin typeface="Calibri" panose="020F0502020204030204" pitchFamily="34" charset="0"/>
              </a:rPr>
              <a:t>into</a:t>
            </a:r>
            <a:r>
              <a:rPr lang="en-US" sz="2800" b="0" i="0" u="none" strike="noStrike" kern="1200" dirty="0">
                <a:solidFill>
                  <a:srgbClr val="FFFFFF"/>
                </a:solidFill>
                <a:effectLst/>
                <a:latin typeface="Calibri" panose="020F0502020204030204" pitchFamily="34" charset="0"/>
              </a:rPr>
              <a:t> smaller parts.</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Mainly used by structured programming language such as COBOL, Fortran, C, etc.</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Each part is programmed separately therefore contain redundancy.</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In this the communications is less among modules.</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It is used in debugging, module documentation, etc.</a:t>
            </a:r>
            <a:endParaRPr lang="en-US" sz="2800" b="0" i="0" u="none" strike="noStrike" dirty="0">
              <a:effectLst/>
              <a:latin typeface="Arial" panose="020B0604020202020204" pitchFamily="34" charset="0"/>
            </a:endParaRPr>
          </a:p>
          <a:p>
            <a:endParaRPr lang="en-US" dirty="0"/>
          </a:p>
        </p:txBody>
      </p:sp>
      <p:sp>
        <p:nvSpPr>
          <p:cNvPr id="8" name="Text Placeholder 7">
            <a:extLst>
              <a:ext uri="{FF2B5EF4-FFF2-40B4-BE49-F238E27FC236}">
                <a16:creationId xmlns:a16="http://schemas.microsoft.com/office/drawing/2014/main" id="{D15AE3D7-D6CF-2744-B383-F922EF2A9EAA}"/>
              </a:ext>
            </a:extLst>
          </p:cNvPr>
          <p:cNvSpPr>
            <a:spLocks noGrp="1"/>
          </p:cNvSpPr>
          <p:nvPr>
            <p:ph type="body" sz="quarter" idx="3"/>
          </p:nvPr>
        </p:nvSpPr>
        <p:spPr/>
        <p:txBody>
          <a:bodyPr/>
          <a:lstStyle/>
          <a:p>
            <a:r>
              <a:rPr lang="en-US" dirty="0"/>
              <a:t>Bottom Up</a:t>
            </a:r>
          </a:p>
        </p:txBody>
      </p:sp>
      <p:sp>
        <p:nvSpPr>
          <p:cNvPr id="9" name="Content Placeholder 8">
            <a:extLst>
              <a:ext uri="{FF2B5EF4-FFF2-40B4-BE49-F238E27FC236}">
                <a16:creationId xmlns:a16="http://schemas.microsoft.com/office/drawing/2014/main" id="{EB9E3F9E-E824-E94B-5327-13A83B3682CD}"/>
              </a:ext>
            </a:extLst>
          </p:cNvPr>
          <p:cNvSpPr>
            <a:spLocks noGrp="1"/>
          </p:cNvSpPr>
          <p:nvPr>
            <p:ph sz="quarter" idx="4"/>
          </p:nvPr>
        </p:nvSpPr>
        <p:spPr/>
        <p:txBody>
          <a:bodyPr>
            <a:normAutofit fontScale="85000" lnSpcReduction="10000"/>
          </a:bodyPr>
          <a:lstStyle/>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In bottom up approach, we solve smaller problems and integrate it as whole and complete the solution.</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Mainly used by object oriented programming language such as C++, C#, Python.</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Redundancy is minimized by using data encapsulation and data hiding.</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In this module must have communication.</a:t>
            </a:r>
            <a:endParaRPr lang="en-US" sz="2800" b="0" i="0" u="none" strike="noStrike" dirty="0">
              <a:effectLst/>
              <a:latin typeface="Arial" panose="020B0604020202020204" pitchFamily="34" charset="0"/>
            </a:endParaRPr>
          </a:p>
          <a:p>
            <a:pPr marL="0" algn="l" rtl="0" eaLnBrk="1" fontAlgn="base" latinLnBrk="0" hangingPunct="1">
              <a:spcBef>
                <a:spcPts val="0"/>
              </a:spcBef>
              <a:spcAft>
                <a:spcPts val="0"/>
              </a:spcAft>
            </a:pPr>
            <a:r>
              <a:rPr lang="en-US" sz="2800" b="0" i="0" u="none" strike="noStrike" kern="1200" dirty="0">
                <a:solidFill>
                  <a:srgbClr val="FFFFFF"/>
                </a:solidFill>
                <a:effectLst/>
                <a:latin typeface="Calibri" panose="020F0502020204030204" pitchFamily="34" charset="0"/>
              </a:rPr>
              <a:t>It is basically used in testing.</a:t>
            </a:r>
            <a:endParaRPr lang="en-US" sz="2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23165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377F-3080-9A5B-F4FC-C91BCC7B5F2C}"/>
              </a:ext>
            </a:extLst>
          </p:cNvPr>
          <p:cNvSpPr>
            <a:spLocks noGrp="1"/>
          </p:cNvSpPr>
          <p:nvPr>
            <p:ph type="title"/>
          </p:nvPr>
        </p:nvSpPr>
        <p:spPr/>
        <p:txBody>
          <a:bodyPr/>
          <a:lstStyle/>
          <a:p>
            <a:r>
              <a:rPr lang="en-US" dirty="0"/>
              <a:t>Methodologies for software development</a:t>
            </a:r>
          </a:p>
        </p:txBody>
      </p:sp>
      <p:sp>
        <p:nvSpPr>
          <p:cNvPr id="6" name="Content Placeholder 5">
            <a:extLst>
              <a:ext uri="{FF2B5EF4-FFF2-40B4-BE49-F238E27FC236}">
                <a16:creationId xmlns:a16="http://schemas.microsoft.com/office/drawing/2014/main" id="{85CBE0CF-6546-F711-D3D7-608095A228AE}"/>
              </a:ext>
            </a:extLst>
          </p:cNvPr>
          <p:cNvSpPr>
            <a:spLocks noGrp="1"/>
          </p:cNvSpPr>
          <p:nvPr>
            <p:ph idx="1"/>
          </p:nvPr>
        </p:nvSpPr>
        <p:spPr/>
        <p:txBody>
          <a:bodyPr/>
          <a:lstStyle/>
          <a:p>
            <a:r>
              <a:rPr lang="en-US" dirty="0"/>
              <a:t>Waterfall development method.</a:t>
            </a:r>
          </a:p>
          <a:p>
            <a:r>
              <a:rPr lang="en-US" dirty="0"/>
              <a:t>Rapid development method.</a:t>
            </a:r>
          </a:p>
          <a:p>
            <a:r>
              <a:rPr lang="en-US" dirty="0"/>
              <a:t>Agile development methodology.</a:t>
            </a:r>
          </a:p>
          <a:p>
            <a:r>
              <a:rPr lang="en-US" dirty="0"/>
              <a:t>DevOps deployment methodology.</a:t>
            </a:r>
          </a:p>
          <a:p>
            <a:endParaRPr lang="en-US" dirty="0"/>
          </a:p>
        </p:txBody>
      </p:sp>
    </p:spTree>
    <p:extLst>
      <p:ext uri="{BB962C8B-B14F-4D97-AF65-F5344CB8AC3E}">
        <p14:creationId xmlns:p14="http://schemas.microsoft.com/office/powerpoint/2010/main" val="363518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C573-980F-B090-C78E-A04CC8EBF218}"/>
              </a:ext>
            </a:extLst>
          </p:cNvPr>
          <p:cNvSpPr>
            <a:spLocks noGrp="1"/>
          </p:cNvSpPr>
          <p:nvPr>
            <p:ph type="title"/>
          </p:nvPr>
        </p:nvSpPr>
        <p:spPr/>
        <p:txBody>
          <a:bodyPr/>
          <a:lstStyle/>
          <a:p>
            <a:r>
              <a:rPr lang="en-US" dirty="0"/>
              <a:t>Waterfall development method</a:t>
            </a:r>
          </a:p>
        </p:txBody>
      </p:sp>
      <p:sp>
        <p:nvSpPr>
          <p:cNvPr id="3" name="Content Placeholder 2">
            <a:extLst>
              <a:ext uri="{FF2B5EF4-FFF2-40B4-BE49-F238E27FC236}">
                <a16:creationId xmlns:a16="http://schemas.microsoft.com/office/drawing/2014/main" id="{94AA8074-F42E-7CB3-CD59-A73F87AE27B6}"/>
              </a:ext>
            </a:extLst>
          </p:cNvPr>
          <p:cNvSpPr>
            <a:spLocks noGrp="1"/>
          </p:cNvSpPr>
          <p:nvPr>
            <p:ph idx="1"/>
          </p:nvPr>
        </p:nvSpPr>
        <p:spPr/>
        <p:txBody>
          <a:bodyPr/>
          <a:lstStyle/>
          <a:p>
            <a:r>
              <a:rPr lang="en-US" b="1" dirty="0"/>
              <a:t>Winston Royce </a:t>
            </a:r>
            <a:r>
              <a:rPr lang="en-US" dirty="0"/>
              <a:t>introduced the Waterfall Model in 1970.</a:t>
            </a:r>
          </a:p>
          <a:p>
            <a:r>
              <a:rPr lang="en-US" dirty="0"/>
              <a:t>This model has five phases:</a:t>
            </a:r>
          </a:p>
          <a:p>
            <a:pPr lvl="1"/>
            <a:r>
              <a:rPr lang="en-US" dirty="0"/>
              <a:t>Requirements analysis and specification</a:t>
            </a:r>
          </a:p>
          <a:p>
            <a:pPr lvl="1"/>
            <a:r>
              <a:rPr lang="en-US" dirty="0"/>
              <a:t>Design </a:t>
            </a:r>
          </a:p>
          <a:p>
            <a:pPr lvl="1"/>
            <a:r>
              <a:rPr lang="en-US" dirty="0"/>
              <a:t>Implementation,</a:t>
            </a:r>
          </a:p>
          <a:p>
            <a:pPr lvl="1"/>
            <a:r>
              <a:rPr lang="en-US" dirty="0"/>
              <a:t>Unit testing Integration and system testing,</a:t>
            </a:r>
          </a:p>
          <a:p>
            <a:pPr lvl="1"/>
            <a:r>
              <a:rPr lang="en-US" dirty="0"/>
              <a:t>operation and maintenance.</a:t>
            </a:r>
          </a:p>
        </p:txBody>
      </p:sp>
      <p:pic>
        <p:nvPicPr>
          <p:cNvPr id="7" name="Picture 6">
            <a:extLst>
              <a:ext uri="{FF2B5EF4-FFF2-40B4-BE49-F238E27FC236}">
                <a16:creationId xmlns:a16="http://schemas.microsoft.com/office/drawing/2014/main" id="{2BB5B0A4-F4AA-F21F-3F3A-86A980E05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025" y="2717799"/>
            <a:ext cx="2753206" cy="3318933"/>
          </a:xfrm>
          <a:prstGeom prst="rect">
            <a:avLst/>
          </a:prstGeom>
        </p:spPr>
      </p:pic>
    </p:spTree>
    <p:extLst>
      <p:ext uri="{BB962C8B-B14F-4D97-AF65-F5344CB8AC3E}">
        <p14:creationId xmlns:p14="http://schemas.microsoft.com/office/powerpoint/2010/main" val="219371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492D-DC7A-F250-E6E0-0D0534E179B3}"/>
              </a:ext>
            </a:extLst>
          </p:cNvPr>
          <p:cNvSpPr>
            <a:spLocks noGrp="1"/>
          </p:cNvSpPr>
          <p:nvPr>
            <p:ph type="title"/>
          </p:nvPr>
        </p:nvSpPr>
        <p:spPr/>
        <p:txBody>
          <a:bodyPr>
            <a:normAutofit/>
          </a:bodyPr>
          <a:lstStyle/>
          <a:p>
            <a:r>
              <a:rPr lang="en-US" dirty="0"/>
              <a:t>Waterfall development method : Requirements analysis and specification</a:t>
            </a:r>
          </a:p>
        </p:txBody>
      </p:sp>
      <p:sp>
        <p:nvSpPr>
          <p:cNvPr id="3" name="Content Placeholder 2">
            <a:extLst>
              <a:ext uri="{FF2B5EF4-FFF2-40B4-BE49-F238E27FC236}">
                <a16:creationId xmlns:a16="http://schemas.microsoft.com/office/drawing/2014/main" id="{39E4CE12-D157-E0B9-FA2E-26237A21AAAF}"/>
              </a:ext>
            </a:extLst>
          </p:cNvPr>
          <p:cNvSpPr>
            <a:spLocks noGrp="1"/>
          </p:cNvSpPr>
          <p:nvPr>
            <p:ph idx="1"/>
          </p:nvPr>
        </p:nvSpPr>
        <p:spPr/>
        <p:txBody>
          <a:bodyPr/>
          <a:lstStyle/>
          <a:p>
            <a:r>
              <a:rPr lang="en-US" dirty="0"/>
              <a:t>The aim of this phase is to understand the exact requirements of the customer and to document them properly. </a:t>
            </a:r>
          </a:p>
          <a:p>
            <a:r>
              <a:rPr lang="en-US" dirty="0"/>
              <a:t>Both the customer and the software developer work together so as to document all the functions, performance, and interfacing requirement of the software. </a:t>
            </a:r>
          </a:p>
          <a:p>
            <a:r>
              <a:rPr lang="en-US" dirty="0"/>
              <a:t>It describes the “what” of the system to be produced and not “how”. In this phase, a large document called Software Requirement Specification (SRS) document is created which contained a detailed description of what the system will do in the common language.</a:t>
            </a:r>
          </a:p>
        </p:txBody>
      </p:sp>
    </p:spTree>
    <p:extLst>
      <p:ext uri="{BB962C8B-B14F-4D97-AF65-F5344CB8AC3E}">
        <p14:creationId xmlns:p14="http://schemas.microsoft.com/office/powerpoint/2010/main" val="4537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60E2-B171-4E34-F46D-0D4BC554EE61}"/>
              </a:ext>
            </a:extLst>
          </p:cNvPr>
          <p:cNvSpPr>
            <a:spLocks noGrp="1"/>
          </p:cNvSpPr>
          <p:nvPr>
            <p:ph type="title"/>
          </p:nvPr>
        </p:nvSpPr>
        <p:spPr/>
        <p:txBody>
          <a:bodyPr/>
          <a:lstStyle/>
          <a:p>
            <a:r>
              <a:rPr lang="en-US" dirty="0"/>
              <a:t>Basic Principles of developing software programs</a:t>
            </a:r>
          </a:p>
        </p:txBody>
      </p:sp>
      <p:sp>
        <p:nvSpPr>
          <p:cNvPr id="3" name="Content Placeholder 2">
            <a:extLst>
              <a:ext uri="{FF2B5EF4-FFF2-40B4-BE49-F238E27FC236}">
                <a16:creationId xmlns:a16="http://schemas.microsoft.com/office/drawing/2014/main" id="{AA94337A-5545-7E0C-D9CA-1FCAAB99CC00}"/>
              </a:ext>
            </a:extLst>
          </p:cNvPr>
          <p:cNvSpPr>
            <a:spLocks noGrp="1"/>
          </p:cNvSpPr>
          <p:nvPr>
            <p:ph idx="1"/>
          </p:nvPr>
        </p:nvSpPr>
        <p:spPr/>
        <p:txBody>
          <a:bodyPr/>
          <a:lstStyle/>
          <a:p>
            <a:r>
              <a:rPr lang="en-US" dirty="0"/>
              <a:t>Understanding problem statements.</a:t>
            </a:r>
          </a:p>
          <a:p>
            <a:r>
              <a:rPr lang="en-US" dirty="0"/>
              <a:t>Interpreting requirements.</a:t>
            </a:r>
          </a:p>
          <a:p>
            <a:r>
              <a:rPr lang="en-US" dirty="0"/>
              <a:t>Designing solutions to problems.</a:t>
            </a:r>
          </a:p>
          <a:p>
            <a:r>
              <a:rPr lang="en-US" dirty="0"/>
              <a:t>Techniques of problem solving.</a:t>
            </a:r>
          </a:p>
          <a:p>
            <a:r>
              <a:rPr lang="en-US" dirty="0"/>
              <a:t>Understanding the concept of algorithms</a:t>
            </a:r>
          </a:p>
        </p:txBody>
      </p:sp>
    </p:spTree>
    <p:extLst>
      <p:ext uri="{BB962C8B-B14F-4D97-AF65-F5344CB8AC3E}">
        <p14:creationId xmlns:p14="http://schemas.microsoft.com/office/powerpoint/2010/main" val="293403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8696-D7C5-6EED-C757-EA0416075D01}"/>
              </a:ext>
            </a:extLst>
          </p:cNvPr>
          <p:cNvSpPr>
            <a:spLocks noGrp="1"/>
          </p:cNvSpPr>
          <p:nvPr>
            <p:ph type="title"/>
          </p:nvPr>
        </p:nvSpPr>
        <p:spPr/>
        <p:txBody>
          <a:bodyPr/>
          <a:lstStyle/>
          <a:p>
            <a:r>
              <a:rPr lang="en-US" dirty="0"/>
              <a:t>Waterfall development method :  Design Phase</a:t>
            </a:r>
          </a:p>
        </p:txBody>
      </p:sp>
      <p:sp>
        <p:nvSpPr>
          <p:cNvPr id="3" name="Content Placeholder 2">
            <a:extLst>
              <a:ext uri="{FF2B5EF4-FFF2-40B4-BE49-F238E27FC236}">
                <a16:creationId xmlns:a16="http://schemas.microsoft.com/office/drawing/2014/main" id="{1E228A44-22CF-EE43-F888-6A830EC25312}"/>
              </a:ext>
            </a:extLst>
          </p:cNvPr>
          <p:cNvSpPr>
            <a:spLocks noGrp="1"/>
          </p:cNvSpPr>
          <p:nvPr>
            <p:ph idx="1"/>
          </p:nvPr>
        </p:nvSpPr>
        <p:spPr/>
        <p:txBody>
          <a:bodyPr/>
          <a:lstStyle/>
          <a:p>
            <a:r>
              <a:rPr lang="en-US" dirty="0"/>
              <a:t>This phase aims to transform the requirements gathered in the SRS into a suitable form which permits further coding in a programming language. </a:t>
            </a:r>
          </a:p>
          <a:p>
            <a:r>
              <a:rPr lang="en-US" dirty="0"/>
              <a:t>It defines the overall software architecture together with high level and detailed design.</a:t>
            </a:r>
          </a:p>
          <a:p>
            <a:r>
              <a:rPr lang="en-US" dirty="0"/>
              <a:t>All this work is documented as a Software Design Document (SDD).</a:t>
            </a:r>
          </a:p>
        </p:txBody>
      </p:sp>
    </p:spTree>
    <p:extLst>
      <p:ext uri="{BB962C8B-B14F-4D97-AF65-F5344CB8AC3E}">
        <p14:creationId xmlns:p14="http://schemas.microsoft.com/office/powerpoint/2010/main" val="292258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9D31-6219-18E5-59B9-B34F05FF7BB7}"/>
              </a:ext>
            </a:extLst>
          </p:cNvPr>
          <p:cNvSpPr>
            <a:spLocks noGrp="1"/>
          </p:cNvSpPr>
          <p:nvPr>
            <p:ph type="title"/>
          </p:nvPr>
        </p:nvSpPr>
        <p:spPr/>
        <p:txBody>
          <a:bodyPr/>
          <a:lstStyle/>
          <a:p>
            <a:r>
              <a:rPr lang="en-US" dirty="0"/>
              <a:t>Waterfall development method :  Implementation and unit testing</a:t>
            </a:r>
          </a:p>
        </p:txBody>
      </p:sp>
      <p:sp>
        <p:nvSpPr>
          <p:cNvPr id="3" name="Content Placeholder 2">
            <a:extLst>
              <a:ext uri="{FF2B5EF4-FFF2-40B4-BE49-F238E27FC236}">
                <a16:creationId xmlns:a16="http://schemas.microsoft.com/office/drawing/2014/main" id="{8FEFAB1F-FBEE-E669-A5E2-7F2EC5532B7D}"/>
              </a:ext>
            </a:extLst>
          </p:cNvPr>
          <p:cNvSpPr>
            <a:spLocks noGrp="1"/>
          </p:cNvSpPr>
          <p:nvPr>
            <p:ph idx="1"/>
          </p:nvPr>
        </p:nvSpPr>
        <p:spPr/>
        <p:txBody>
          <a:bodyPr/>
          <a:lstStyle/>
          <a:p>
            <a:r>
              <a:rPr lang="en-US" dirty="0"/>
              <a:t>During this phase, design is implemented.</a:t>
            </a:r>
          </a:p>
          <a:p>
            <a:r>
              <a:rPr lang="en-US" dirty="0"/>
              <a:t>If the SDD is complete, the implementation or coding phase proceeds smoothly, because all the information needed by software developers is contained in the SDD.</a:t>
            </a:r>
          </a:p>
          <a:p>
            <a:r>
              <a:rPr lang="en-US" dirty="0"/>
              <a:t>During testing, the code is thoroughly examined and modified if required. </a:t>
            </a:r>
          </a:p>
        </p:txBody>
      </p:sp>
    </p:spTree>
    <p:extLst>
      <p:ext uri="{BB962C8B-B14F-4D97-AF65-F5344CB8AC3E}">
        <p14:creationId xmlns:p14="http://schemas.microsoft.com/office/powerpoint/2010/main" val="4445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0EB6-E631-1C68-68FF-8A604D2BD35D}"/>
              </a:ext>
            </a:extLst>
          </p:cNvPr>
          <p:cNvSpPr>
            <a:spLocks noGrp="1"/>
          </p:cNvSpPr>
          <p:nvPr>
            <p:ph type="title"/>
          </p:nvPr>
        </p:nvSpPr>
        <p:spPr/>
        <p:txBody>
          <a:bodyPr/>
          <a:lstStyle/>
          <a:p>
            <a:r>
              <a:rPr lang="en-US" dirty="0"/>
              <a:t>Waterfall development method : Integration and System Testing</a:t>
            </a:r>
          </a:p>
        </p:txBody>
      </p:sp>
      <p:sp>
        <p:nvSpPr>
          <p:cNvPr id="3" name="Content Placeholder 2">
            <a:extLst>
              <a:ext uri="{FF2B5EF4-FFF2-40B4-BE49-F238E27FC236}">
                <a16:creationId xmlns:a16="http://schemas.microsoft.com/office/drawing/2014/main" id="{8949B581-39C1-B93D-E4EF-EBFB56A41A99}"/>
              </a:ext>
            </a:extLst>
          </p:cNvPr>
          <p:cNvSpPr>
            <a:spLocks noGrp="1"/>
          </p:cNvSpPr>
          <p:nvPr>
            <p:ph idx="1"/>
          </p:nvPr>
        </p:nvSpPr>
        <p:spPr/>
        <p:txBody>
          <a:bodyPr/>
          <a:lstStyle/>
          <a:p>
            <a:r>
              <a:rPr lang="en-US" dirty="0"/>
              <a:t>This phase is highly crucial as the quality of the end product is determined by the effectiveness of the testing carried out. </a:t>
            </a:r>
          </a:p>
          <a:p>
            <a:r>
              <a:rPr lang="en-US" dirty="0"/>
              <a:t>The better output will lead to satisfied customers, lower maintenance costs, and accurate results. </a:t>
            </a:r>
          </a:p>
          <a:p>
            <a:r>
              <a:rPr lang="en-US" dirty="0"/>
              <a:t>Unit testing determines the efficiency of individual modules.</a:t>
            </a:r>
          </a:p>
          <a:p>
            <a:r>
              <a:rPr lang="en-US" dirty="0"/>
              <a:t> However, in this phase, the modules are tested for their interactions with each other and with the system.</a:t>
            </a:r>
          </a:p>
        </p:txBody>
      </p:sp>
    </p:spTree>
    <p:extLst>
      <p:ext uri="{BB962C8B-B14F-4D97-AF65-F5344CB8AC3E}">
        <p14:creationId xmlns:p14="http://schemas.microsoft.com/office/powerpoint/2010/main" val="230785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B58C-8216-7AFC-283C-67C0F39B5814}"/>
              </a:ext>
            </a:extLst>
          </p:cNvPr>
          <p:cNvSpPr>
            <a:spLocks noGrp="1"/>
          </p:cNvSpPr>
          <p:nvPr>
            <p:ph type="title"/>
          </p:nvPr>
        </p:nvSpPr>
        <p:spPr/>
        <p:txBody>
          <a:bodyPr/>
          <a:lstStyle/>
          <a:p>
            <a:r>
              <a:rPr lang="en-US" dirty="0"/>
              <a:t>Waterfall development method : Operation and maintenance phase</a:t>
            </a:r>
          </a:p>
        </p:txBody>
      </p:sp>
      <p:sp>
        <p:nvSpPr>
          <p:cNvPr id="3" name="Content Placeholder 2">
            <a:extLst>
              <a:ext uri="{FF2B5EF4-FFF2-40B4-BE49-F238E27FC236}">
                <a16:creationId xmlns:a16="http://schemas.microsoft.com/office/drawing/2014/main" id="{58BB4F43-1C87-D1E4-E9B9-1190EDD8E672}"/>
              </a:ext>
            </a:extLst>
          </p:cNvPr>
          <p:cNvSpPr>
            <a:spLocks noGrp="1"/>
          </p:cNvSpPr>
          <p:nvPr>
            <p:ph idx="1"/>
          </p:nvPr>
        </p:nvSpPr>
        <p:spPr/>
        <p:txBody>
          <a:bodyPr/>
          <a:lstStyle/>
          <a:p>
            <a:r>
              <a:rPr lang="en-US" dirty="0"/>
              <a:t>Maintenance is the task performed by every user once the software has been delivered to the customer, installed, and operational.</a:t>
            </a:r>
          </a:p>
        </p:txBody>
      </p:sp>
    </p:spTree>
    <p:extLst>
      <p:ext uri="{BB962C8B-B14F-4D97-AF65-F5344CB8AC3E}">
        <p14:creationId xmlns:p14="http://schemas.microsoft.com/office/powerpoint/2010/main" val="274925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BAA0-CAB9-B70E-0257-3A199C085910}"/>
              </a:ext>
            </a:extLst>
          </p:cNvPr>
          <p:cNvSpPr>
            <a:spLocks noGrp="1"/>
          </p:cNvSpPr>
          <p:nvPr>
            <p:ph type="title"/>
          </p:nvPr>
        </p:nvSpPr>
        <p:spPr/>
        <p:txBody>
          <a:bodyPr/>
          <a:lstStyle/>
          <a:p>
            <a:r>
              <a:rPr lang="en-US" dirty="0"/>
              <a:t>Waterfall development method </a:t>
            </a:r>
          </a:p>
        </p:txBody>
      </p:sp>
      <p:sp>
        <p:nvSpPr>
          <p:cNvPr id="3" name="Content Placeholder 2">
            <a:extLst>
              <a:ext uri="{FF2B5EF4-FFF2-40B4-BE49-F238E27FC236}">
                <a16:creationId xmlns:a16="http://schemas.microsoft.com/office/drawing/2014/main" id="{134A16EE-12AB-A4E6-B27A-29D57C1861DC}"/>
              </a:ext>
            </a:extLst>
          </p:cNvPr>
          <p:cNvSpPr>
            <a:spLocks noGrp="1"/>
          </p:cNvSpPr>
          <p:nvPr>
            <p:ph idx="1"/>
          </p:nvPr>
        </p:nvSpPr>
        <p:spPr/>
        <p:txBody>
          <a:bodyPr/>
          <a:lstStyle/>
          <a:p>
            <a:r>
              <a:rPr lang="en-US" dirty="0"/>
              <a:t>When to use SDLC Waterfall Model?</a:t>
            </a:r>
          </a:p>
          <a:p>
            <a:pPr lvl="1"/>
            <a:r>
              <a:rPr lang="en-US" dirty="0"/>
              <a:t>When the requirements are constant and not changed regularly.</a:t>
            </a:r>
          </a:p>
          <a:p>
            <a:pPr lvl="1"/>
            <a:r>
              <a:rPr lang="en-US" dirty="0"/>
              <a:t>A project is short</a:t>
            </a:r>
          </a:p>
          <a:p>
            <a:pPr lvl="1"/>
            <a:r>
              <a:rPr lang="en-US" dirty="0"/>
              <a:t>The situation is calm</a:t>
            </a:r>
          </a:p>
          <a:p>
            <a:pPr lvl="1"/>
            <a:r>
              <a:rPr lang="en-US" dirty="0"/>
              <a:t>Where the tools and technology used is consistent and is not changing</a:t>
            </a:r>
          </a:p>
          <a:p>
            <a:pPr lvl="1"/>
            <a:r>
              <a:rPr lang="en-US" dirty="0"/>
              <a:t>When resources are well prepared and are available to use.</a:t>
            </a:r>
          </a:p>
        </p:txBody>
      </p:sp>
    </p:spTree>
    <p:extLst>
      <p:ext uri="{BB962C8B-B14F-4D97-AF65-F5344CB8AC3E}">
        <p14:creationId xmlns:p14="http://schemas.microsoft.com/office/powerpoint/2010/main" val="10139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8399-23FC-CBD4-4750-4BDD65F8516C}"/>
              </a:ext>
            </a:extLst>
          </p:cNvPr>
          <p:cNvSpPr>
            <a:spLocks noGrp="1"/>
          </p:cNvSpPr>
          <p:nvPr>
            <p:ph type="title"/>
          </p:nvPr>
        </p:nvSpPr>
        <p:spPr/>
        <p:txBody>
          <a:bodyPr/>
          <a:lstStyle/>
          <a:p>
            <a:r>
              <a:rPr lang="en-US" dirty="0"/>
              <a:t>Waterfall development method </a:t>
            </a:r>
          </a:p>
        </p:txBody>
      </p:sp>
      <p:sp>
        <p:nvSpPr>
          <p:cNvPr id="3" name="Content Placeholder 2">
            <a:extLst>
              <a:ext uri="{FF2B5EF4-FFF2-40B4-BE49-F238E27FC236}">
                <a16:creationId xmlns:a16="http://schemas.microsoft.com/office/drawing/2014/main" id="{B8553F2F-CC0E-7649-C686-C7A1C084C349}"/>
              </a:ext>
            </a:extLst>
          </p:cNvPr>
          <p:cNvSpPr>
            <a:spLocks noGrp="1"/>
          </p:cNvSpPr>
          <p:nvPr>
            <p:ph idx="1"/>
          </p:nvPr>
        </p:nvSpPr>
        <p:spPr/>
        <p:txBody>
          <a:bodyPr/>
          <a:lstStyle/>
          <a:p>
            <a:r>
              <a:rPr lang="en-US" dirty="0"/>
              <a:t>Advantages of Waterfall model</a:t>
            </a:r>
          </a:p>
          <a:p>
            <a:pPr lvl="1"/>
            <a:r>
              <a:rPr lang="en-US" dirty="0"/>
              <a:t>This model is simple to implement also the number of resources that are required for it is minimal.</a:t>
            </a:r>
          </a:p>
          <a:p>
            <a:pPr lvl="1"/>
            <a:r>
              <a:rPr lang="en-US" dirty="0"/>
              <a:t>The requirements are simple and explicitly declared; they remain unchanged during the entire project development.</a:t>
            </a:r>
          </a:p>
          <a:p>
            <a:pPr lvl="1"/>
            <a:r>
              <a:rPr lang="en-US" dirty="0"/>
              <a:t>The start and end points for each phase is fixed, which makes it easy to cover progress.</a:t>
            </a:r>
          </a:p>
          <a:p>
            <a:pPr lvl="1"/>
            <a:r>
              <a:rPr lang="en-US" dirty="0"/>
              <a:t>The release date for the complete product, as well as its final cost, can be determined before development.</a:t>
            </a:r>
          </a:p>
          <a:p>
            <a:pPr lvl="1"/>
            <a:r>
              <a:rPr lang="en-US" dirty="0"/>
              <a:t>It gives easy to control and clarity for the customer due to a strict reporting system.</a:t>
            </a:r>
          </a:p>
        </p:txBody>
      </p:sp>
    </p:spTree>
    <p:extLst>
      <p:ext uri="{BB962C8B-B14F-4D97-AF65-F5344CB8AC3E}">
        <p14:creationId xmlns:p14="http://schemas.microsoft.com/office/powerpoint/2010/main" val="243064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1DFC-EDC0-C1F7-7795-2ABEF42CE6CC}"/>
              </a:ext>
            </a:extLst>
          </p:cNvPr>
          <p:cNvSpPr>
            <a:spLocks noGrp="1"/>
          </p:cNvSpPr>
          <p:nvPr>
            <p:ph type="title"/>
          </p:nvPr>
        </p:nvSpPr>
        <p:spPr/>
        <p:txBody>
          <a:bodyPr/>
          <a:lstStyle/>
          <a:p>
            <a:r>
              <a:rPr lang="en-US" dirty="0"/>
              <a:t>Waterfall development method </a:t>
            </a:r>
          </a:p>
        </p:txBody>
      </p:sp>
      <p:sp>
        <p:nvSpPr>
          <p:cNvPr id="3" name="Content Placeholder 2">
            <a:extLst>
              <a:ext uri="{FF2B5EF4-FFF2-40B4-BE49-F238E27FC236}">
                <a16:creationId xmlns:a16="http://schemas.microsoft.com/office/drawing/2014/main" id="{A5C57DC2-416D-4BB0-93DD-70AA4F163A15}"/>
              </a:ext>
            </a:extLst>
          </p:cNvPr>
          <p:cNvSpPr>
            <a:spLocks noGrp="1"/>
          </p:cNvSpPr>
          <p:nvPr>
            <p:ph idx="1"/>
          </p:nvPr>
        </p:nvSpPr>
        <p:spPr/>
        <p:txBody>
          <a:bodyPr/>
          <a:lstStyle/>
          <a:p>
            <a:r>
              <a:rPr lang="en-US" dirty="0"/>
              <a:t>Disadvantages of Waterfall model</a:t>
            </a:r>
          </a:p>
          <a:p>
            <a:pPr lvl="1"/>
            <a:r>
              <a:rPr lang="en-US" dirty="0"/>
              <a:t>In this model, the risk factor is higher, so this model is not suitable for more significant and complex projects.</a:t>
            </a:r>
          </a:p>
          <a:p>
            <a:pPr lvl="1"/>
            <a:r>
              <a:rPr lang="en-US" dirty="0"/>
              <a:t>This model cannot accept the changes in requirements during development.</a:t>
            </a:r>
          </a:p>
          <a:p>
            <a:pPr lvl="1"/>
            <a:r>
              <a:rPr lang="en-US" dirty="0"/>
              <a:t>It becomes tough to go back to the phase. For example, if the application has now shifted to the coding phase, and there is a change in requirement, It becomes tough to go back and change it.</a:t>
            </a:r>
          </a:p>
          <a:p>
            <a:pPr lvl="1"/>
            <a:r>
              <a:rPr lang="en-US" dirty="0"/>
              <a:t>Since the testing done at a later stage, it does not allow identifying the challenges and risks in the earlier phase, so the risk reduction strategy is difficult to prepare.</a:t>
            </a:r>
          </a:p>
        </p:txBody>
      </p:sp>
    </p:spTree>
    <p:extLst>
      <p:ext uri="{BB962C8B-B14F-4D97-AF65-F5344CB8AC3E}">
        <p14:creationId xmlns:p14="http://schemas.microsoft.com/office/powerpoint/2010/main" val="268120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E88-9D8A-0682-D6E5-BC4ED06AF6D0}"/>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E8903F8B-4B85-12EF-1AA0-1AC4FE3877E1}"/>
              </a:ext>
            </a:extLst>
          </p:cNvPr>
          <p:cNvSpPr>
            <a:spLocks noGrp="1"/>
          </p:cNvSpPr>
          <p:nvPr>
            <p:ph idx="1"/>
          </p:nvPr>
        </p:nvSpPr>
        <p:spPr/>
        <p:txBody>
          <a:bodyPr/>
          <a:lstStyle/>
          <a:p>
            <a:r>
              <a:rPr lang="en-US" dirty="0"/>
              <a:t>RAD is a linear sequential software development process model that emphasizes a concise development cycle using an element based construction approach. </a:t>
            </a:r>
          </a:p>
          <a:p>
            <a:r>
              <a:rPr lang="en-US" dirty="0"/>
              <a:t> If the requirements are well understood and described, and the project scope is a constraint, the RAD process enables a development team to create a fully functional system within a concise time period.</a:t>
            </a:r>
          </a:p>
        </p:txBody>
      </p:sp>
    </p:spTree>
    <p:extLst>
      <p:ext uri="{BB962C8B-B14F-4D97-AF65-F5344CB8AC3E}">
        <p14:creationId xmlns:p14="http://schemas.microsoft.com/office/powerpoint/2010/main" val="172191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0CBA-8454-29C2-F306-8C06A1487833}"/>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020E60AE-BE1A-5D63-C86C-F87B33F91659}"/>
              </a:ext>
            </a:extLst>
          </p:cNvPr>
          <p:cNvSpPr>
            <a:spLocks noGrp="1"/>
          </p:cNvSpPr>
          <p:nvPr>
            <p:ph idx="1"/>
          </p:nvPr>
        </p:nvSpPr>
        <p:spPr/>
        <p:txBody>
          <a:bodyPr/>
          <a:lstStyle/>
          <a:p>
            <a:r>
              <a:rPr lang="en-US" dirty="0"/>
              <a:t>RAD (Rapid Application Development) is a concept that products can be developed faster and of higher quality through:</a:t>
            </a:r>
          </a:p>
          <a:p>
            <a:pPr lvl="1"/>
            <a:r>
              <a:rPr lang="en-US" dirty="0"/>
              <a:t>Gathering requirements using workshops or focus groups</a:t>
            </a:r>
          </a:p>
          <a:p>
            <a:pPr lvl="1"/>
            <a:r>
              <a:rPr lang="en-US" dirty="0"/>
              <a:t>Prototyping and early, reiterative user testing of designs</a:t>
            </a:r>
          </a:p>
          <a:p>
            <a:pPr lvl="1"/>
            <a:r>
              <a:rPr lang="en-US" dirty="0"/>
              <a:t>The re-use of software components</a:t>
            </a:r>
          </a:p>
          <a:p>
            <a:pPr lvl="1"/>
            <a:r>
              <a:rPr lang="en-US" dirty="0"/>
              <a:t>A rigidly paced schedule that refers design improvements to the next product version</a:t>
            </a:r>
          </a:p>
          <a:p>
            <a:pPr lvl="1"/>
            <a:r>
              <a:rPr lang="en-US" dirty="0"/>
              <a:t>Less formality in reviews and other team communication</a:t>
            </a:r>
          </a:p>
        </p:txBody>
      </p:sp>
    </p:spTree>
    <p:extLst>
      <p:ext uri="{BB962C8B-B14F-4D97-AF65-F5344CB8AC3E}">
        <p14:creationId xmlns:p14="http://schemas.microsoft.com/office/powerpoint/2010/main" val="276405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E40D-AE32-A393-4BBB-4E5EF30F0804}"/>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1E0363E5-E60F-0EEF-7D5D-4AA4CE721977}"/>
              </a:ext>
            </a:extLst>
          </p:cNvPr>
          <p:cNvSpPr>
            <a:spLocks noGrp="1"/>
          </p:cNvSpPr>
          <p:nvPr>
            <p:ph idx="1"/>
          </p:nvPr>
        </p:nvSpPr>
        <p:spPr/>
        <p:txBody>
          <a:bodyPr/>
          <a:lstStyle/>
          <a:p>
            <a:r>
              <a:rPr lang="en-US" dirty="0"/>
              <a:t>The various phases of RAD are as follows</a:t>
            </a:r>
          </a:p>
          <a:p>
            <a:pPr marL="914400" lvl="1" indent="-457200">
              <a:buFont typeface="+mj-lt"/>
              <a:buAutoNum type="arabicPeriod"/>
            </a:pPr>
            <a:r>
              <a:rPr lang="en-US" dirty="0"/>
              <a:t>Business Modelling</a:t>
            </a:r>
          </a:p>
          <a:p>
            <a:pPr marL="914400" lvl="1" indent="-457200">
              <a:buFont typeface="+mj-lt"/>
              <a:buAutoNum type="arabicPeriod"/>
            </a:pPr>
            <a:r>
              <a:rPr lang="en-US" dirty="0"/>
              <a:t>Data Modelling</a:t>
            </a:r>
          </a:p>
          <a:p>
            <a:pPr marL="914400" lvl="1" indent="-457200">
              <a:buFont typeface="+mj-lt"/>
              <a:buAutoNum type="arabicPeriod"/>
            </a:pPr>
            <a:r>
              <a:rPr lang="en-US" dirty="0"/>
              <a:t>Process Modelling</a:t>
            </a:r>
          </a:p>
          <a:p>
            <a:pPr marL="914400" lvl="1" indent="-457200">
              <a:buFont typeface="+mj-lt"/>
              <a:buAutoNum type="arabicPeriod"/>
            </a:pPr>
            <a:r>
              <a:rPr lang="en-US" dirty="0"/>
              <a:t>Application Generation</a:t>
            </a:r>
          </a:p>
          <a:p>
            <a:pPr marL="914400" lvl="1" indent="-457200">
              <a:buFont typeface="+mj-lt"/>
              <a:buAutoNum type="arabicPeriod"/>
            </a:pPr>
            <a:r>
              <a:rPr lang="en-US" dirty="0"/>
              <a:t>Testing and Turnover</a:t>
            </a:r>
          </a:p>
        </p:txBody>
      </p:sp>
      <p:pic>
        <p:nvPicPr>
          <p:cNvPr id="4" name="Picture 3">
            <a:extLst>
              <a:ext uri="{FF2B5EF4-FFF2-40B4-BE49-F238E27FC236}">
                <a16:creationId xmlns:a16="http://schemas.microsoft.com/office/drawing/2014/main" id="{DC4949F9-33A3-8141-ABD8-B4C67B7FDBC4}"/>
              </a:ext>
            </a:extLst>
          </p:cNvPr>
          <p:cNvPicPr>
            <a:picLocks noChangeAspect="1"/>
          </p:cNvPicPr>
          <p:nvPr/>
        </p:nvPicPr>
        <p:blipFill rotWithShape="1">
          <a:blip r:embed="rId2"/>
          <a:srcRect l="11728" t="15803" r="7407" b="1852"/>
          <a:stretch/>
        </p:blipFill>
        <p:spPr>
          <a:xfrm>
            <a:off x="7840133" y="1825625"/>
            <a:ext cx="3841226" cy="3911599"/>
          </a:xfrm>
          <a:prstGeom prst="rect">
            <a:avLst/>
          </a:prstGeom>
        </p:spPr>
      </p:pic>
    </p:spTree>
    <p:extLst>
      <p:ext uri="{BB962C8B-B14F-4D97-AF65-F5344CB8AC3E}">
        <p14:creationId xmlns:p14="http://schemas.microsoft.com/office/powerpoint/2010/main" val="236976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8482-D26C-C8E5-19F3-2BEB148D2DA5}"/>
              </a:ext>
            </a:extLst>
          </p:cNvPr>
          <p:cNvSpPr>
            <a:spLocks noGrp="1"/>
          </p:cNvSpPr>
          <p:nvPr>
            <p:ph type="title"/>
          </p:nvPr>
        </p:nvSpPr>
        <p:spPr/>
        <p:txBody>
          <a:bodyPr/>
          <a:lstStyle/>
          <a:p>
            <a:r>
              <a:rPr lang="en-US" dirty="0"/>
              <a:t>Understanding problem statements</a:t>
            </a:r>
          </a:p>
        </p:txBody>
      </p:sp>
      <p:sp>
        <p:nvSpPr>
          <p:cNvPr id="3" name="Content Placeholder 2">
            <a:extLst>
              <a:ext uri="{FF2B5EF4-FFF2-40B4-BE49-F238E27FC236}">
                <a16:creationId xmlns:a16="http://schemas.microsoft.com/office/drawing/2014/main" id="{6CEC3A69-89C8-F5DC-136E-5FC52E44DFEA}"/>
              </a:ext>
            </a:extLst>
          </p:cNvPr>
          <p:cNvSpPr>
            <a:spLocks noGrp="1"/>
          </p:cNvSpPr>
          <p:nvPr>
            <p:ph idx="1"/>
          </p:nvPr>
        </p:nvSpPr>
        <p:spPr/>
        <p:txBody>
          <a:bodyPr>
            <a:normAutofit lnSpcReduction="10000"/>
          </a:bodyPr>
          <a:lstStyle/>
          <a:p>
            <a:r>
              <a:rPr lang="en-US" dirty="0"/>
              <a:t>Understanding problem statement is the most important and necessary stage in software development.</a:t>
            </a:r>
          </a:p>
          <a:p>
            <a:r>
              <a:rPr lang="en-US" dirty="0"/>
              <a:t>The senior members of the team perform it with inputs from all stakeholders and domain experts or SMEs in industry.</a:t>
            </a:r>
          </a:p>
          <a:p>
            <a:r>
              <a:rPr lang="en-US" dirty="0"/>
              <a:t>Planning for the quality assurance requirements and identification of the risks associated with the project.</a:t>
            </a:r>
          </a:p>
          <a:p>
            <a:r>
              <a:rPr lang="en-US" dirty="0"/>
              <a:t>Business analyst and project organizer set up a meeting with client to gather all the data.</a:t>
            </a:r>
          </a:p>
          <a:p>
            <a:pPr lvl="1"/>
            <a:r>
              <a:rPr lang="en-US" dirty="0"/>
              <a:t> what customer wants to build ?</a:t>
            </a:r>
          </a:p>
          <a:p>
            <a:pPr lvl="1"/>
            <a:r>
              <a:rPr lang="en-US" dirty="0"/>
              <a:t>Who will be the end user ?</a:t>
            </a:r>
          </a:p>
          <a:p>
            <a:pPr lvl="1"/>
            <a:r>
              <a:rPr lang="en-US" dirty="0"/>
              <a:t>What is the objective of the product ?</a:t>
            </a:r>
          </a:p>
        </p:txBody>
      </p:sp>
    </p:spTree>
    <p:extLst>
      <p:ext uri="{BB962C8B-B14F-4D97-AF65-F5344CB8AC3E}">
        <p14:creationId xmlns:p14="http://schemas.microsoft.com/office/powerpoint/2010/main" val="5522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E40D-AE32-A393-4BBB-4E5EF30F0804}"/>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1E0363E5-E60F-0EEF-7D5D-4AA4CE721977}"/>
              </a:ext>
            </a:extLst>
          </p:cNvPr>
          <p:cNvSpPr>
            <a:spLocks noGrp="1"/>
          </p:cNvSpPr>
          <p:nvPr>
            <p:ph idx="1"/>
          </p:nvPr>
        </p:nvSpPr>
        <p:spPr/>
        <p:txBody>
          <a:bodyPr>
            <a:normAutofit/>
          </a:bodyPr>
          <a:lstStyle/>
          <a:p>
            <a:r>
              <a:rPr lang="en-US" dirty="0"/>
              <a:t>The various phases of RAD are as follows</a:t>
            </a:r>
          </a:p>
          <a:p>
            <a:pPr marL="914400" lvl="1" indent="-457200">
              <a:buFont typeface="+mj-lt"/>
              <a:buAutoNum type="arabicPeriod"/>
            </a:pPr>
            <a:r>
              <a:rPr lang="en-US" dirty="0"/>
              <a:t>Business Modelling</a:t>
            </a:r>
          </a:p>
          <a:p>
            <a:pPr marL="1371600" lvl="2" indent="-457200">
              <a:buFont typeface="+mj-lt"/>
              <a:buAutoNum type="arabicPeriod"/>
            </a:pPr>
            <a:r>
              <a:rPr lang="en-US" dirty="0"/>
              <a:t>The information flow among business functions is defined by answering questions like what data drives the business process, what data is generated, who generates it, where does the information go, who process it and so on.</a:t>
            </a:r>
          </a:p>
          <a:p>
            <a:pPr marL="914400" lvl="1" indent="-457200">
              <a:buFont typeface="+mj-lt"/>
              <a:buAutoNum type="arabicPeriod"/>
            </a:pPr>
            <a:r>
              <a:rPr lang="en-US" dirty="0"/>
              <a:t>Data Modelling</a:t>
            </a:r>
          </a:p>
          <a:p>
            <a:pPr marL="1371600" lvl="2" indent="-457200">
              <a:buFont typeface="+mj-lt"/>
              <a:buAutoNum type="arabicPeriod"/>
            </a:pPr>
            <a:r>
              <a:rPr lang="en-US" dirty="0"/>
              <a:t>The data collected from business modeling is refined into a set of data objects (entities) that are needed to support the business. The attributes (character of each entity) are identified, and the relation between these data objects (entities) is defined.</a:t>
            </a:r>
          </a:p>
          <a:p>
            <a:pPr marL="914400" lvl="1" indent="-457200">
              <a:buFont typeface="+mj-lt"/>
              <a:buAutoNum type="arabicPeriod"/>
            </a:pPr>
            <a:r>
              <a:rPr lang="en-US" dirty="0"/>
              <a:t>Process Modelling</a:t>
            </a:r>
          </a:p>
          <a:p>
            <a:pPr marL="1371600" lvl="2" indent="-457200">
              <a:buFont typeface="+mj-lt"/>
              <a:buAutoNum type="arabicPeriod"/>
            </a:pPr>
            <a:r>
              <a:rPr lang="en-US" dirty="0"/>
              <a:t> The information object defined in the data modeling phase are transformed to achieve the data flow necessary to implement a business function. Processing descriptions are created for adding, modifying, deleting, or retrieving a data object.</a:t>
            </a:r>
          </a:p>
        </p:txBody>
      </p:sp>
    </p:spTree>
    <p:extLst>
      <p:ext uri="{BB962C8B-B14F-4D97-AF65-F5344CB8AC3E}">
        <p14:creationId xmlns:p14="http://schemas.microsoft.com/office/powerpoint/2010/main" val="38674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46C0-BA8D-9A02-9C80-2FA9B739DFE2}"/>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75F0C5BD-2F08-E97B-7153-7070D33A62DA}"/>
              </a:ext>
            </a:extLst>
          </p:cNvPr>
          <p:cNvSpPr>
            <a:spLocks noGrp="1"/>
          </p:cNvSpPr>
          <p:nvPr>
            <p:ph idx="1"/>
          </p:nvPr>
        </p:nvSpPr>
        <p:spPr/>
        <p:txBody>
          <a:bodyPr/>
          <a:lstStyle/>
          <a:p>
            <a:r>
              <a:rPr lang="en-US" dirty="0"/>
              <a:t>The various phases of RAD are as follows : Continue</a:t>
            </a:r>
          </a:p>
          <a:p>
            <a:pPr lvl="1"/>
            <a:r>
              <a:rPr lang="en-US" dirty="0"/>
              <a:t>Application Generation</a:t>
            </a:r>
          </a:p>
          <a:p>
            <a:pPr lvl="2"/>
            <a:r>
              <a:rPr lang="en-US" dirty="0"/>
              <a:t>Automated tools are used to facilitate construction of the software.</a:t>
            </a:r>
          </a:p>
          <a:p>
            <a:pPr lvl="1"/>
            <a:r>
              <a:rPr lang="en-US" dirty="0"/>
              <a:t>Testing and Turnover</a:t>
            </a:r>
          </a:p>
          <a:p>
            <a:pPr lvl="2"/>
            <a:r>
              <a:rPr lang="en-US" dirty="0"/>
              <a:t>Many of the programming components have already been tested since RAD emphasis reuse. This reduces the overall testing time. But the new part must be tested, and all interfaces must be fully exercised.</a:t>
            </a:r>
          </a:p>
          <a:p>
            <a:endParaRPr lang="en-US" dirty="0"/>
          </a:p>
        </p:txBody>
      </p:sp>
    </p:spTree>
    <p:extLst>
      <p:ext uri="{BB962C8B-B14F-4D97-AF65-F5344CB8AC3E}">
        <p14:creationId xmlns:p14="http://schemas.microsoft.com/office/powerpoint/2010/main" val="405799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69DB-5A7A-F4B5-E73C-5CC32839E4E7}"/>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12D7747F-7B13-09C7-ED6F-B6300CBC2DEA}"/>
              </a:ext>
            </a:extLst>
          </p:cNvPr>
          <p:cNvSpPr>
            <a:spLocks noGrp="1"/>
          </p:cNvSpPr>
          <p:nvPr>
            <p:ph idx="1"/>
          </p:nvPr>
        </p:nvSpPr>
        <p:spPr/>
        <p:txBody>
          <a:bodyPr/>
          <a:lstStyle/>
          <a:p>
            <a:r>
              <a:rPr lang="en-US" dirty="0"/>
              <a:t>When to use RAD Model?</a:t>
            </a:r>
          </a:p>
          <a:p>
            <a:pPr lvl="1"/>
            <a:r>
              <a:rPr lang="en-US" dirty="0"/>
              <a:t>When the system should need to create the project that modularizes in a short span time (2-3 months).</a:t>
            </a:r>
          </a:p>
          <a:p>
            <a:pPr lvl="1"/>
            <a:r>
              <a:rPr lang="en-US" dirty="0"/>
              <a:t>When the requirements are well-known.</a:t>
            </a:r>
          </a:p>
          <a:p>
            <a:pPr lvl="1"/>
            <a:r>
              <a:rPr lang="en-US" dirty="0"/>
              <a:t>When the technical risk is limited.</a:t>
            </a:r>
          </a:p>
          <a:p>
            <a:pPr lvl="1"/>
            <a:r>
              <a:rPr lang="en-US" dirty="0"/>
              <a:t>When there's a necessity to make a system, which modularized in 2-3 months of period.</a:t>
            </a:r>
          </a:p>
          <a:p>
            <a:pPr lvl="1"/>
            <a:r>
              <a:rPr lang="en-US" dirty="0"/>
              <a:t>It should be used only if the budget allows the use of automatic code generating tools.</a:t>
            </a:r>
          </a:p>
        </p:txBody>
      </p:sp>
    </p:spTree>
    <p:extLst>
      <p:ext uri="{BB962C8B-B14F-4D97-AF65-F5344CB8AC3E}">
        <p14:creationId xmlns:p14="http://schemas.microsoft.com/office/powerpoint/2010/main" val="199698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0BC8-CA1E-977A-2379-53F9620792A8}"/>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A8F5CE5F-2AEB-85B2-19B0-81F1E9C7F788}"/>
              </a:ext>
            </a:extLst>
          </p:cNvPr>
          <p:cNvSpPr>
            <a:spLocks noGrp="1"/>
          </p:cNvSpPr>
          <p:nvPr>
            <p:ph idx="1"/>
          </p:nvPr>
        </p:nvSpPr>
        <p:spPr/>
        <p:txBody>
          <a:bodyPr/>
          <a:lstStyle/>
          <a:p>
            <a:r>
              <a:rPr lang="en-US" dirty="0"/>
              <a:t>Advantage of RAD Model</a:t>
            </a:r>
          </a:p>
          <a:p>
            <a:pPr lvl="1"/>
            <a:r>
              <a:rPr lang="en-US" dirty="0"/>
              <a:t>This model is flexible for change.</a:t>
            </a:r>
          </a:p>
          <a:p>
            <a:pPr lvl="1"/>
            <a:r>
              <a:rPr lang="en-US" dirty="0"/>
              <a:t>In this model, changes are adoptable.</a:t>
            </a:r>
          </a:p>
          <a:p>
            <a:pPr lvl="1"/>
            <a:r>
              <a:rPr lang="en-US" dirty="0"/>
              <a:t>Each phase in RAD brings highest priority functionality to the customer.</a:t>
            </a:r>
          </a:p>
          <a:p>
            <a:pPr lvl="1"/>
            <a:r>
              <a:rPr lang="en-US" dirty="0"/>
              <a:t>It reduced development time.</a:t>
            </a:r>
          </a:p>
          <a:p>
            <a:pPr lvl="1"/>
            <a:r>
              <a:rPr lang="en-US" dirty="0"/>
              <a:t>It increases the reusability of features.</a:t>
            </a:r>
          </a:p>
        </p:txBody>
      </p:sp>
    </p:spTree>
    <p:extLst>
      <p:ext uri="{BB962C8B-B14F-4D97-AF65-F5344CB8AC3E}">
        <p14:creationId xmlns:p14="http://schemas.microsoft.com/office/powerpoint/2010/main" val="45362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029C-679E-3DB3-C45F-06D0E4BF8965}"/>
              </a:ext>
            </a:extLst>
          </p:cNvPr>
          <p:cNvSpPr>
            <a:spLocks noGrp="1"/>
          </p:cNvSpPr>
          <p:nvPr>
            <p:ph type="title"/>
          </p:nvPr>
        </p:nvSpPr>
        <p:spPr/>
        <p:txBody>
          <a:bodyPr/>
          <a:lstStyle/>
          <a:p>
            <a:r>
              <a:rPr lang="en-US" dirty="0"/>
              <a:t>RAD (Rapid Application Development) Model</a:t>
            </a:r>
          </a:p>
        </p:txBody>
      </p:sp>
      <p:sp>
        <p:nvSpPr>
          <p:cNvPr id="3" name="Content Placeholder 2">
            <a:extLst>
              <a:ext uri="{FF2B5EF4-FFF2-40B4-BE49-F238E27FC236}">
                <a16:creationId xmlns:a16="http://schemas.microsoft.com/office/drawing/2014/main" id="{1596B837-C241-3879-230D-DC9249490C80}"/>
              </a:ext>
            </a:extLst>
          </p:cNvPr>
          <p:cNvSpPr>
            <a:spLocks noGrp="1"/>
          </p:cNvSpPr>
          <p:nvPr>
            <p:ph idx="1"/>
          </p:nvPr>
        </p:nvSpPr>
        <p:spPr/>
        <p:txBody>
          <a:bodyPr/>
          <a:lstStyle/>
          <a:p>
            <a:r>
              <a:rPr lang="en-US" dirty="0"/>
              <a:t>Disadvantage of RAD Model</a:t>
            </a:r>
          </a:p>
          <a:p>
            <a:pPr lvl="1"/>
            <a:r>
              <a:rPr lang="en-US" dirty="0"/>
              <a:t>It required highly skilled designers.</a:t>
            </a:r>
          </a:p>
          <a:p>
            <a:pPr lvl="1"/>
            <a:r>
              <a:rPr lang="en-US" dirty="0"/>
              <a:t>All application is not compatible with RAD.</a:t>
            </a:r>
          </a:p>
          <a:p>
            <a:pPr lvl="1"/>
            <a:r>
              <a:rPr lang="en-US" dirty="0"/>
              <a:t>For smaller projects, we cannot use the RAD model.</a:t>
            </a:r>
          </a:p>
          <a:p>
            <a:pPr lvl="1"/>
            <a:r>
              <a:rPr lang="en-US" dirty="0"/>
              <a:t>On the high technical risk, it's not suitable.</a:t>
            </a:r>
          </a:p>
          <a:p>
            <a:pPr lvl="1"/>
            <a:r>
              <a:rPr lang="en-US" dirty="0"/>
              <a:t>Required user involvement.</a:t>
            </a:r>
          </a:p>
        </p:txBody>
      </p:sp>
    </p:spTree>
    <p:extLst>
      <p:ext uri="{BB962C8B-B14F-4D97-AF65-F5344CB8AC3E}">
        <p14:creationId xmlns:p14="http://schemas.microsoft.com/office/powerpoint/2010/main" val="196365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D759-BFAC-B053-94D0-89AAA0C587CB}"/>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EA4F7F80-D763-5DD3-4719-D68BE3C25E84}"/>
              </a:ext>
            </a:extLst>
          </p:cNvPr>
          <p:cNvSpPr>
            <a:spLocks noGrp="1"/>
          </p:cNvSpPr>
          <p:nvPr>
            <p:ph idx="1"/>
          </p:nvPr>
        </p:nvSpPr>
        <p:spPr/>
        <p:txBody>
          <a:bodyPr/>
          <a:lstStyle/>
          <a:p>
            <a:r>
              <a:rPr lang="en-US" dirty="0"/>
              <a:t>The meaning of Agile is swift or versatile.</a:t>
            </a:r>
          </a:p>
        </p:txBody>
      </p:sp>
      <p:pic>
        <p:nvPicPr>
          <p:cNvPr id="1026" name="Picture 2" descr="Mariah Bell Wins U.S. Figure Skating Title and a Spot in Beijing - The New  York Times">
            <a:extLst>
              <a:ext uri="{FF2B5EF4-FFF2-40B4-BE49-F238E27FC236}">
                <a16:creationId xmlns:a16="http://schemas.microsoft.com/office/drawing/2014/main" id="{1FB51A69-E60F-6EC6-40AD-0945B267C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366" y="2402417"/>
            <a:ext cx="5715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95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AA6A-61C2-EE83-DA9E-1702BA7248F8}"/>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5FE77B99-5EDD-3C8F-55BC-A374A3284208}"/>
              </a:ext>
            </a:extLst>
          </p:cNvPr>
          <p:cNvSpPr>
            <a:spLocks noGrp="1"/>
          </p:cNvSpPr>
          <p:nvPr>
            <p:ph idx="1"/>
          </p:nvPr>
        </p:nvSpPr>
        <p:spPr/>
        <p:txBody>
          <a:bodyPr/>
          <a:lstStyle/>
          <a:p>
            <a:r>
              <a:rPr lang="en-US" dirty="0"/>
              <a:t>"Agile process model" refers to a software development approach based on iterative development.</a:t>
            </a:r>
          </a:p>
          <a:p>
            <a:r>
              <a:rPr lang="en-US" dirty="0"/>
              <a:t> Agile methods break tasks into smaller iterations, or parts do not directly involve long term planning. </a:t>
            </a:r>
          </a:p>
          <a:p>
            <a:r>
              <a:rPr lang="en-US" dirty="0"/>
              <a:t>The project scope and requirements are laid down at the beginning of the development process.</a:t>
            </a:r>
          </a:p>
          <a:p>
            <a:r>
              <a:rPr lang="en-US" dirty="0"/>
              <a:t> Plans regarding the number of iterations, the duration and the scope of each iteration are clearly defined in advance.</a:t>
            </a:r>
          </a:p>
        </p:txBody>
      </p:sp>
    </p:spTree>
    <p:extLst>
      <p:ext uri="{BB962C8B-B14F-4D97-AF65-F5344CB8AC3E}">
        <p14:creationId xmlns:p14="http://schemas.microsoft.com/office/powerpoint/2010/main" val="38439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39EA-E08F-A25E-D6EA-CD59926B1CB4}"/>
              </a:ext>
            </a:extLst>
          </p:cNvPr>
          <p:cNvSpPr>
            <a:spLocks noGrp="1"/>
          </p:cNvSpPr>
          <p:nvPr>
            <p:ph type="title"/>
          </p:nvPr>
        </p:nvSpPr>
        <p:spPr/>
        <p:txBody>
          <a:bodyPr/>
          <a:lstStyle/>
          <a:p>
            <a:r>
              <a:rPr lang="en-US" dirty="0"/>
              <a:t>Agile Model</a:t>
            </a:r>
          </a:p>
        </p:txBody>
      </p:sp>
      <p:sp>
        <p:nvSpPr>
          <p:cNvPr id="3" name="Content Placeholder 2">
            <a:extLst>
              <a:ext uri="{FF2B5EF4-FFF2-40B4-BE49-F238E27FC236}">
                <a16:creationId xmlns:a16="http://schemas.microsoft.com/office/drawing/2014/main" id="{57BEDD64-B615-CECD-B40A-9C2065FFAABE}"/>
              </a:ext>
            </a:extLst>
          </p:cNvPr>
          <p:cNvSpPr>
            <a:spLocks noGrp="1"/>
          </p:cNvSpPr>
          <p:nvPr>
            <p:ph idx="1"/>
          </p:nvPr>
        </p:nvSpPr>
        <p:spPr/>
        <p:txBody>
          <a:bodyPr/>
          <a:lstStyle/>
          <a:p>
            <a:r>
              <a:rPr lang="en-US" dirty="0"/>
              <a:t>Each iteration is considered as a short time "frame" in the Agile process model, which typically lasts from one to four weeks. </a:t>
            </a:r>
          </a:p>
          <a:p>
            <a:r>
              <a:rPr lang="en-US" dirty="0"/>
              <a:t>The division of the entire project into smaller parts helps to minimize the project risk and to reduce the overall project delivery time requirements. </a:t>
            </a:r>
          </a:p>
          <a:p>
            <a:r>
              <a:rPr lang="en-US" dirty="0"/>
              <a:t>Each iteration involves a team working through a full software development life cycle including planning, requirements analysis, design, coding, and testing before a working product is demonstrated to the client.</a:t>
            </a:r>
          </a:p>
        </p:txBody>
      </p:sp>
    </p:spTree>
    <p:extLst>
      <p:ext uri="{BB962C8B-B14F-4D97-AF65-F5344CB8AC3E}">
        <p14:creationId xmlns:p14="http://schemas.microsoft.com/office/powerpoint/2010/main" val="156984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A6E8-D70E-BE8F-F652-35057826FE5A}"/>
              </a:ext>
            </a:extLst>
          </p:cNvPr>
          <p:cNvSpPr>
            <a:spLocks noGrp="1"/>
          </p:cNvSpPr>
          <p:nvPr>
            <p:ph type="title"/>
          </p:nvPr>
        </p:nvSpPr>
        <p:spPr/>
        <p:txBody>
          <a:bodyPr/>
          <a:lstStyle/>
          <a:p>
            <a:r>
              <a:rPr lang="en-US" dirty="0"/>
              <a:t>Agile Model : Phases</a:t>
            </a:r>
          </a:p>
        </p:txBody>
      </p:sp>
      <p:sp>
        <p:nvSpPr>
          <p:cNvPr id="3" name="Content Placeholder 2">
            <a:extLst>
              <a:ext uri="{FF2B5EF4-FFF2-40B4-BE49-F238E27FC236}">
                <a16:creationId xmlns:a16="http://schemas.microsoft.com/office/drawing/2014/main" id="{013D1CEE-8491-2E3F-01F5-B1D3F00FEDBF}"/>
              </a:ext>
            </a:extLst>
          </p:cNvPr>
          <p:cNvSpPr>
            <a:spLocks noGrp="1"/>
          </p:cNvSpPr>
          <p:nvPr>
            <p:ph idx="1"/>
          </p:nvPr>
        </p:nvSpPr>
        <p:spPr/>
        <p:txBody>
          <a:bodyPr/>
          <a:lstStyle/>
          <a:p>
            <a:r>
              <a:rPr lang="en-US" dirty="0"/>
              <a:t>Requirements gathering</a:t>
            </a:r>
          </a:p>
          <a:p>
            <a:r>
              <a:rPr lang="en-US" dirty="0"/>
              <a:t>Design the requirements</a:t>
            </a:r>
          </a:p>
          <a:p>
            <a:r>
              <a:rPr lang="en-US" dirty="0"/>
              <a:t>Construction/ iteration</a:t>
            </a:r>
          </a:p>
          <a:p>
            <a:r>
              <a:rPr lang="en-US" dirty="0"/>
              <a:t>Testing/ Quality assurance</a:t>
            </a:r>
          </a:p>
          <a:p>
            <a:r>
              <a:rPr lang="en-US" dirty="0"/>
              <a:t>Deployment</a:t>
            </a:r>
          </a:p>
          <a:p>
            <a:r>
              <a:rPr lang="en-US" dirty="0"/>
              <a:t>Feedback</a:t>
            </a:r>
          </a:p>
        </p:txBody>
      </p:sp>
      <p:pic>
        <p:nvPicPr>
          <p:cNvPr id="7" name="Picture 6">
            <a:extLst>
              <a:ext uri="{FF2B5EF4-FFF2-40B4-BE49-F238E27FC236}">
                <a16:creationId xmlns:a16="http://schemas.microsoft.com/office/drawing/2014/main" id="{EDBBF0FD-49F6-BF94-8EAD-698A1B6B7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972" y="2303801"/>
            <a:ext cx="3734321" cy="2724530"/>
          </a:xfrm>
          <a:prstGeom prst="rect">
            <a:avLst/>
          </a:prstGeom>
        </p:spPr>
      </p:pic>
    </p:spTree>
    <p:extLst>
      <p:ext uri="{BB962C8B-B14F-4D97-AF65-F5344CB8AC3E}">
        <p14:creationId xmlns:p14="http://schemas.microsoft.com/office/powerpoint/2010/main" val="20609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0698-83FB-A49F-510E-01801A72790D}"/>
              </a:ext>
            </a:extLst>
          </p:cNvPr>
          <p:cNvSpPr>
            <a:spLocks noGrp="1"/>
          </p:cNvSpPr>
          <p:nvPr>
            <p:ph type="title"/>
          </p:nvPr>
        </p:nvSpPr>
        <p:spPr/>
        <p:txBody>
          <a:bodyPr/>
          <a:lstStyle/>
          <a:p>
            <a:r>
              <a:rPr lang="en-US" dirty="0"/>
              <a:t>Agile Model : Phases</a:t>
            </a:r>
          </a:p>
        </p:txBody>
      </p:sp>
      <p:sp>
        <p:nvSpPr>
          <p:cNvPr id="3" name="Content Placeholder 2">
            <a:extLst>
              <a:ext uri="{FF2B5EF4-FFF2-40B4-BE49-F238E27FC236}">
                <a16:creationId xmlns:a16="http://schemas.microsoft.com/office/drawing/2014/main" id="{E5932205-DD76-DD14-700C-7E53A8C76DD6}"/>
              </a:ext>
            </a:extLst>
          </p:cNvPr>
          <p:cNvSpPr>
            <a:spLocks noGrp="1"/>
          </p:cNvSpPr>
          <p:nvPr>
            <p:ph idx="1"/>
          </p:nvPr>
        </p:nvSpPr>
        <p:spPr/>
        <p:txBody>
          <a:bodyPr>
            <a:normAutofit/>
          </a:bodyPr>
          <a:lstStyle/>
          <a:p>
            <a:r>
              <a:rPr lang="en-US" dirty="0"/>
              <a:t>Requirements gathering</a:t>
            </a:r>
          </a:p>
          <a:p>
            <a:pPr lvl="1"/>
            <a:r>
              <a:rPr lang="en-US" dirty="0"/>
              <a:t>In this phase, you must define the requirements. </a:t>
            </a:r>
          </a:p>
          <a:p>
            <a:pPr lvl="1"/>
            <a:r>
              <a:rPr lang="en-US" dirty="0"/>
              <a:t>You should explain business opportunities and plan the time and effort needed to build the project. </a:t>
            </a:r>
          </a:p>
          <a:p>
            <a:pPr lvl="1"/>
            <a:r>
              <a:rPr lang="en-US" dirty="0"/>
              <a:t>Based on this information, you can evaluate technical and economic feasibility.</a:t>
            </a:r>
          </a:p>
          <a:p>
            <a:r>
              <a:rPr lang="en-US" dirty="0"/>
              <a:t>Design the requirements</a:t>
            </a:r>
          </a:p>
          <a:p>
            <a:pPr lvl="1"/>
            <a:r>
              <a:rPr lang="en-US" dirty="0"/>
              <a:t>When you have identified the project, work with stakeholders to define requirements. </a:t>
            </a:r>
          </a:p>
          <a:p>
            <a:pPr lvl="1"/>
            <a:r>
              <a:rPr lang="en-US" dirty="0"/>
              <a:t>You can use the user flow diagram or the high-level UML diagram to show the work of new features and show how it will apply to your existing system.</a:t>
            </a:r>
          </a:p>
        </p:txBody>
      </p:sp>
    </p:spTree>
    <p:extLst>
      <p:ext uri="{BB962C8B-B14F-4D97-AF65-F5344CB8AC3E}">
        <p14:creationId xmlns:p14="http://schemas.microsoft.com/office/powerpoint/2010/main" val="18344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0AB0-A7BB-A538-CB64-026673DCDABF}"/>
              </a:ext>
            </a:extLst>
          </p:cNvPr>
          <p:cNvSpPr>
            <a:spLocks noGrp="1"/>
          </p:cNvSpPr>
          <p:nvPr>
            <p:ph type="title"/>
          </p:nvPr>
        </p:nvSpPr>
        <p:spPr/>
        <p:txBody>
          <a:bodyPr/>
          <a:lstStyle/>
          <a:p>
            <a:r>
              <a:rPr lang="en-US" dirty="0"/>
              <a:t>Understanding problem statements</a:t>
            </a:r>
          </a:p>
        </p:txBody>
      </p:sp>
      <p:sp>
        <p:nvSpPr>
          <p:cNvPr id="3" name="Content Placeholder 2">
            <a:extLst>
              <a:ext uri="{FF2B5EF4-FFF2-40B4-BE49-F238E27FC236}">
                <a16:creationId xmlns:a16="http://schemas.microsoft.com/office/drawing/2014/main" id="{09AE5892-31C3-2F37-DDB5-044879157D13}"/>
              </a:ext>
            </a:extLst>
          </p:cNvPr>
          <p:cNvSpPr>
            <a:spLocks noGrp="1"/>
          </p:cNvSpPr>
          <p:nvPr>
            <p:ph idx="1"/>
          </p:nvPr>
        </p:nvSpPr>
        <p:spPr/>
        <p:txBody>
          <a:bodyPr>
            <a:normAutofit/>
          </a:bodyPr>
          <a:lstStyle/>
          <a:p>
            <a:r>
              <a:rPr lang="en-US" dirty="0"/>
              <a:t>Example : A client wants to have an application which concerns money transactions. In this method, the requirement has to be precise like what kind of operations will be done, how it will be done, in which currency it will be done, etc.</a:t>
            </a:r>
          </a:p>
        </p:txBody>
      </p:sp>
    </p:spTree>
    <p:extLst>
      <p:ext uri="{BB962C8B-B14F-4D97-AF65-F5344CB8AC3E}">
        <p14:creationId xmlns:p14="http://schemas.microsoft.com/office/powerpoint/2010/main" val="223152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151C-7046-85EB-79F1-C7691607260A}"/>
              </a:ext>
            </a:extLst>
          </p:cNvPr>
          <p:cNvSpPr>
            <a:spLocks noGrp="1"/>
          </p:cNvSpPr>
          <p:nvPr>
            <p:ph type="title"/>
          </p:nvPr>
        </p:nvSpPr>
        <p:spPr/>
        <p:txBody>
          <a:bodyPr/>
          <a:lstStyle/>
          <a:p>
            <a:r>
              <a:rPr lang="en-US" dirty="0"/>
              <a:t>Agile Model : Phases</a:t>
            </a:r>
          </a:p>
        </p:txBody>
      </p:sp>
      <p:sp>
        <p:nvSpPr>
          <p:cNvPr id="3" name="Content Placeholder 2">
            <a:extLst>
              <a:ext uri="{FF2B5EF4-FFF2-40B4-BE49-F238E27FC236}">
                <a16:creationId xmlns:a16="http://schemas.microsoft.com/office/drawing/2014/main" id="{AEC01AB3-AFD0-59A2-98B1-068CFFFD27D2}"/>
              </a:ext>
            </a:extLst>
          </p:cNvPr>
          <p:cNvSpPr>
            <a:spLocks noGrp="1"/>
          </p:cNvSpPr>
          <p:nvPr>
            <p:ph idx="1"/>
          </p:nvPr>
        </p:nvSpPr>
        <p:spPr/>
        <p:txBody>
          <a:bodyPr>
            <a:normAutofit fontScale="92500" lnSpcReduction="20000"/>
          </a:bodyPr>
          <a:lstStyle/>
          <a:p>
            <a:r>
              <a:rPr lang="en-US" dirty="0"/>
              <a:t>Construction/ iteration</a:t>
            </a:r>
          </a:p>
          <a:p>
            <a:pPr lvl="1"/>
            <a:r>
              <a:rPr lang="en-US" dirty="0"/>
              <a:t> When the team defines the requirements, the work begins. Designers and developers start working on their project, which aims to deploy a working product. The product will undergo various stages of improvement, so it includes simple, minimal functionality.</a:t>
            </a:r>
          </a:p>
          <a:p>
            <a:r>
              <a:rPr lang="en-US" dirty="0"/>
              <a:t>Testing/ Quality assurance</a:t>
            </a:r>
          </a:p>
          <a:p>
            <a:pPr lvl="1"/>
            <a:r>
              <a:rPr lang="en-US" dirty="0"/>
              <a:t>In this phase, the Quality Assurance team examines the product's performance and looks for the bug.</a:t>
            </a:r>
          </a:p>
          <a:p>
            <a:r>
              <a:rPr lang="en-US" dirty="0"/>
              <a:t>Deployment</a:t>
            </a:r>
          </a:p>
          <a:p>
            <a:pPr lvl="1"/>
            <a:r>
              <a:rPr lang="en-US" dirty="0"/>
              <a:t>In this phase, the team issues a product for the user's work environment.</a:t>
            </a:r>
          </a:p>
          <a:p>
            <a:r>
              <a:rPr lang="en-US" dirty="0"/>
              <a:t>Feedback</a:t>
            </a:r>
          </a:p>
          <a:p>
            <a:pPr lvl="1"/>
            <a:r>
              <a:rPr lang="en-US" dirty="0"/>
              <a:t>After releasing the product, the last step is feedback. In this, the team receives feedback about the product and works through the feedback.</a:t>
            </a:r>
          </a:p>
        </p:txBody>
      </p:sp>
    </p:spTree>
    <p:extLst>
      <p:ext uri="{BB962C8B-B14F-4D97-AF65-F5344CB8AC3E}">
        <p14:creationId xmlns:p14="http://schemas.microsoft.com/office/powerpoint/2010/main" val="33894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716D-B3E6-77AB-C661-B996AB191170}"/>
              </a:ext>
            </a:extLst>
          </p:cNvPr>
          <p:cNvSpPr>
            <a:spLocks noGrp="1"/>
          </p:cNvSpPr>
          <p:nvPr>
            <p:ph type="title"/>
          </p:nvPr>
        </p:nvSpPr>
        <p:spPr/>
        <p:txBody>
          <a:bodyPr/>
          <a:lstStyle/>
          <a:p>
            <a:r>
              <a:rPr lang="en-US" dirty="0"/>
              <a:t> Agile methodologies that support Agile Development</a:t>
            </a:r>
          </a:p>
        </p:txBody>
      </p:sp>
      <p:sp>
        <p:nvSpPr>
          <p:cNvPr id="3" name="Content Placeholder 2">
            <a:extLst>
              <a:ext uri="{FF2B5EF4-FFF2-40B4-BE49-F238E27FC236}">
                <a16:creationId xmlns:a16="http://schemas.microsoft.com/office/drawing/2014/main" id="{D82EA714-666E-A528-E4A9-98A812BCE1D5}"/>
              </a:ext>
            </a:extLst>
          </p:cNvPr>
          <p:cNvSpPr>
            <a:spLocks noGrp="1"/>
          </p:cNvSpPr>
          <p:nvPr>
            <p:ph idx="1"/>
          </p:nvPr>
        </p:nvSpPr>
        <p:spPr/>
        <p:txBody>
          <a:bodyPr>
            <a:normAutofit/>
          </a:bodyPr>
          <a:lstStyle/>
          <a:p>
            <a:r>
              <a:rPr lang="en-US" dirty="0"/>
              <a:t>Scrum – Most Popular</a:t>
            </a:r>
          </a:p>
          <a:p>
            <a:r>
              <a:rPr lang="en-US" dirty="0"/>
              <a:t>Crystal</a:t>
            </a:r>
          </a:p>
          <a:p>
            <a:r>
              <a:rPr lang="en-US" dirty="0"/>
              <a:t>Lean Software Development</a:t>
            </a:r>
          </a:p>
          <a:p>
            <a:r>
              <a:rPr lang="en-US" dirty="0" err="1"/>
              <a:t>eXtreme</a:t>
            </a:r>
            <a:r>
              <a:rPr lang="en-US" dirty="0"/>
              <a:t> Programming(XP)</a:t>
            </a:r>
          </a:p>
          <a:p>
            <a:r>
              <a:rPr lang="en-US" dirty="0"/>
              <a:t>Kanban</a:t>
            </a:r>
          </a:p>
          <a:p>
            <a:endParaRPr lang="en-US" dirty="0"/>
          </a:p>
        </p:txBody>
      </p:sp>
    </p:spTree>
    <p:extLst>
      <p:ext uri="{BB962C8B-B14F-4D97-AF65-F5344CB8AC3E}">
        <p14:creationId xmlns:p14="http://schemas.microsoft.com/office/powerpoint/2010/main" val="388146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23C8-1034-7704-E544-C4B296067A9E}"/>
              </a:ext>
            </a:extLst>
          </p:cNvPr>
          <p:cNvSpPr>
            <a:spLocks noGrp="1"/>
          </p:cNvSpPr>
          <p:nvPr>
            <p:ph type="title"/>
          </p:nvPr>
        </p:nvSpPr>
        <p:spPr/>
        <p:txBody>
          <a:bodyPr/>
          <a:lstStyle/>
          <a:p>
            <a:r>
              <a:rPr lang="en-US" dirty="0"/>
              <a:t>Agile Methodologies : Scrum</a:t>
            </a:r>
          </a:p>
        </p:txBody>
      </p:sp>
      <p:sp>
        <p:nvSpPr>
          <p:cNvPr id="3" name="Content Placeholder 2">
            <a:extLst>
              <a:ext uri="{FF2B5EF4-FFF2-40B4-BE49-F238E27FC236}">
                <a16:creationId xmlns:a16="http://schemas.microsoft.com/office/drawing/2014/main" id="{88B9F6DB-8033-6563-9EA6-6BBC344C81D7}"/>
              </a:ext>
            </a:extLst>
          </p:cNvPr>
          <p:cNvSpPr>
            <a:spLocks noGrp="1"/>
          </p:cNvSpPr>
          <p:nvPr>
            <p:ph idx="1"/>
          </p:nvPr>
        </p:nvSpPr>
        <p:spPr/>
        <p:txBody>
          <a:bodyPr>
            <a:normAutofit/>
          </a:bodyPr>
          <a:lstStyle/>
          <a:p>
            <a:r>
              <a:rPr lang="en-US" dirty="0"/>
              <a:t>Scrum</a:t>
            </a:r>
          </a:p>
          <a:p>
            <a:pPr lvl="1"/>
            <a:r>
              <a:rPr lang="en-US" dirty="0"/>
              <a:t>Is a lightweight Agile Methodology.</a:t>
            </a:r>
          </a:p>
          <a:p>
            <a:pPr lvl="1"/>
            <a:r>
              <a:rPr lang="en-US" dirty="0"/>
              <a:t>In Scrum we break the large and complex project into smaller one and review and adopting along the way.</a:t>
            </a:r>
          </a:p>
          <a:p>
            <a:pPr lvl="1"/>
            <a:r>
              <a:rPr lang="en-US" dirty="0"/>
              <a:t>Reviewing and Adopting along the way means</a:t>
            </a:r>
          </a:p>
          <a:p>
            <a:pPr lvl="2"/>
            <a:r>
              <a:rPr lang="en-US" dirty="0"/>
              <a:t>With Scrum you write your plan and do more in short iteration or cycle that we call Sprints.</a:t>
            </a:r>
          </a:p>
          <a:p>
            <a:pPr lvl="2"/>
            <a:r>
              <a:rPr lang="en-US" dirty="0"/>
              <a:t>Instead of working on project deadline you constantly deliver functioning products throughout the cycle.</a:t>
            </a:r>
          </a:p>
          <a:p>
            <a:pPr lvl="2"/>
            <a:r>
              <a:rPr lang="en-US" dirty="0"/>
              <a:t>You don’t use the final evaluation , instead you receive the continues feedback from your customer and improvise your product.</a:t>
            </a:r>
          </a:p>
        </p:txBody>
      </p:sp>
    </p:spTree>
    <p:extLst>
      <p:ext uri="{BB962C8B-B14F-4D97-AF65-F5344CB8AC3E}">
        <p14:creationId xmlns:p14="http://schemas.microsoft.com/office/powerpoint/2010/main" val="95149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7672-180E-1ECE-D039-E65DDEF7DB40}"/>
              </a:ext>
            </a:extLst>
          </p:cNvPr>
          <p:cNvSpPr>
            <a:spLocks noGrp="1"/>
          </p:cNvSpPr>
          <p:nvPr>
            <p:ph type="title"/>
          </p:nvPr>
        </p:nvSpPr>
        <p:spPr/>
        <p:txBody>
          <a:bodyPr/>
          <a:lstStyle/>
          <a:p>
            <a:r>
              <a:rPr lang="en-US" dirty="0"/>
              <a:t>Agile Methodologies : Scrum</a:t>
            </a:r>
          </a:p>
        </p:txBody>
      </p:sp>
      <p:pic>
        <p:nvPicPr>
          <p:cNvPr id="4" name="Content Placeholder 3">
            <a:extLst>
              <a:ext uri="{FF2B5EF4-FFF2-40B4-BE49-F238E27FC236}">
                <a16:creationId xmlns:a16="http://schemas.microsoft.com/office/drawing/2014/main" id="{9E7CA4F3-7AB9-4148-2D50-A472E5DC69EA}"/>
              </a:ext>
            </a:extLst>
          </p:cNvPr>
          <p:cNvPicPr>
            <a:picLocks noGrp="1" noChangeAspect="1"/>
          </p:cNvPicPr>
          <p:nvPr>
            <p:ph idx="1"/>
          </p:nvPr>
        </p:nvPicPr>
        <p:blipFill rotWithShape="1">
          <a:blip r:embed="rId2"/>
          <a:srcRect b="13340"/>
          <a:stretch/>
        </p:blipFill>
        <p:spPr>
          <a:xfrm>
            <a:off x="2228144" y="1825625"/>
            <a:ext cx="7735712" cy="3770842"/>
          </a:xfrm>
          <a:prstGeom prst="rect">
            <a:avLst/>
          </a:prstGeom>
        </p:spPr>
      </p:pic>
    </p:spTree>
    <p:extLst>
      <p:ext uri="{BB962C8B-B14F-4D97-AF65-F5344CB8AC3E}">
        <p14:creationId xmlns:p14="http://schemas.microsoft.com/office/powerpoint/2010/main" val="218528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2EB3-F786-E883-FA29-CEB3410F447E}"/>
              </a:ext>
            </a:extLst>
          </p:cNvPr>
          <p:cNvSpPr>
            <a:spLocks noGrp="1"/>
          </p:cNvSpPr>
          <p:nvPr>
            <p:ph type="title"/>
          </p:nvPr>
        </p:nvSpPr>
        <p:spPr/>
        <p:txBody>
          <a:bodyPr/>
          <a:lstStyle/>
          <a:p>
            <a:r>
              <a:rPr lang="en-US" dirty="0"/>
              <a:t>Agile Methodologies : Scrum</a:t>
            </a:r>
          </a:p>
        </p:txBody>
      </p:sp>
      <p:sp>
        <p:nvSpPr>
          <p:cNvPr id="3" name="Content Placeholder 2">
            <a:extLst>
              <a:ext uri="{FF2B5EF4-FFF2-40B4-BE49-F238E27FC236}">
                <a16:creationId xmlns:a16="http://schemas.microsoft.com/office/drawing/2014/main" id="{1C61A02B-9317-B65E-8053-9668B8FB6C64}"/>
              </a:ext>
            </a:extLst>
          </p:cNvPr>
          <p:cNvSpPr>
            <a:spLocks noGrp="1"/>
          </p:cNvSpPr>
          <p:nvPr>
            <p:ph idx="1"/>
          </p:nvPr>
        </p:nvSpPr>
        <p:spPr/>
        <p:txBody>
          <a:bodyPr/>
          <a:lstStyle/>
          <a:p>
            <a:r>
              <a:rPr lang="en-US" dirty="0"/>
              <a:t>What are the Roles in Scrum?</a:t>
            </a:r>
          </a:p>
          <a:p>
            <a:pPr lvl="1"/>
            <a:r>
              <a:rPr lang="en-US" dirty="0"/>
              <a:t>Product Owner</a:t>
            </a:r>
          </a:p>
          <a:p>
            <a:pPr lvl="1"/>
            <a:r>
              <a:rPr lang="en-US" dirty="0"/>
              <a:t>Scrum Master</a:t>
            </a:r>
          </a:p>
          <a:p>
            <a:pPr lvl="1"/>
            <a:r>
              <a:rPr lang="en-US" dirty="0"/>
              <a:t>Team</a:t>
            </a:r>
          </a:p>
        </p:txBody>
      </p:sp>
    </p:spTree>
    <p:extLst>
      <p:ext uri="{BB962C8B-B14F-4D97-AF65-F5344CB8AC3E}">
        <p14:creationId xmlns:p14="http://schemas.microsoft.com/office/powerpoint/2010/main" val="2664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D304-A85F-C1FD-B256-F325B1ADDE59}"/>
              </a:ext>
            </a:extLst>
          </p:cNvPr>
          <p:cNvSpPr>
            <a:spLocks noGrp="1"/>
          </p:cNvSpPr>
          <p:nvPr>
            <p:ph type="title"/>
          </p:nvPr>
        </p:nvSpPr>
        <p:spPr/>
        <p:txBody>
          <a:bodyPr/>
          <a:lstStyle/>
          <a:p>
            <a:r>
              <a:rPr lang="en-US" dirty="0"/>
              <a:t>Agile Methodologies : Scrum</a:t>
            </a:r>
          </a:p>
        </p:txBody>
      </p:sp>
      <p:sp>
        <p:nvSpPr>
          <p:cNvPr id="3" name="Content Placeholder 2">
            <a:extLst>
              <a:ext uri="{FF2B5EF4-FFF2-40B4-BE49-F238E27FC236}">
                <a16:creationId xmlns:a16="http://schemas.microsoft.com/office/drawing/2014/main" id="{D0E8C40C-B2F5-EC98-6986-A0CC52572C37}"/>
              </a:ext>
            </a:extLst>
          </p:cNvPr>
          <p:cNvSpPr>
            <a:spLocks noGrp="1"/>
          </p:cNvSpPr>
          <p:nvPr>
            <p:ph idx="1"/>
          </p:nvPr>
        </p:nvSpPr>
        <p:spPr/>
        <p:txBody>
          <a:bodyPr/>
          <a:lstStyle/>
          <a:p>
            <a:r>
              <a:rPr lang="en-US" dirty="0"/>
              <a:t>Problem : Suppose there a number of people in a room and they have to queue up according to their respective height , taking minimum amount of time possible.</a:t>
            </a:r>
          </a:p>
        </p:txBody>
      </p:sp>
    </p:spTree>
    <p:extLst>
      <p:ext uri="{BB962C8B-B14F-4D97-AF65-F5344CB8AC3E}">
        <p14:creationId xmlns:p14="http://schemas.microsoft.com/office/powerpoint/2010/main" val="122669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CD96-7391-961E-DA16-DB187B7CE690}"/>
              </a:ext>
            </a:extLst>
          </p:cNvPr>
          <p:cNvSpPr>
            <a:spLocks noGrp="1"/>
          </p:cNvSpPr>
          <p:nvPr>
            <p:ph type="title"/>
          </p:nvPr>
        </p:nvSpPr>
        <p:spPr/>
        <p:txBody>
          <a:bodyPr/>
          <a:lstStyle/>
          <a:p>
            <a:r>
              <a:rPr lang="en-US" dirty="0"/>
              <a:t>Agile Methodologies : Scrum</a:t>
            </a:r>
          </a:p>
        </p:txBody>
      </p:sp>
      <p:sp>
        <p:nvSpPr>
          <p:cNvPr id="3" name="Content Placeholder 2">
            <a:extLst>
              <a:ext uri="{FF2B5EF4-FFF2-40B4-BE49-F238E27FC236}">
                <a16:creationId xmlns:a16="http://schemas.microsoft.com/office/drawing/2014/main" id="{F35BF268-7CD5-95B1-87D3-C3DCC5C30A36}"/>
              </a:ext>
            </a:extLst>
          </p:cNvPr>
          <p:cNvSpPr>
            <a:spLocks noGrp="1"/>
          </p:cNvSpPr>
          <p:nvPr>
            <p:ph idx="1"/>
          </p:nvPr>
        </p:nvSpPr>
        <p:spPr/>
        <p:txBody>
          <a:bodyPr/>
          <a:lstStyle/>
          <a:p>
            <a:r>
              <a:rPr lang="en-US" dirty="0"/>
              <a:t>Solution  1: The Supervisor Approach</a:t>
            </a:r>
          </a:p>
          <a:p>
            <a:r>
              <a:rPr lang="en-US" dirty="0"/>
              <a:t>Disadvantages of Supervisor Approach</a:t>
            </a:r>
          </a:p>
          <a:p>
            <a:pPr lvl="1"/>
            <a:r>
              <a:rPr lang="en-US" dirty="0"/>
              <a:t>Will take lot of time</a:t>
            </a:r>
          </a:p>
          <a:p>
            <a:pPr lvl="1"/>
            <a:r>
              <a:rPr lang="en-US" dirty="0"/>
              <a:t>You will not learn anything / No new learning.</a:t>
            </a:r>
          </a:p>
          <a:p>
            <a:endParaRPr lang="en-US" dirty="0"/>
          </a:p>
        </p:txBody>
      </p:sp>
    </p:spTree>
    <p:extLst>
      <p:ext uri="{BB962C8B-B14F-4D97-AF65-F5344CB8AC3E}">
        <p14:creationId xmlns:p14="http://schemas.microsoft.com/office/powerpoint/2010/main" val="376132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AAEB-4EC4-2429-C4A9-C8BF1DA5B0FA}"/>
              </a:ext>
            </a:extLst>
          </p:cNvPr>
          <p:cNvSpPr>
            <a:spLocks noGrp="1"/>
          </p:cNvSpPr>
          <p:nvPr>
            <p:ph type="title"/>
          </p:nvPr>
        </p:nvSpPr>
        <p:spPr/>
        <p:txBody>
          <a:bodyPr/>
          <a:lstStyle/>
          <a:p>
            <a:r>
              <a:rPr lang="en-US" dirty="0"/>
              <a:t>Agile Methodologies : Scrum</a:t>
            </a:r>
          </a:p>
        </p:txBody>
      </p:sp>
      <p:sp>
        <p:nvSpPr>
          <p:cNvPr id="3" name="Content Placeholder 2">
            <a:extLst>
              <a:ext uri="{FF2B5EF4-FFF2-40B4-BE49-F238E27FC236}">
                <a16:creationId xmlns:a16="http://schemas.microsoft.com/office/drawing/2014/main" id="{CD41A991-842C-5C70-79E2-272072BF5E07}"/>
              </a:ext>
            </a:extLst>
          </p:cNvPr>
          <p:cNvSpPr>
            <a:spLocks noGrp="1"/>
          </p:cNvSpPr>
          <p:nvPr>
            <p:ph idx="1"/>
          </p:nvPr>
        </p:nvSpPr>
        <p:spPr/>
        <p:txBody>
          <a:bodyPr/>
          <a:lstStyle/>
          <a:p>
            <a:r>
              <a:rPr lang="en-US" dirty="0"/>
              <a:t>Solution 2 : Agile Approach – Using Scrum Master</a:t>
            </a:r>
          </a:p>
          <a:p>
            <a:pPr lvl="1"/>
            <a:r>
              <a:rPr lang="en-US" dirty="0"/>
              <a:t>Scrum master allows team to organize themself.</a:t>
            </a:r>
          </a:p>
          <a:p>
            <a:pPr lvl="1"/>
            <a:r>
              <a:rPr lang="en-US" dirty="0"/>
              <a:t>At the end he/she will do the changes if necessary</a:t>
            </a:r>
          </a:p>
          <a:p>
            <a:pPr lvl="1"/>
            <a:r>
              <a:rPr lang="en-US" dirty="0"/>
              <a:t>The Scrum Master is not a supervisor.</a:t>
            </a:r>
          </a:p>
          <a:p>
            <a:pPr lvl="1"/>
            <a:r>
              <a:rPr lang="en-US" dirty="0"/>
              <a:t>Also the self organization dose no mean absence of management.</a:t>
            </a:r>
          </a:p>
          <a:p>
            <a:pPr lvl="1"/>
            <a:r>
              <a:rPr lang="en-US" dirty="0"/>
              <a:t> Advantages of Agile Approach</a:t>
            </a:r>
          </a:p>
          <a:p>
            <a:pPr lvl="2"/>
            <a:r>
              <a:rPr lang="en-US" dirty="0"/>
              <a:t>People/Team is self organized and takes less time – Under the continues guidance of Scrum Master.</a:t>
            </a:r>
          </a:p>
        </p:txBody>
      </p:sp>
      <p:pic>
        <p:nvPicPr>
          <p:cNvPr id="2050" name="Picture 2" descr="Master review: Vijay shines in this entertaining albeit overlong star  vehicle">
            <a:extLst>
              <a:ext uri="{FF2B5EF4-FFF2-40B4-BE49-F238E27FC236}">
                <a16:creationId xmlns:a16="http://schemas.microsoft.com/office/drawing/2014/main" id="{A11CB5BF-63C4-C846-D964-733F9268C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033" y="4588933"/>
            <a:ext cx="3200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6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2374-ABE8-0CA1-55D5-D0A2623B656C}"/>
              </a:ext>
            </a:extLst>
          </p:cNvPr>
          <p:cNvSpPr>
            <a:spLocks noGrp="1"/>
          </p:cNvSpPr>
          <p:nvPr>
            <p:ph type="title"/>
          </p:nvPr>
        </p:nvSpPr>
        <p:spPr/>
        <p:txBody>
          <a:bodyPr/>
          <a:lstStyle/>
          <a:p>
            <a:r>
              <a:rPr lang="en-US" dirty="0"/>
              <a:t>DevOps deployment methodology</a:t>
            </a:r>
          </a:p>
        </p:txBody>
      </p:sp>
      <p:sp>
        <p:nvSpPr>
          <p:cNvPr id="3" name="Content Placeholder 2">
            <a:extLst>
              <a:ext uri="{FF2B5EF4-FFF2-40B4-BE49-F238E27FC236}">
                <a16:creationId xmlns:a16="http://schemas.microsoft.com/office/drawing/2014/main" id="{505786A2-6BE0-9E63-394F-EFE2D0AFFD4B}"/>
              </a:ext>
            </a:extLst>
          </p:cNvPr>
          <p:cNvSpPr>
            <a:spLocks noGrp="1"/>
          </p:cNvSpPr>
          <p:nvPr>
            <p:ph idx="1"/>
          </p:nvPr>
        </p:nvSpPr>
        <p:spPr/>
        <p:txBody>
          <a:bodyPr/>
          <a:lstStyle/>
          <a:p>
            <a:r>
              <a:rPr lang="en-US" dirty="0"/>
              <a:t>DevOps combines development (Dev) and operations (Ops) to unite people, process, and technology in application planning, development, delivery, and operations. </a:t>
            </a:r>
          </a:p>
          <a:p>
            <a:r>
              <a:rPr lang="en-US" dirty="0"/>
              <a:t>DevOps enables coordination and collaboration between formerly siloed roles like development, IT operations, quality engineering, and security.</a:t>
            </a:r>
          </a:p>
        </p:txBody>
      </p:sp>
    </p:spTree>
    <p:extLst>
      <p:ext uri="{BB962C8B-B14F-4D97-AF65-F5344CB8AC3E}">
        <p14:creationId xmlns:p14="http://schemas.microsoft.com/office/powerpoint/2010/main" val="3754283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0610-57BC-6FF7-8E72-6F8BB58D2245}"/>
              </a:ext>
            </a:extLst>
          </p:cNvPr>
          <p:cNvSpPr>
            <a:spLocks noGrp="1"/>
          </p:cNvSpPr>
          <p:nvPr>
            <p:ph type="title"/>
          </p:nvPr>
        </p:nvSpPr>
        <p:spPr/>
        <p:txBody>
          <a:bodyPr/>
          <a:lstStyle/>
          <a:p>
            <a:r>
              <a:rPr lang="en-US" dirty="0"/>
              <a:t>DevOps Architecture</a:t>
            </a:r>
          </a:p>
        </p:txBody>
      </p:sp>
      <p:sp>
        <p:nvSpPr>
          <p:cNvPr id="3" name="Content Placeholder 2">
            <a:extLst>
              <a:ext uri="{FF2B5EF4-FFF2-40B4-BE49-F238E27FC236}">
                <a16:creationId xmlns:a16="http://schemas.microsoft.com/office/drawing/2014/main" id="{49CA76A1-E75C-C484-3204-88E1E41F2605}"/>
              </a:ext>
            </a:extLst>
          </p:cNvPr>
          <p:cNvSpPr>
            <a:spLocks noGrp="1"/>
          </p:cNvSpPr>
          <p:nvPr>
            <p:ph idx="1"/>
          </p:nvPr>
        </p:nvSpPr>
        <p:spPr>
          <a:xfrm>
            <a:off x="838200" y="1798731"/>
            <a:ext cx="10515600" cy="4351338"/>
          </a:xfrm>
        </p:spPr>
        <p:txBody>
          <a:bodyPr/>
          <a:lstStyle/>
          <a:p>
            <a:r>
              <a:rPr lang="en-US" dirty="0"/>
              <a:t>Development and operations both play essential roles in order to deliver applications. </a:t>
            </a:r>
          </a:p>
          <a:p>
            <a:r>
              <a:rPr lang="en-US" dirty="0"/>
              <a:t>The deployment comprises analyzing the requirements, designing, developing, and testing of the software components or frameworks.</a:t>
            </a:r>
          </a:p>
          <a:p>
            <a:r>
              <a:rPr lang="en-US" dirty="0"/>
              <a:t>The operation consists of the administrative processes, services, and support for the software.</a:t>
            </a:r>
          </a:p>
          <a:p>
            <a:r>
              <a:rPr lang="en-US" dirty="0"/>
              <a:t>When both the development and operations are combined with collaborating, then the DevOps architecture is the solution to fix the gap between deployment and operation terms; therefore, delivery can be faster.</a:t>
            </a:r>
          </a:p>
        </p:txBody>
      </p:sp>
    </p:spTree>
    <p:extLst>
      <p:ext uri="{BB962C8B-B14F-4D97-AF65-F5344CB8AC3E}">
        <p14:creationId xmlns:p14="http://schemas.microsoft.com/office/powerpoint/2010/main" val="148827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9EAF-2410-3273-861F-76DA7A2EF6A4}"/>
              </a:ext>
            </a:extLst>
          </p:cNvPr>
          <p:cNvSpPr>
            <a:spLocks noGrp="1"/>
          </p:cNvSpPr>
          <p:nvPr>
            <p:ph type="title"/>
          </p:nvPr>
        </p:nvSpPr>
        <p:spPr/>
        <p:txBody>
          <a:bodyPr/>
          <a:lstStyle/>
          <a:p>
            <a:r>
              <a:rPr lang="en-US" dirty="0"/>
              <a:t>Interpreting requirements</a:t>
            </a:r>
          </a:p>
        </p:txBody>
      </p:sp>
      <p:sp>
        <p:nvSpPr>
          <p:cNvPr id="3" name="Content Placeholder 2">
            <a:extLst>
              <a:ext uri="{FF2B5EF4-FFF2-40B4-BE49-F238E27FC236}">
                <a16:creationId xmlns:a16="http://schemas.microsoft.com/office/drawing/2014/main" id="{8F00C9ED-505F-E8B6-A268-51D93A5CF3F6}"/>
              </a:ext>
            </a:extLst>
          </p:cNvPr>
          <p:cNvSpPr>
            <a:spLocks noGrp="1"/>
          </p:cNvSpPr>
          <p:nvPr>
            <p:ph idx="1"/>
          </p:nvPr>
        </p:nvSpPr>
        <p:spPr/>
        <p:txBody>
          <a:bodyPr/>
          <a:lstStyle/>
          <a:p>
            <a:r>
              <a:rPr lang="en-US" dirty="0"/>
              <a:t>Once the required function is done, an analysis is complete with auditing the feasibility of the growth of a product. In case of any ambiguity, a signal is set up for further discussion.</a:t>
            </a:r>
          </a:p>
          <a:p>
            <a:r>
              <a:rPr lang="en-US" dirty="0"/>
              <a:t>Once the requirement is understood, the SRS (Software Requirement Specification) document is created. The developers should thoroughly follow this document and also should be reviewed by the customer for future reference.</a:t>
            </a:r>
          </a:p>
          <a:p>
            <a:endParaRPr lang="en-US" dirty="0"/>
          </a:p>
        </p:txBody>
      </p:sp>
    </p:spTree>
    <p:extLst>
      <p:ext uri="{BB962C8B-B14F-4D97-AF65-F5344CB8AC3E}">
        <p14:creationId xmlns:p14="http://schemas.microsoft.com/office/powerpoint/2010/main" val="1780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BAD9-2056-4A64-70E8-2B404021C62A}"/>
              </a:ext>
            </a:extLst>
          </p:cNvPr>
          <p:cNvSpPr>
            <a:spLocks noGrp="1"/>
          </p:cNvSpPr>
          <p:nvPr>
            <p:ph type="title"/>
          </p:nvPr>
        </p:nvSpPr>
        <p:spPr/>
        <p:txBody>
          <a:bodyPr/>
          <a:lstStyle/>
          <a:p>
            <a:r>
              <a:rPr lang="en-US" dirty="0"/>
              <a:t>What is DevOps Life cycle?</a:t>
            </a:r>
          </a:p>
        </p:txBody>
      </p:sp>
      <p:sp>
        <p:nvSpPr>
          <p:cNvPr id="3" name="Content Placeholder 2">
            <a:extLst>
              <a:ext uri="{FF2B5EF4-FFF2-40B4-BE49-F238E27FC236}">
                <a16:creationId xmlns:a16="http://schemas.microsoft.com/office/drawing/2014/main" id="{64EA2CCB-1683-0A30-5268-2FED7185DA90}"/>
              </a:ext>
            </a:extLst>
          </p:cNvPr>
          <p:cNvSpPr>
            <a:spLocks noGrp="1"/>
          </p:cNvSpPr>
          <p:nvPr>
            <p:ph idx="1"/>
          </p:nvPr>
        </p:nvSpPr>
        <p:spPr/>
        <p:txBody>
          <a:bodyPr/>
          <a:lstStyle/>
          <a:p>
            <a:r>
              <a:rPr lang="en-US" dirty="0"/>
              <a:t>The DevOps life cycle has various phases such as </a:t>
            </a:r>
          </a:p>
          <a:p>
            <a:pPr lvl="1"/>
            <a:r>
              <a:rPr lang="en-US" dirty="0"/>
              <a:t>Continuous development</a:t>
            </a:r>
          </a:p>
          <a:p>
            <a:pPr lvl="1"/>
            <a:r>
              <a:rPr lang="en-US" dirty="0"/>
              <a:t>Continuous integration</a:t>
            </a:r>
          </a:p>
          <a:p>
            <a:pPr lvl="1"/>
            <a:r>
              <a:rPr lang="en-US" dirty="0"/>
              <a:t>Continuous testing</a:t>
            </a:r>
          </a:p>
          <a:p>
            <a:pPr lvl="1"/>
            <a:r>
              <a:rPr lang="en-US" dirty="0"/>
              <a:t>Continuous deployment</a:t>
            </a:r>
          </a:p>
          <a:p>
            <a:pPr lvl="1"/>
            <a:r>
              <a:rPr lang="en-US" dirty="0"/>
              <a:t>Continuous monitoring. </a:t>
            </a:r>
          </a:p>
        </p:txBody>
      </p:sp>
      <p:pic>
        <p:nvPicPr>
          <p:cNvPr id="3074" name="Picture 2" descr="Diagram&#10;&#10;Description automatically generated">
            <a:extLst>
              <a:ext uri="{FF2B5EF4-FFF2-40B4-BE49-F238E27FC236}">
                <a16:creationId xmlns:a16="http://schemas.microsoft.com/office/drawing/2014/main" id="{B74858EF-58EC-BC71-42EC-A94DEF299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2720181"/>
            <a:ext cx="6286500" cy="2562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4F63FB-E326-910A-65AD-9B7694615218}"/>
              </a:ext>
            </a:extLst>
          </p:cNvPr>
          <p:cNvSpPr/>
          <p:nvPr/>
        </p:nvSpPr>
        <p:spPr>
          <a:xfrm>
            <a:off x="10642600" y="2720181"/>
            <a:ext cx="958850" cy="243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30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E001-16C0-328D-89B1-8F5973C4A77B}"/>
              </a:ext>
            </a:extLst>
          </p:cNvPr>
          <p:cNvSpPr>
            <a:spLocks noGrp="1"/>
          </p:cNvSpPr>
          <p:nvPr>
            <p:ph type="title"/>
          </p:nvPr>
        </p:nvSpPr>
        <p:spPr/>
        <p:txBody>
          <a:bodyPr/>
          <a:lstStyle/>
          <a:p>
            <a:r>
              <a:rPr lang="en-US" dirty="0"/>
              <a:t>Continuous development</a:t>
            </a:r>
          </a:p>
        </p:txBody>
      </p:sp>
      <p:sp>
        <p:nvSpPr>
          <p:cNvPr id="3" name="Content Placeholder 2">
            <a:extLst>
              <a:ext uri="{FF2B5EF4-FFF2-40B4-BE49-F238E27FC236}">
                <a16:creationId xmlns:a16="http://schemas.microsoft.com/office/drawing/2014/main" id="{521E85BF-460D-8036-E342-AD8230D0A077}"/>
              </a:ext>
            </a:extLst>
          </p:cNvPr>
          <p:cNvSpPr>
            <a:spLocks noGrp="1"/>
          </p:cNvSpPr>
          <p:nvPr>
            <p:ph idx="1"/>
          </p:nvPr>
        </p:nvSpPr>
        <p:spPr/>
        <p:txBody>
          <a:bodyPr>
            <a:normAutofit/>
          </a:bodyPr>
          <a:lstStyle/>
          <a:p>
            <a:r>
              <a:rPr lang="en-US" dirty="0"/>
              <a:t>This is the phase that involves ‘planning‘ and ‘coding‘ of the software.</a:t>
            </a:r>
          </a:p>
          <a:p>
            <a:r>
              <a:rPr lang="en-US" dirty="0"/>
              <a:t>The vision of the project is decided during the planning phase and the developers begin developing the code for the application. </a:t>
            </a:r>
          </a:p>
          <a:p>
            <a:r>
              <a:rPr lang="en-US" dirty="0"/>
              <a:t>There are no DevOps tools that are required for planning, but there are a number of tools for maintaining the code.</a:t>
            </a:r>
          </a:p>
          <a:p>
            <a:r>
              <a:rPr lang="en-US" dirty="0"/>
              <a:t>The code can be written in any language, but it is maintained by using Version Control tools.</a:t>
            </a:r>
          </a:p>
          <a:p>
            <a:r>
              <a:rPr lang="en-US" dirty="0"/>
              <a:t>Maintaining the code is referred to as Source Code Management.</a:t>
            </a:r>
          </a:p>
        </p:txBody>
      </p:sp>
    </p:spTree>
    <p:extLst>
      <p:ext uri="{BB962C8B-B14F-4D97-AF65-F5344CB8AC3E}">
        <p14:creationId xmlns:p14="http://schemas.microsoft.com/office/powerpoint/2010/main" val="7323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29F7-FD86-D3F7-2119-C9C19A633CC1}"/>
              </a:ext>
            </a:extLst>
          </p:cNvPr>
          <p:cNvSpPr>
            <a:spLocks noGrp="1"/>
          </p:cNvSpPr>
          <p:nvPr>
            <p:ph type="title"/>
          </p:nvPr>
        </p:nvSpPr>
        <p:spPr/>
        <p:txBody>
          <a:bodyPr/>
          <a:lstStyle/>
          <a:p>
            <a:r>
              <a:rPr lang="en-US" dirty="0"/>
              <a:t>Continuous development</a:t>
            </a:r>
          </a:p>
        </p:txBody>
      </p:sp>
      <p:sp>
        <p:nvSpPr>
          <p:cNvPr id="3" name="Content Placeholder 2">
            <a:extLst>
              <a:ext uri="{FF2B5EF4-FFF2-40B4-BE49-F238E27FC236}">
                <a16:creationId xmlns:a16="http://schemas.microsoft.com/office/drawing/2014/main" id="{25C2A30E-D2D0-06CF-3C4F-842510C92F52}"/>
              </a:ext>
            </a:extLst>
          </p:cNvPr>
          <p:cNvSpPr>
            <a:spLocks noGrp="1"/>
          </p:cNvSpPr>
          <p:nvPr>
            <p:ph idx="1"/>
          </p:nvPr>
        </p:nvSpPr>
        <p:spPr/>
        <p:txBody>
          <a:bodyPr/>
          <a:lstStyle/>
          <a:p>
            <a:r>
              <a:rPr lang="en-US" dirty="0"/>
              <a:t>The most popular tools used are Git, SVN, Mercurial, CVS, and JIRA. Also tools like Ant, Maven, Gradle can be used in this phase for building/ packaging the code into an executable file that can be forwarded to any of the next phases.</a:t>
            </a:r>
          </a:p>
          <a:p>
            <a:endParaRPr lang="en-US" dirty="0"/>
          </a:p>
        </p:txBody>
      </p:sp>
      <p:pic>
        <p:nvPicPr>
          <p:cNvPr id="5" name="Picture 4">
            <a:extLst>
              <a:ext uri="{FF2B5EF4-FFF2-40B4-BE49-F238E27FC236}">
                <a16:creationId xmlns:a16="http://schemas.microsoft.com/office/drawing/2014/main" id="{3D6B378E-921B-E6D3-75AF-6120F5EC7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131" y="3593357"/>
            <a:ext cx="7430537" cy="3057952"/>
          </a:xfrm>
          <a:prstGeom prst="rect">
            <a:avLst/>
          </a:prstGeom>
        </p:spPr>
      </p:pic>
    </p:spTree>
    <p:extLst>
      <p:ext uri="{BB962C8B-B14F-4D97-AF65-F5344CB8AC3E}">
        <p14:creationId xmlns:p14="http://schemas.microsoft.com/office/powerpoint/2010/main" val="79929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BE7A-DA0E-6DEC-96D0-2D81CA35E74D}"/>
              </a:ext>
            </a:extLst>
          </p:cNvPr>
          <p:cNvSpPr>
            <a:spLocks noGrp="1"/>
          </p:cNvSpPr>
          <p:nvPr>
            <p:ph type="title"/>
          </p:nvPr>
        </p:nvSpPr>
        <p:spPr/>
        <p:txBody>
          <a:bodyPr/>
          <a:lstStyle/>
          <a:p>
            <a:r>
              <a:rPr lang="en-US" dirty="0"/>
              <a:t>Continuous Testing</a:t>
            </a:r>
          </a:p>
        </p:txBody>
      </p:sp>
      <p:sp>
        <p:nvSpPr>
          <p:cNvPr id="3" name="Content Placeholder 2">
            <a:extLst>
              <a:ext uri="{FF2B5EF4-FFF2-40B4-BE49-F238E27FC236}">
                <a16:creationId xmlns:a16="http://schemas.microsoft.com/office/drawing/2014/main" id="{B9D72B3E-8155-4D23-9B1A-D76A41FC0C00}"/>
              </a:ext>
            </a:extLst>
          </p:cNvPr>
          <p:cNvSpPr>
            <a:spLocks noGrp="1"/>
          </p:cNvSpPr>
          <p:nvPr>
            <p:ph idx="1"/>
          </p:nvPr>
        </p:nvSpPr>
        <p:spPr/>
        <p:txBody>
          <a:bodyPr/>
          <a:lstStyle/>
          <a:p>
            <a:r>
              <a:rPr lang="en-US" dirty="0"/>
              <a:t>This is the stage where the developed software is continuously tested for bugs. For Continuous testing, automation testing tools like Selenium, TestNG, JUnit, </a:t>
            </a:r>
            <a:r>
              <a:rPr lang="en-US" dirty="0" err="1"/>
              <a:t>etc</a:t>
            </a:r>
            <a:r>
              <a:rPr lang="en-US" dirty="0"/>
              <a:t> are used. </a:t>
            </a:r>
          </a:p>
          <a:p>
            <a:r>
              <a:rPr lang="en-US" dirty="0"/>
              <a:t>These tools allow QAs to test multiple code bases thoroughly in parallel to ensure that there are no flaws in the functionality. </a:t>
            </a:r>
          </a:p>
          <a:p>
            <a:r>
              <a:rPr lang="en-US" dirty="0"/>
              <a:t>In this phase, Docker Containers can be used for simulating the test environment.</a:t>
            </a:r>
          </a:p>
        </p:txBody>
      </p:sp>
      <p:pic>
        <p:nvPicPr>
          <p:cNvPr id="5" name="Picture 4">
            <a:extLst>
              <a:ext uri="{FF2B5EF4-FFF2-40B4-BE49-F238E27FC236}">
                <a16:creationId xmlns:a16="http://schemas.microsoft.com/office/drawing/2014/main" id="{6EF50428-4697-4BE5-5816-B9E8C347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255" y="4631332"/>
            <a:ext cx="4981490" cy="1861543"/>
          </a:xfrm>
          <a:prstGeom prst="rect">
            <a:avLst/>
          </a:prstGeom>
        </p:spPr>
      </p:pic>
    </p:spTree>
    <p:extLst>
      <p:ext uri="{BB962C8B-B14F-4D97-AF65-F5344CB8AC3E}">
        <p14:creationId xmlns:p14="http://schemas.microsoft.com/office/powerpoint/2010/main" val="65498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DF4B-B7FD-F1B3-C397-D9374F3D7D6B}"/>
              </a:ext>
            </a:extLst>
          </p:cNvPr>
          <p:cNvSpPr>
            <a:spLocks noGrp="1"/>
          </p:cNvSpPr>
          <p:nvPr>
            <p:ph type="title"/>
          </p:nvPr>
        </p:nvSpPr>
        <p:spPr/>
        <p:txBody>
          <a:bodyPr/>
          <a:lstStyle/>
          <a:p>
            <a:r>
              <a:rPr lang="en-US" dirty="0"/>
              <a:t>Continuous Integration - CI</a:t>
            </a:r>
          </a:p>
        </p:txBody>
      </p:sp>
      <p:sp>
        <p:nvSpPr>
          <p:cNvPr id="3" name="Content Placeholder 2">
            <a:extLst>
              <a:ext uri="{FF2B5EF4-FFF2-40B4-BE49-F238E27FC236}">
                <a16:creationId xmlns:a16="http://schemas.microsoft.com/office/drawing/2014/main" id="{C7DE49BA-431A-90A5-F1F8-562A83462EFD}"/>
              </a:ext>
            </a:extLst>
          </p:cNvPr>
          <p:cNvSpPr>
            <a:spLocks noGrp="1"/>
          </p:cNvSpPr>
          <p:nvPr>
            <p:ph idx="1"/>
          </p:nvPr>
        </p:nvSpPr>
        <p:spPr/>
        <p:txBody>
          <a:bodyPr/>
          <a:lstStyle/>
          <a:p>
            <a:r>
              <a:rPr lang="en-US" dirty="0"/>
              <a:t>This stage is the heart of the entire DevOps life cycle. </a:t>
            </a:r>
          </a:p>
          <a:p>
            <a:r>
              <a:rPr lang="en-US" dirty="0"/>
              <a:t>It is a software development practice in which the developers require to commit changes to the source code more frequently.</a:t>
            </a:r>
          </a:p>
          <a:p>
            <a:r>
              <a:rPr lang="en-US" dirty="0"/>
              <a:t>This may be on a daily or a weekly basis. </a:t>
            </a:r>
          </a:p>
          <a:p>
            <a:r>
              <a:rPr lang="en-US" dirty="0"/>
              <a:t>Every commit is then built and this allows early detection of problems if they are present.</a:t>
            </a:r>
          </a:p>
          <a:p>
            <a:r>
              <a:rPr lang="en-US" dirty="0"/>
              <a:t>Building code not only involves compilation but it also includes code review, unit testing, integration testing, and packaging.</a:t>
            </a:r>
          </a:p>
        </p:txBody>
      </p:sp>
    </p:spTree>
    <p:extLst>
      <p:ext uri="{BB962C8B-B14F-4D97-AF65-F5344CB8AC3E}">
        <p14:creationId xmlns:p14="http://schemas.microsoft.com/office/powerpoint/2010/main" val="68496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9358-DA63-4052-4831-550E9DFDA5B2}"/>
              </a:ext>
            </a:extLst>
          </p:cNvPr>
          <p:cNvSpPr>
            <a:spLocks noGrp="1"/>
          </p:cNvSpPr>
          <p:nvPr>
            <p:ph type="title"/>
          </p:nvPr>
        </p:nvSpPr>
        <p:spPr/>
        <p:txBody>
          <a:bodyPr/>
          <a:lstStyle/>
          <a:p>
            <a:r>
              <a:rPr lang="en-US" dirty="0"/>
              <a:t>Continuous Integration - CI</a:t>
            </a:r>
          </a:p>
        </p:txBody>
      </p:sp>
      <p:sp>
        <p:nvSpPr>
          <p:cNvPr id="3" name="Content Placeholder 2">
            <a:extLst>
              <a:ext uri="{FF2B5EF4-FFF2-40B4-BE49-F238E27FC236}">
                <a16:creationId xmlns:a16="http://schemas.microsoft.com/office/drawing/2014/main" id="{EA643836-2ABC-4950-F38F-1FCC7D9F151B}"/>
              </a:ext>
            </a:extLst>
          </p:cNvPr>
          <p:cNvSpPr>
            <a:spLocks noGrp="1"/>
          </p:cNvSpPr>
          <p:nvPr>
            <p:ph idx="1"/>
          </p:nvPr>
        </p:nvSpPr>
        <p:spPr/>
        <p:txBody>
          <a:bodyPr/>
          <a:lstStyle/>
          <a:p>
            <a:r>
              <a:rPr lang="en-US" dirty="0"/>
              <a:t>The code supporting new functionality is continuously integrated with the existing code. </a:t>
            </a:r>
          </a:p>
          <a:p>
            <a:r>
              <a:rPr lang="en-US" dirty="0"/>
              <a:t>Since there is continuous development of software, the updated code needs to be integrated continuously as well as smoothly with the systems to reflect changes to the end-users.</a:t>
            </a:r>
          </a:p>
          <a:p>
            <a:endParaRPr lang="en-US" dirty="0"/>
          </a:p>
        </p:txBody>
      </p:sp>
    </p:spTree>
    <p:extLst>
      <p:ext uri="{BB962C8B-B14F-4D97-AF65-F5344CB8AC3E}">
        <p14:creationId xmlns:p14="http://schemas.microsoft.com/office/powerpoint/2010/main" val="12005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92B1-9ADF-B783-3273-C3599CEA5348}"/>
              </a:ext>
            </a:extLst>
          </p:cNvPr>
          <p:cNvSpPr>
            <a:spLocks noGrp="1"/>
          </p:cNvSpPr>
          <p:nvPr>
            <p:ph type="title"/>
          </p:nvPr>
        </p:nvSpPr>
        <p:spPr/>
        <p:txBody>
          <a:bodyPr/>
          <a:lstStyle/>
          <a:p>
            <a:r>
              <a:rPr lang="en-US" dirty="0"/>
              <a:t>Continuous Integration - CI </a:t>
            </a:r>
          </a:p>
        </p:txBody>
      </p:sp>
      <p:sp>
        <p:nvSpPr>
          <p:cNvPr id="3" name="Content Placeholder 2">
            <a:extLst>
              <a:ext uri="{FF2B5EF4-FFF2-40B4-BE49-F238E27FC236}">
                <a16:creationId xmlns:a16="http://schemas.microsoft.com/office/drawing/2014/main" id="{B657BFC6-C6F2-02F0-457A-28F8DB9BB7B9}"/>
              </a:ext>
            </a:extLst>
          </p:cNvPr>
          <p:cNvSpPr>
            <a:spLocks noGrp="1"/>
          </p:cNvSpPr>
          <p:nvPr>
            <p:ph idx="1"/>
          </p:nvPr>
        </p:nvSpPr>
        <p:spPr/>
        <p:txBody>
          <a:bodyPr/>
          <a:lstStyle/>
          <a:p>
            <a:r>
              <a:rPr lang="en-US" dirty="0"/>
              <a:t>Jenkins is a very popular tool used in this phase. </a:t>
            </a:r>
          </a:p>
          <a:p>
            <a:r>
              <a:rPr lang="en-US" dirty="0"/>
              <a:t>Whenever there is a change in the Git repository, Jenkins fetches the updated code and it prepares a build of that code which is an executable file in the form of a war or a jar. </a:t>
            </a:r>
          </a:p>
          <a:p>
            <a:r>
              <a:rPr lang="en-US" dirty="0"/>
              <a:t>This build is then forwarded to the test server or the production server.</a:t>
            </a:r>
          </a:p>
          <a:p>
            <a:endParaRPr lang="en-US" dirty="0"/>
          </a:p>
        </p:txBody>
      </p:sp>
      <p:pic>
        <p:nvPicPr>
          <p:cNvPr id="5" name="Picture 4">
            <a:extLst>
              <a:ext uri="{FF2B5EF4-FFF2-40B4-BE49-F238E27FC236}">
                <a16:creationId xmlns:a16="http://schemas.microsoft.com/office/drawing/2014/main" id="{71B8288D-F2A5-DBE5-C2B1-9B0047ACC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881" y="4270209"/>
            <a:ext cx="5572903" cy="2381582"/>
          </a:xfrm>
          <a:prstGeom prst="rect">
            <a:avLst/>
          </a:prstGeom>
        </p:spPr>
      </p:pic>
    </p:spTree>
    <p:extLst>
      <p:ext uri="{BB962C8B-B14F-4D97-AF65-F5344CB8AC3E}">
        <p14:creationId xmlns:p14="http://schemas.microsoft.com/office/powerpoint/2010/main" val="24612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4E3E-14E6-4197-EB06-EF371300FDB2}"/>
              </a:ext>
            </a:extLst>
          </p:cNvPr>
          <p:cNvSpPr>
            <a:spLocks noGrp="1"/>
          </p:cNvSpPr>
          <p:nvPr>
            <p:ph type="title"/>
          </p:nvPr>
        </p:nvSpPr>
        <p:spPr/>
        <p:txBody>
          <a:bodyPr/>
          <a:lstStyle/>
          <a:p>
            <a:r>
              <a:rPr lang="en-US" dirty="0"/>
              <a:t>Continuous Deployment - CD</a:t>
            </a:r>
          </a:p>
        </p:txBody>
      </p:sp>
      <p:sp>
        <p:nvSpPr>
          <p:cNvPr id="3" name="Content Placeholder 2">
            <a:extLst>
              <a:ext uri="{FF2B5EF4-FFF2-40B4-BE49-F238E27FC236}">
                <a16:creationId xmlns:a16="http://schemas.microsoft.com/office/drawing/2014/main" id="{32ECF080-8556-6A1D-EC17-B2DD5B824398}"/>
              </a:ext>
            </a:extLst>
          </p:cNvPr>
          <p:cNvSpPr>
            <a:spLocks noGrp="1"/>
          </p:cNvSpPr>
          <p:nvPr>
            <p:ph idx="1"/>
          </p:nvPr>
        </p:nvSpPr>
        <p:spPr/>
        <p:txBody>
          <a:bodyPr/>
          <a:lstStyle/>
          <a:p>
            <a:r>
              <a:rPr lang="en-US" dirty="0"/>
              <a:t>This is the stage where the code is deployed to the production servers. </a:t>
            </a:r>
          </a:p>
          <a:p>
            <a:r>
              <a:rPr lang="en-US" dirty="0"/>
              <a:t>It is also important to ensure that the code is correctly deployed on all the servers. </a:t>
            </a:r>
          </a:p>
          <a:p>
            <a:r>
              <a:rPr lang="en-US" dirty="0"/>
              <a:t>Before moving on, let us try to understand a few things about Configuration management and Containerization tools. These set of tools here help in achieving Continuous Deployment (CD).</a:t>
            </a:r>
          </a:p>
        </p:txBody>
      </p:sp>
    </p:spTree>
    <p:extLst>
      <p:ext uri="{BB962C8B-B14F-4D97-AF65-F5344CB8AC3E}">
        <p14:creationId xmlns:p14="http://schemas.microsoft.com/office/powerpoint/2010/main" val="308728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56D6-7E3D-0AC0-8321-9459DF74E0B8}"/>
              </a:ext>
            </a:extLst>
          </p:cNvPr>
          <p:cNvSpPr>
            <a:spLocks noGrp="1"/>
          </p:cNvSpPr>
          <p:nvPr>
            <p:ph type="title"/>
          </p:nvPr>
        </p:nvSpPr>
        <p:spPr/>
        <p:txBody>
          <a:bodyPr/>
          <a:lstStyle/>
          <a:p>
            <a:r>
              <a:rPr lang="en-US" dirty="0"/>
              <a:t>Continuous Deployment - CD</a:t>
            </a:r>
          </a:p>
        </p:txBody>
      </p:sp>
      <p:sp>
        <p:nvSpPr>
          <p:cNvPr id="3" name="Content Placeholder 2">
            <a:extLst>
              <a:ext uri="{FF2B5EF4-FFF2-40B4-BE49-F238E27FC236}">
                <a16:creationId xmlns:a16="http://schemas.microsoft.com/office/drawing/2014/main" id="{A6B1C07C-B4E0-179F-E2CD-759A00F104EF}"/>
              </a:ext>
            </a:extLst>
          </p:cNvPr>
          <p:cNvSpPr>
            <a:spLocks noGrp="1"/>
          </p:cNvSpPr>
          <p:nvPr>
            <p:ph idx="1"/>
          </p:nvPr>
        </p:nvSpPr>
        <p:spPr/>
        <p:txBody>
          <a:bodyPr/>
          <a:lstStyle/>
          <a:p>
            <a:r>
              <a:rPr lang="en-US" dirty="0"/>
              <a:t>Since the new code is deployed on a continuous basis, configuration management tools play an important role in executing tasks quickly and frequently. </a:t>
            </a:r>
          </a:p>
          <a:p>
            <a:r>
              <a:rPr lang="en-US" dirty="0"/>
              <a:t>Some popular tools that are used here are Puppet, Chef, </a:t>
            </a:r>
            <a:r>
              <a:rPr lang="en-US" dirty="0" err="1"/>
              <a:t>SaltStack</a:t>
            </a:r>
            <a:r>
              <a:rPr lang="en-US" dirty="0"/>
              <a:t>, and Ansible.</a:t>
            </a:r>
          </a:p>
        </p:txBody>
      </p:sp>
    </p:spTree>
    <p:extLst>
      <p:ext uri="{BB962C8B-B14F-4D97-AF65-F5344CB8AC3E}">
        <p14:creationId xmlns:p14="http://schemas.microsoft.com/office/powerpoint/2010/main" val="150877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D9B0-2473-537A-1090-8CF523B99527}"/>
              </a:ext>
            </a:extLst>
          </p:cNvPr>
          <p:cNvSpPr>
            <a:spLocks noGrp="1"/>
          </p:cNvSpPr>
          <p:nvPr>
            <p:ph type="title"/>
          </p:nvPr>
        </p:nvSpPr>
        <p:spPr/>
        <p:txBody>
          <a:bodyPr/>
          <a:lstStyle/>
          <a:p>
            <a:r>
              <a:rPr lang="en-US" dirty="0"/>
              <a:t>Continuous Deployment - CD</a:t>
            </a:r>
          </a:p>
        </p:txBody>
      </p:sp>
      <p:sp>
        <p:nvSpPr>
          <p:cNvPr id="3" name="Content Placeholder 2">
            <a:extLst>
              <a:ext uri="{FF2B5EF4-FFF2-40B4-BE49-F238E27FC236}">
                <a16:creationId xmlns:a16="http://schemas.microsoft.com/office/drawing/2014/main" id="{BD57EE63-D003-32A2-65A9-3A2FB7A902AE}"/>
              </a:ext>
            </a:extLst>
          </p:cNvPr>
          <p:cNvSpPr>
            <a:spLocks noGrp="1"/>
          </p:cNvSpPr>
          <p:nvPr>
            <p:ph idx="1"/>
          </p:nvPr>
        </p:nvSpPr>
        <p:spPr/>
        <p:txBody>
          <a:bodyPr/>
          <a:lstStyle/>
          <a:p>
            <a:r>
              <a:rPr lang="en-US" dirty="0"/>
              <a:t>Containerization tools also play an equally important role in the deployment stage.</a:t>
            </a:r>
          </a:p>
          <a:p>
            <a:r>
              <a:rPr lang="en-US" dirty="0"/>
              <a:t> Docker and Vagrant are the popular tools used for this purpose. </a:t>
            </a:r>
          </a:p>
          <a:p>
            <a:r>
              <a:rPr lang="en-US" dirty="0"/>
              <a:t>These tools help produce consistency across Development, Test, Staging and Production environments. </a:t>
            </a:r>
          </a:p>
          <a:p>
            <a:r>
              <a:rPr lang="en-US" dirty="0"/>
              <a:t>Besides this, they also help in scaling-up and scaling-down of instances swiftly.</a:t>
            </a:r>
          </a:p>
        </p:txBody>
      </p:sp>
    </p:spTree>
    <p:extLst>
      <p:ext uri="{BB962C8B-B14F-4D97-AF65-F5344CB8AC3E}">
        <p14:creationId xmlns:p14="http://schemas.microsoft.com/office/powerpoint/2010/main" val="42343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E088-8C75-8A97-29BC-1F443DB12C81}"/>
              </a:ext>
            </a:extLst>
          </p:cNvPr>
          <p:cNvSpPr>
            <a:spLocks noGrp="1"/>
          </p:cNvSpPr>
          <p:nvPr>
            <p:ph type="title"/>
          </p:nvPr>
        </p:nvSpPr>
        <p:spPr/>
        <p:txBody>
          <a:bodyPr/>
          <a:lstStyle/>
          <a:p>
            <a:r>
              <a:rPr lang="en-US" dirty="0"/>
              <a:t>Interpreting requirements</a:t>
            </a:r>
          </a:p>
        </p:txBody>
      </p:sp>
      <p:sp>
        <p:nvSpPr>
          <p:cNvPr id="3" name="Content Placeholder 2">
            <a:extLst>
              <a:ext uri="{FF2B5EF4-FFF2-40B4-BE49-F238E27FC236}">
                <a16:creationId xmlns:a16="http://schemas.microsoft.com/office/drawing/2014/main" id="{DE64166B-CD8B-D348-7C2A-C8CE7920A7FF}"/>
              </a:ext>
            </a:extLst>
          </p:cNvPr>
          <p:cNvSpPr>
            <a:spLocks noGrp="1"/>
          </p:cNvSpPr>
          <p:nvPr>
            <p:ph idx="1"/>
          </p:nvPr>
        </p:nvSpPr>
        <p:spPr/>
        <p:txBody>
          <a:bodyPr/>
          <a:lstStyle/>
          <a:p>
            <a:r>
              <a:rPr lang="en-US" dirty="0"/>
              <a:t>Once the requirement analysis is done, the next stage is to certainly represent and document the software requirements and get them accepted from the project stakeholders.</a:t>
            </a:r>
          </a:p>
          <a:p>
            <a:r>
              <a:rPr lang="en-US" dirty="0"/>
              <a:t>This is accomplished through "SRS"- Software Requirement Specification document which contains all the product requirements to be constructed and developed during the project life cycle.</a:t>
            </a:r>
          </a:p>
        </p:txBody>
      </p:sp>
    </p:spTree>
    <p:extLst>
      <p:ext uri="{BB962C8B-B14F-4D97-AF65-F5344CB8AC3E}">
        <p14:creationId xmlns:p14="http://schemas.microsoft.com/office/powerpoint/2010/main" val="197850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9E02-BC91-E077-BD87-5E6F4BBD1240}"/>
              </a:ext>
            </a:extLst>
          </p:cNvPr>
          <p:cNvSpPr>
            <a:spLocks noGrp="1"/>
          </p:cNvSpPr>
          <p:nvPr>
            <p:ph type="title"/>
          </p:nvPr>
        </p:nvSpPr>
        <p:spPr/>
        <p:txBody>
          <a:bodyPr/>
          <a:lstStyle/>
          <a:p>
            <a:r>
              <a:rPr lang="en-US" dirty="0"/>
              <a:t>Continuous Monitoring</a:t>
            </a:r>
          </a:p>
        </p:txBody>
      </p:sp>
      <p:sp>
        <p:nvSpPr>
          <p:cNvPr id="3" name="Content Placeholder 2">
            <a:extLst>
              <a:ext uri="{FF2B5EF4-FFF2-40B4-BE49-F238E27FC236}">
                <a16:creationId xmlns:a16="http://schemas.microsoft.com/office/drawing/2014/main" id="{DA304B59-9266-EDB9-962B-158BBD409BFB}"/>
              </a:ext>
            </a:extLst>
          </p:cNvPr>
          <p:cNvSpPr>
            <a:spLocks noGrp="1"/>
          </p:cNvSpPr>
          <p:nvPr>
            <p:ph idx="1"/>
          </p:nvPr>
        </p:nvSpPr>
        <p:spPr/>
        <p:txBody>
          <a:bodyPr/>
          <a:lstStyle/>
          <a:p>
            <a:r>
              <a:rPr lang="en-US" dirty="0"/>
              <a:t>This is a very crucial stage of the DevOps life cycle where you continuously monitor the performance of your application. Here vital information about the use of the software is recorded. </a:t>
            </a:r>
          </a:p>
          <a:p>
            <a:r>
              <a:rPr lang="en-US" dirty="0"/>
              <a:t>This information is processed to recognize the proper functionality of the application.</a:t>
            </a:r>
          </a:p>
          <a:p>
            <a:r>
              <a:rPr lang="en-US" dirty="0"/>
              <a:t>The system errors such as low memory, server not reachable, </a:t>
            </a:r>
            <a:r>
              <a:rPr lang="en-US" dirty="0" err="1"/>
              <a:t>etc</a:t>
            </a:r>
            <a:r>
              <a:rPr lang="en-US" dirty="0"/>
              <a:t> are resolved in this phase.</a:t>
            </a:r>
          </a:p>
        </p:txBody>
      </p:sp>
    </p:spTree>
    <p:extLst>
      <p:ext uri="{BB962C8B-B14F-4D97-AF65-F5344CB8AC3E}">
        <p14:creationId xmlns:p14="http://schemas.microsoft.com/office/powerpoint/2010/main" val="230186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D29E-E2C5-8F6B-CFD3-D22EA72982B4}"/>
              </a:ext>
            </a:extLst>
          </p:cNvPr>
          <p:cNvSpPr>
            <a:spLocks noGrp="1"/>
          </p:cNvSpPr>
          <p:nvPr>
            <p:ph type="title"/>
          </p:nvPr>
        </p:nvSpPr>
        <p:spPr/>
        <p:txBody>
          <a:bodyPr/>
          <a:lstStyle/>
          <a:p>
            <a:r>
              <a:rPr lang="en-US" dirty="0"/>
              <a:t>Software Development </a:t>
            </a:r>
            <a:br>
              <a:rPr lang="en-US" dirty="0"/>
            </a:br>
            <a:r>
              <a:rPr lang="en-US" dirty="0"/>
              <a:t>methodologies</a:t>
            </a:r>
          </a:p>
        </p:txBody>
      </p:sp>
      <p:sp>
        <p:nvSpPr>
          <p:cNvPr id="3" name="Content Placeholder 2">
            <a:extLst>
              <a:ext uri="{FF2B5EF4-FFF2-40B4-BE49-F238E27FC236}">
                <a16:creationId xmlns:a16="http://schemas.microsoft.com/office/drawing/2014/main" id="{0787F452-CE29-706A-CA5D-BBCB2BCE0F99}"/>
              </a:ext>
            </a:extLst>
          </p:cNvPr>
          <p:cNvSpPr>
            <a:spLocks noGrp="1"/>
          </p:cNvSpPr>
          <p:nvPr>
            <p:ph idx="1"/>
          </p:nvPr>
        </p:nvSpPr>
        <p:spPr/>
        <p:txBody>
          <a:bodyPr/>
          <a:lstStyle/>
          <a:p>
            <a:r>
              <a:rPr lang="en-US" dirty="0"/>
              <a:t>Recap</a:t>
            </a:r>
          </a:p>
          <a:p>
            <a:r>
              <a:rPr lang="en-US" dirty="0"/>
              <a:t>Thank you!!</a:t>
            </a:r>
          </a:p>
        </p:txBody>
      </p:sp>
    </p:spTree>
    <p:extLst>
      <p:ext uri="{BB962C8B-B14F-4D97-AF65-F5344CB8AC3E}">
        <p14:creationId xmlns:p14="http://schemas.microsoft.com/office/powerpoint/2010/main" val="28875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64B4-3B6C-681C-050D-E43D63E65ABB}"/>
              </a:ext>
            </a:extLst>
          </p:cNvPr>
          <p:cNvSpPr>
            <a:spLocks noGrp="1"/>
          </p:cNvSpPr>
          <p:nvPr>
            <p:ph type="title"/>
          </p:nvPr>
        </p:nvSpPr>
        <p:spPr/>
        <p:txBody>
          <a:bodyPr/>
          <a:lstStyle/>
          <a:p>
            <a:r>
              <a:rPr lang="en-US" dirty="0"/>
              <a:t>Designing solutions to problems</a:t>
            </a:r>
          </a:p>
        </p:txBody>
      </p:sp>
      <p:sp>
        <p:nvSpPr>
          <p:cNvPr id="3" name="Content Placeholder 2">
            <a:extLst>
              <a:ext uri="{FF2B5EF4-FFF2-40B4-BE49-F238E27FC236}">
                <a16:creationId xmlns:a16="http://schemas.microsoft.com/office/drawing/2014/main" id="{73DB8C93-D479-FFF9-8196-7BF13226466E}"/>
              </a:ext>
            </a:extLst>
          </p:cNvPr>
          <p:cNvSpPr>
            <a:spLocks noGrp="1"/>
          </p:cNvSpPr>
          <p:nvPr>
            <p:ph idx="1"/>
          </p:nvPr>
        </p:nvSpPr>
        <p:spPr/>
        <p:txBody>
          <a:bodyPr/>
          <a:lstStyle/>
          <a:p>
            <a:r>
              <a:rPr lang="en-US" dirty="0"/>
              <a:t>The next phase is about to bring down all the knowledge of requirements, analysis, and design of the software project. </a:t>
            </a:r>
          </a:p>
          <a:p>
            <a:r>
              <a:rPr lang="en-US" dirty="0"/>
              <a:t>This phase is the product of the last two, like inputs from the customer and requirement gathering.</a:t>
            </a:r>
          </a:p>
        </p:txBody>
      </p:sp>
    </p:spTree>
    <p:extLst>
      <p:ext uri="{BB962C8B-B14F-4D97-AF65-F5344CB8AC3E}">
        <p14:creationId xmlns:p14="http://schemas.microsoft.com/office/powerpoint/2010/main" val="6886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54B7-1C3F-4926-195B-541A4C5EC5A6}"/>
              </a:ext>
            </a:extLst>
          </p:cNvPr>
          <p:cNvSpPr>
            <a:spLocks noGrp="1"/>
          </p:cNvSpPr>
          <p:nvPr>
            <p:ph type="title"/>
          </p:nvPr>
        </p:nvSpPr>
        <p:spPr/>
        <p:txBody>
          <a:bodyPr/>
          <a:lstStyle/>
          <a:p>
            <a:r>
              <a:rPr lang="en-US" dirty="0"/>
              <a:t>Techniques of problem solving</a:t>
            </a:r>
          </a:p>
        </p:txBody>
      </p:sp>
      <p:sp>
        <p:nvSpPr>
          <p:cNvPr id="3" name="Content Placeholder 2">
            <a:extLst>
              <a:ext uri="{FF2B5EF4-FFF2-40B4-BE49-F238E27FC236}">
                <a16:creationId xmlns:a16="http://schemas.microsoft.com/office/drawing/2014/main" id="{B0D6A29B-DF7D-0201-BF43-233C03590A09}"/>
              </a:ext>
            </a:extLst>
          </p:cNvPr>
          <p:cNvSpPr>
            <a:spLocks noGrp="1"/>
          </p:cNvSpPr>
          <p:nvPr>
            <p:ph idx="1"/>
          </p:nvPr>
        </p:nvSpPr>
        <p:spPr/>
        <p:txBody>
          <a:bodyPr/>
          <a:lstStyle/>
          <a:p>
            <a:r>
              <a:rPr lang="en-US" dirty="0"/>
              <a:t>To solve problem we have multiple approach like</a:t>
            </a:r>
          </a:p>
          <a:p>
            <a:pPr lvl="1"/>
            <a:r>
              <a:rPr lang="en-US" dirty="0"/>
              <a:t>Flowcharting</a:t>
            </a:r>
          </a:p>
          <a:p>
            <a:pPr lvl="1"/>
            <a:r>
              <a:rPr lang="en-US" dirty="0"/>
              <a:t>Data Flow Diagram</a:t>
            </a:r>
          </a:p>
          <a:p>
            <a:pPr lvl="1"/>
            <a:r>
              <a:rPr lang="en-US" dirty="0"/>
              <a:t>Pseudocode</a:t>
            </a:r>
          </a:p>
        </p:txBody>
      </p:sp>
    </p:spTree>
    <p:extLst>
      <p:ext uri="{BB962C8B-B14F-4D97-AF65-F5344CB8AC3E}">
        <p14:creationId xmlns:p14="http://schemas.microsoft.com/office/powerpoint/2010/main" val="35721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2694</TotalTime>
  <Words>4092</Words>
  <Application>Microsoft Office PowerPoint</Application>
  <PresentationFormat>Widescreen</PresentationFormat>
  <Paragraphs>367</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urw-din</vt:lpstr>
      <vt:lpstr>Office Theme</vt:lpstr>
      <vt:lpstr>Software Development  methodologies</vt:lpstr>
      <vt:lpstr>Contents</vt:lpstr>
      <vt:lpstr>Basic Principles of developing software programs</vt:lpstr>
      <vt:lpstr>Understanding problem statements</vt:lpstr>
      <vt:lpstr>Understanding problem statements</vt:lpstr>
      <vt:lpstr>Interpreting requirements</vt:lpstr>
      <vt:lpstr>Interpreting requirements</vt:lpstr>
      <vt:lpstr>Designing solutions to problems</vt:lpstr>
      <vt:lpstr>Techniques of problem solving</vt:lpstr>
      <vt:lpstr>Techniques of problem solving : Flowcharting</vt:lpstr>
      <vt:lpstr>Techniques of problem solving : Flowcharting</vt:lpstr>
      <vt:lpstr>Techniques of problem solving : Data Flow Diagram</vt:lpstr>
      <vt:lpstr>Techniques of problem solving : Data Flow Diagram</vt:lpstr>
      <vt:lpstr>Techniques of problem solving : Data Flow Diagram</vt:lpstr>
      <vt:lpstr>Techniques of problem solving : Data Flow Diagram</vt:lpstr>
      <vt:lpstr>Understanding the concept of algorithms</vt:lpstr>
      <vt:lpstr>Understanding the concept of algorithms</vt:lpstr>
      <vt:lpstr>Understanding the concept of algorithms</vt:lpstr>
      <vt:lpstr>Understanding the concept of algorithms</vt:lpstr>
      <vt:lpstr>Understanding the concept of algorithms</vt:lpstr>
      <vt:lpstr>Approach to Programming</vt:lpstr>
      <vt:lpstr>Top-down v/s bottom up approach</vt:lpstr>
      <vt:lpstr>Top-down or Modular Approach</vt:lpstr>
      <vt:lpstr>Top-down or Modular Approach</vt:lpstr>
      <vt:lpstr>Bottom-Up Design Model</vt:lpstr>
      <vt:lpstr>Top-down v/s bottom up approach</vt:lpstr>
      <vt:lpstr>Methodologies for software development</vt:lpstr>
      <vt:lpstr>Waterfall development method</vt:lpstr>
      <vt:lpstr>Waterfall development method : Requirements analysis and specification</vt:lpstr>
      <vt:lpstr>Waterfall development method :  Design Phase</vt:lpstr>
      <vt:lpstr>Waterfall development method :  Implementation and unit testing</vt:lpstr>
      <vt:lpstr>Waterfall development method : Integration and System Testing</vt:lpstr>
      <vt:lpstr>Waterfall development method : Operation and maintenance phase</vt:lpstr>
      <vt:lpstr>Waterfall development method </vt:lpstr>
      <vt:lpstr>Waterfall development method </vt:lpstr>
      <vt:lpstr>Waterfall development method </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RAD (Rapid Application Development) Model</vt:lpstr>
      <vt:lpstr>Agile Model</vt:lpstr>
      <vt:lpstr>Agile Model</vt:lpstr>
      <vt:lpstr>Agile Model</vt:lpstr>
      <vt:lpstr>Agile Model : Phases</vt:lpstr>
      <vt:lpstr>Agile Model : Phases</vt:lpstr>
      <vt:lpstr>Agile Model : Phases</vt:lpstr>
      <vt:lpstr> Agile methodologies that support Agile Development</vt:lpstr>
      <vt:lpstr>Agile Methodologies : Scrum</vt:lpstr>
      <vt:lpstr>Agile Methodologies : Scrum</vt:lpstr>
      <vt:lpstr>Agile Methodologies : Scrum</vt:lpstr>
      <vt:lpstr>Agile Methodologies : Scrum</vt:lpstr>
      <vt:lpstr>Agile Methodologies : Scrum</vt:lpstr>
      <vt:lpstr>Agile Methodologies : Scrum</vt:lpstr>
      <vt:lpstr>DevOps deployment methodology</vt:lpstr>
      <vt:lpstr>DevOps Architecture</vt:lpstr>
      <vt:lpstr>What is DevOps Life cycle?</vt:lpstr>
      <vt:lpstr>Continuous development</vt:lpstr>
      <vt:lpstr>Continuous development</vt:lpstr>
      <vt:lpstr>Continuous Testing</vt:lpstr>
      <vt:lpstr>Continuous Integration - CI</vt:lpstr>
      <vt:lpstr>Continuous Integration - CI</vt:lpstr>
      <vt:lpstr>Continuous Integration - CI </vt:lpstr>
      <vt:lpstr>Continuous Deployment - CD</vt:lpstr>
      <vt:lpstr>Continuous Deployment - CD</vt:lpstr>
      <vt:lpstr>Continuous Deployment - CD</vt:lpstr>
      <vt:lpstr>Continuous Monitoring</vt:lpstr>
      <vt:lpstr>Software Development  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Foundations</dc:title>
  <dc:creator>Vivek Gohil</dc:creator>
  <cp:lastModifiedBy>Vivek Gohil</cp:lastModifiedBy>
  <cp:revision>1</cp:revision>
  <dcterms:created xsi:type="dcterms:W3CDTF">2023-02-09T14:33:48Z</dcterms:created>
  <dcterms:modified xsi:type="dcterms:W3CDTF">2024-03-15T19:25:14Z</dcterms:modified>
</cp:coreProperties>
</file>