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4" r:id="rId107"/>
    <p:sldId id="365" r:id="rId108"/>
    <p:sldId id="366" r:id="rId109"/>
    <p:sldId id="367" r:id="rId110"/>
    <p:sldId id="368" r:id="rId111"/>
    <p:sldId id="369" r:id="rId112"/>
    <p:sldId id="370" r:id="rId113"/>
    <p:sldId id="362" r:id="rId114"/>
    <p:sldId id="363"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91" r:id="rId128"/>
    <p:sldId id="392" r:id="rId129"/>
    <p:sldId id="393" r:id="rId130"/>
    <p:sldId id="394" r:id="rId131"/>
    <p:sldId id="383" r:id="rId132"/>
    <p:sldId id="384" r:id="rId133"/>
    <p:sldId id="387" r:id="rId134"/>
    <p:sldId id="388" r:id="rId135"/>
    <p:sldId id="389" r:id="rId136"/>
    <p:sldId id="390" r:id="rId137"/>
    <p:sldId id="385" r:id="rId138"/>
    <p:sldId id="386"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varScale="1">
        <p:scale>
          <a:sx n="156" d="100"/>
          <a:sy n="156" d="100"/>
        </p:scale>
        <p:origin x="174" y="1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ohil" userId="8f3e33861dddeea9" providerId="LiveId" clId="{9CAE2823-91C4-46A7-A1FC-1AA610A4B219}"/>
    <pc:docChg chg="addSld modSld sldOrd">
      <pc:chgData name="Vivek Gohil" userId="8f3e33861dddeea9" providerId="LiveId" clId="{9CAE2823-91C4-46A7-A1FC-1AA610A4B219}" dt="2022-11-28T16:52:08.175" v="47" actId="14100"/>
      <pc:docMkLst>
        <pc:docMk/>
      </pc:docMkLst>
      <pc:sldChg chg="mod modShow">
        <pc:chgData name="Vivek Gohil" userId="8f3e33861dddeea9" providerId="LiveId" clId="{9CAE2823-91C4-46A7-A1FC-1AA610A4B219}" dt="2022-11-28T10:13:41.097" v="0" actId="729"/>
        <pc:sldMkLst>
          <pc:docMk/>
          <pc:sldMk cId="2378549940" sldId="328"/>
        </pc:sldMkLst>
      </pc:sldChg>
      <pc:sldChg chg="mod modShow">
        <pc:chgData name="Vivek Gohil" userId="8f3e33861dddeea9" providerId="LiveId" clId="{9CAE2823-91C4-46A7-A1FC-1AA610A4B219}" dt="2022-11-28T10:13:41.097" v="0" actId="729"/>
        <pc:sldMkLst>
          <pc:docMk/>
          <pc:sldMk cId="1904934441" sldId="329"/>
        </pc:sldMkLst>
      </pc:sldChg>
      <pc:sldChg chg="mod modShow">
        <pc:chgData name="Vivek Gohil" userId="8f3e33861dddeea9" providerId="LiveId" clId="{9CAE2823-91C4-46A7-A1FC-1AA610A4B219}" dt="2022-11-28T10:28:31.766" v="1" actId="729"/>
        <pc:sldMkLst>
          <pc:docMk/>
          <pc:sldMk cId="301903900" sldId="335"/>
        </pc:sldMkLst>
      </pc:sldChg>
      <pc:sldChg chg="mod modShow">
        <pc:chgData name="Vivek Gohil" userId="8f3e33861dddeea9" providerId="LiveId" clId="{9CAE2823-91C4-46A7-A1FC-1AA610A4B219}" dt="2022-11-28T10:28:31.766" v="1" actId="729"/>
        <pc:sldMkLst>
          <pc:docMk/>
          <pc:sldMk cId="2830528303" sldId="336"/>
        </pc:sldMkLst>
      </pc:sldChg>
      <pc:sldChg chg="mod modShow">
        <pc:chgData name="Vivek Gohil" userId="8f3e33861dddeea9" providerId="LiveId" clId="{9CAE2823-91C4-46A7-A1FC-1AA610A4B219}" dt="2022-11-28T10:28:31.766" v="1" actId="729"/>
        <pc:sldMkLst>
          <pc:docMk/>
          <pc:sldMk cId="2588836473" sldId="337"/>
        </pc:sldMkLst>
      </pc:sldChg>
      <pc:sldChg chg="mod modShow">
        <pc:chgData name="Vivek Gohil" userId="8f3e33861dddeea9" providerId="LiveId" clId="{9CAE2823-91C4-46A7-A1FC-1AA610A4B219}" dt="2022-11-28T10:28:31.766" v="1" actId="729"/>
        <pc:sldMkLst>
          <pc:docMk/>
          <pc:sldMk cId="1406748753" sldId="338"/>
        </pc:sldMkLst>
      </pc:sldChg>
      <pc:sldChg chg="mod modShow">
        <pc:chgData name="Vivek Gohil" userId="8f3e33861dddeea9" providerId="LiveId" clId="{9CAE2823-91C4-46A7-A1FC-1AA610A4B219}" dt="2022-11-28T10:28:31.766" v="1" actId="729"/>
        <pc:sldMkLst>
          <pc:docMk/>
          <pc:sldMk cId="3032952507" sldId="339"/>
        </pc:sldMkLst>
      </pc:sldChg>
      <pc:sldChg chg="mod modShow">
        <pc:chgData name="Vivek Gohil" userId="8f3e33861dddeea9" providerId="LiveId" clId="{9CAE2823-91C4-46A7-A1FC-1AA610A4B219}" dt="2022-11-28T10:28:31.766" v="1" actId="729"/>
        <pc:sldMkLst>
          <pc:docMk/>
          <pc:sldMk cId="212338772" sldId="340"/>
        </pc:sldMkLst>
      </pc:sldChg>
      <pc:sldChg chg="mod modShow">
        <pc:chgData name="Vivek Gohil" userId="8f3e33861dddeea9" providerId="LiveId" clId="{9CAE2823-91C4-46A7-A1FC-1AA610A4B219}" dt="2022-11-28T10:28:31.766" v="1" actId="729"/>
        <pc:sldMkLst>
          <pc:docMk/>
          <pc:sldMk cId="1757229407" sldId="341"/>
        </pc:sldMkLst>
      </pc:sldChg>
      <pc:sldChg chg="modSp new mod ord">
        <pc:chgData name="Vivek Gohil" userId="8f3e33861dddeea9" providerId="LiveId" clId="{9CAE2823-91C4-46A7-A1FC-1AA610A4B219}" dt="2022-11-28T16:44:31.599" v="7"/>
        <pc:sldMkLst>
          <pc:docMk/>
          <pc:sldMk cId="470790808" sldId="391"/>
        </pc:sldMkLst>
        <pc:spChg chg="mod">
          <ac:chgData name="Vivek Gohil" userId="8f3e33861dddeea9" providerId="LiveId" clId="{9CAE2823-91C4-46A7-A1FC-1AA610A4B219}" dt="2022-11-28T16:44:02.462" v="5"/>
          <ac:spMkLst>
            <pc:docMk/>
            <pc:sldMk cId="470790808" sldId="391"/>
            <ac:spMk id="2" creationId="{2991710D-8558-F055-9BBD-AE71D693D73A}"/>
          </ac:spMkLst>
        </pc:spChg>
        <pc:spChg chg="mod">
          <ac:chgData name="Vivek Gohil" userId="8f3e33861dddeea9" providerId="LiveId" clId="{9CAE2823-91C4-46A7-A1FC-1AA610A4B219}" dt="2022-11-28T16:44:31.599" v="7"/>
          <ac:spMkLst>
            <pc:docMk/>
            <pc:sldMk cId="470790808" sldId="391"/>
            <ac:spMk id="3" creationId="{5D252DCB-6AA4-54BB-2E7F-7871867069C8}"/>
          </ac:spMkLst>
        </pc:spChg>
      </pc:sldChg>
      <pc:sldChg chg="addSp modSp new mod">
        <pc:chgData name="Vivek Gohil" userId="8f3e33861dddeea9" providerId="LiveId" clId="{9CAE2823-91C4-46A7-A1FC-1AA610A4B219}" dt="2022-11-28T16:50:11.476" v="29" actId="1076"/>
        <pc:sldMkLst>
          <pc:docMk/>
          <pc:sldMk cId="243045855" sldId="392"/>
        </pc:sldMkLst>
        <pc:spChg chg="mod">
          <ac:chgData name="Vivek Gohil" userId="8f3e33861dddeea9" providerId="LiveId" clId="{9CAE2823-91C4-46A7-A1FC-1AA610A4B219}" dt="2022-11-28T16:46:26.908" v="10"/>
          <ac:spMkLst>
            <pc:docMk/>
            <pc:sldMk cId="243045855" sldId="392"/>
            <ac:spMk id="2" creationId="{3BAF229A-63F9-B46A-F3A9-114F92DD5253}"/>
          </ac:spMkLst>
        </pc:spChg>
        <pc:spChg chg="mod">
          <ac:chgData name="Vivek Gohil" userId="8f3e33861dddeea9" providerId="LiveId" clId="{9CAE2823-91C4-46A7-A1FC-1AA610A4B219}" dt="2022-11-28T16:48:34.870" v="16" actId="20577"/>
          <ac:spMkLst>
            <pc:docMk/>
            <pc:sldMk cId="243045855" sldId="392"/>
            <ac:spMk id="3" creationId="{D14F78C5-0144-68E9-1C1B-34CB710B7137}"/>
          </ac:spMkLst>
        </pc:spChg>
        <pc:spChg chg="add mod">
          <ac:chgData name="Vivek Gohil" userId="8f3e33861dddeea9" providerId="LiveId" clId="{9CAE2823-91C4-46A7-A1FC-1AA610A4B219}" dt="2022-11-28T16:50:11.476" v="29" actId="1076"/>
          <ac:spMkLst>
            <pc:docMk/>
            <pc:sldMk cId="243045855" sldId="392"/>
            <ac:spMk id="5" creationId="{B959E162-0930-AAE9-4021-6FF22981B35D}"/>
          </ac:spMkLst>
        </pc:spChg>
      </pc:sldChg>
      <pc:sldChg chg="addSp modSp new mod">
        <pc:chgData name="Vivek Gohil" userId="8f3e33861dddeea9" providerId="LiveId" clId="{9CAE2823-91C4-46A7-A1FC-1AA610A4B219}" dt="2022-11-28T16:51:16.156" v="38" actId="20577"/>
        <pc:sldMkLst>
          <pc:docMk/>
          <pc:sldMk cId="2235612314" sldId="393"/>
        </pc:sldMkLst>
        <pc:spChg chg="mod">
          <ac:chgData name="Vivek Gohil" userId="8f3e33861dddeea9" providerId="LiveId" clId="{9CAE2823-91C4-46A7-A1FC-1AA610A4B219}" dt="2022-11-28T16:50:24.850" v="31"/>
          <ac:spMkLst>
            <pc:docMk/>
            <pc:sldMk cId="2235612314" sldId="393"/>
            <ac:spMk id="2" creationId="{247D0922-24AF-82BF-896D-B2120FA1D9C4}"/>
          </ac:spMkLst>
        </pc:spChg>
        <pc:spChg chg="mod">
          <ac:chgData name="Vivek Gohil" userId="8f3e33861dddeea9" providerId="LiveId" clId="{9CAE2823-91C4-46A7-A1FC-1AA610A4B219}" dt="2022-11-28T16:50:35.296" v="32"/>
          <ac:spMkLst>
            <pc:docMk/>
            <pc:sldMk cId="2235612314" sldId="393"/>
            <ac:spMk id="3" creationId="{ED435E66-5D51-2DCC-CFE9-35BABA1AD075}"/>
          </ac:spMkLst>
        </pc:spChg>
        <pc:spChg chg="add mod">
          <ac:chgData name="Vivek Gohil" userId="8f3e33861dddeea9" providerId="LiveId" clId="{9CAE2823-91C4-46A7-A1FC-1AA610A4B219}" dt="2022-11-28T16:51:16.156" v="38" actId="20577"/>
          <ac:spMkLst>
            <pc:docMk/>
            <pc:sldMk cId="2235612314" sldId="393"/>
            <ac:spMk id="5" creationId="{2A821DED-48BC-601E-6C66-A94A0C173BA0}"/>
          </ac:spMkLst>
        </pc:spChg>
      </pc:sldChg>
      <pc:sldChg chg="addSp modSp new mod">
        <pc:chgData name="Vivek Gohil" userId="8f3e33861dddeea9" providerId="LiveId" clId="{9CAE2823-91C4-46A7-A1FC-1AA610A4B219}" dt="2022-11-28T16:52:08.175" v="47" actId="14100"/>
        <pc:sldMkLst>
          <pc:docMk/>
          <pc:sldMk cId="1249367912" sldId="394"/>
        </pc:sldMkLst>
        <pc:spChg chg="mod">
          <ac:chgData name="Vivek Gohil" userId="8f3e33861dddeea9" providerId="LiveId" clId="{9CAE2823-91C4-46A7-A1FC-1AA610A4B219}" dt="2022-11-28T16:51:31.545" v="40"/>
          <ac:spMkLst>
            <pc:docMk/>
            <pc:sldMk cId="1249367912" sldId="394"/>
            <ac:spMk id="2" creationId="{3F3015BB-FA9F-1420-5EF3-E0FCFB25A32C}"/>
          </ac:spMkLst>
        </pc:spChg>
        <pc:spChg chg="mod">
          <ac:chgData name="Vivek Gohil" userId="8f3e33861dddeea9" providerId="LiveId" clId="{9CAE2823-91C4-46A7-A1FC-1AA610A4B219}" dt="2022-11-28T16:51:41.603" v="42"/>
          <ac:spMkLst>
            <pc:docMk/>
            <pc:sldMk cId="1249367912" sldId="394"/>
            <ac:spMk id="3" creationId="{E1E49AB4-7641-F2F7-2BC1-928FEE91462D}"/>
          </ac:spMkLst>
        </pc:spChg>
        <pc:spChg chg="add mod">
          <ac:chgData name="Vivek Gohil" userId="8f3e33861dddeea9" providerId="LiveId" clId="{9CAE2823-91C4-46A7-A1FC-1AA610A4B219}" dt="2022-11-28T16:52:08.175" v="47" actId="14100"/>
          <ac:spMkLst>
            <pc:docMk/>
            <pc:sldMk cId="1249367912" sldId="394"/>
            <ac:spMk id="5" creationId="{E4BEEFA5-894A-B6BE-CF07-D226EA5BBAE6}"/>
          </ac:spMkLst>
        </pc:spChg>
      </pc:sldChg>
    </pc:docChg>
  </pc:docChgLst>
  <pc:docChgLst>
    <pc:chgData name="Vivek Gohil" userId="8f3e33861dddeea9" providerId="LiveId" clId="{2CF99F2F-48EC-4F07-973F-27F07CEB577B}"/>
    <pc:docChg chg="modSld">
      <pc:chgData name="Vivek Gohil" userId="8f3e33861dddeea9" providerId="LiveId" clId="{2CF99F2F-48EC-4F07-973F-27F07CEB577B}" dt="2023-09-09T03:51:42.976" v="0" actId="729"/>
      <pc:docMkLst>
        <pc:docMk/>
      </pc:docMkLst>
      <pc:sldChg chg="mod modShow">
        <pc:chgData name="Vivek Gohil" userId="8f3e33861dddeea9" providerId="LiveId" clId="{2CF99F2F-48EC-4F07-973F-27F07CEB577B}" dt="2023-09-09T03:51:42.976" v="0" actId="729"/>
        <pc:sldMkLst>
          <pc:docMk/>
          <pc:sldMk cId="714239606" sldId="384"/>
        </pc:sldMkLst>
      </pc:sldChg>
      <pc:sldChg chg="mod modShow">
        <pc:chgData name="Vivek Gohil" userId="8f3e33861dddeea9" providerId="LiveId" clId="{2CF99F2F-48EC-4F07-973F-27F07CEB577B}" dt="2023-09-09T03:51:42.976" v="0" actId="729"/>
        <pc:sldMkLst>
          <pc:docMk/>
          <pc:sldMk cId="2532556931" sldId="385"/>
        </pc:sldMkLst>
      </pc:sldChg>
      <pc:sldChg chg="mod modShow">
        <pc:chgData name="Vivek Gohil" userId="8f3e33861dddeea9" providerId="LiveId" clId="{2CF99F2F-48EC-4F07-973F-27F07CEB577B}" dt="2023-09-09T03:51:42.976" v="0" actId="729"/>
        <pc:sldMkLst>
          <pc:docMk/>
          <pc:sldMk cId="2317292559" sldId="386"/>
        </pc:sldMkLst>
      </pc:sldChg>
      <pc:sldChg chg="mod modShow">
        <pc:chgData name="Vivek Gohil" userId="8f3e33861dddeea9" providerId="LiveId" clId="{2CF99F2F-48EC-4F07-973F-27F07CEB577B}" dt="2023-09-09T03:51:42.976" v="0" actId="729"/>
        <pc:sldMkLst>
          <pc:docMk/>
          <pc:sldMk cId="1989360434" sldId="388"/>
        </pc:sldMkLst>
      </pc:sldChg>
      <pc:sldChg chg="mod modShow">
        <pc:chgData name="Vivek Gohil" userId="8f3e33861dddeea9" providerId="LiveId" clId="{2CF99F2F-48EC-4F07-973F-27F07CEB577B}" dt="2023-09-09T03:51:42.976" v="0" actId="729"/>
        <pc:sldMkLst>
          <pc:docMk/>
          <pc:sldMk cId="2250438396" sldId="389"/>
        </pc:sldMkLst>
      </pc:sldChg>
    </pc:docChg>
  </pc:docChgLst>
  <pc:docChgLst>
    <pc:chgData name="Vivek Gohil" userId="8f3e33861dddeea9" providerId="LiveId" clId="{505A5EB4-FA54-4F01-9E12-3083D85F6F74}"/>
    <pc:docChg chg="undo redo custSel addSld delSld modSld sldOrd">
      <pc:chgData name="Vivek Gohil" userId="8f3e33861dddeea9" providerId="LiveId" clId="{505A5EB4-FA54-4F01-9E12-3083D85F6F74}" dt="2022-05-07T08:35:21.733" v="3291"/>
      <pc:docMkLst>
        <pc:docMk/>
      </pc:docMkLst>
      <pc:sldChg chg="modSp mod">
        <pc:chgData name="Vivek Gohil" userId="8f3e33861dddeea9" providerId="LiveId" clId="{505A5EB4-FA54-4F01-9E12-3083D85F6F74}" dt="2022-04-21T04:47:20.772" v="1886"/>
        <pc:sldMkLst>
          <pc:docMk/>
          <pc:sldMk cId="1217152385" sldId="256"/>
        </pc:sldMkLst>
        <pc:spChg chg="mod">
          <ac:chgData name="Vivek Gohil" userId="8f3e33861dddeea9" providerId="LiveId" clId="{505A5EB4-FA54-4F01-9E12-3083D85F6F74}" dt="2022-04-21T04:47:20.772" v="1886"/>
          <ac:spMkLst>
            <pc:docMk/>
            <pc:sldMk cId="1217152385" sldId="256"/>
            <ac:spMk id="2" creationId="{85AEB55C-2C5D-4783-A564-48BAEB0DC639}"/>
          </ac:spMkLst>
        </pc:spChg>
        <pc:spChg chg="mod">
          <ac:chgData name="Vivek Gohil" userId="8f3e33861dddeea9" providerId="LiveId" clId="{505A5EB4-FA54-4F01-9E12-3083D85F6F74}" dt="2022-04-21T04:47:20.772" v="1886"/>
          <ac:spMkLst>
            <pc:docMk/>
            <pc:sldMk cId="1217152385" sldId="256"/>
            <ac:spMk id="3" creationId="{A34754DF-C2F6-4318-BEE3-8DDFB87B6312}"/>
          </ac:spMkLst>
        </pc:spChg>
      </pc:sldChg>
      <pc:sldChg chg="modSp new mod modAnim">
        <pc:chgData name="Vivek Gohil" userId="8f3e33861dddeea9" providerId="LiveId" clId="{505A5EB4-FA54-4F01-9E12-3083D85F6F74}" dt="2022-04-21T04:47:20.772" v="1886"/>
        <pc:sldMkLst>
          <pc:docMk/>
          <pc:sldMk cId="547154059" sldId="257"/>
        </pc:sldMkLst>
        <pc:spChg chg="mod">
          <ac:chgData name="Vivek Gohil" userId="8f3e33861dddeea9" providerId="LiveId" clId="{505A5EB4-FA54-4F01-9E12-3083D85F6F74}" dt="2022-04-21T04:47:20.772" v="1886"/>
          <ac:spMkLst>
            <pc:docMk/>
            <pc:sldMk cId="547154059" sldId="257"/>
            <ac:spMk id="2" creationId="{E661A950-2171-415D-8BC4-0723747DDB57}"/>
          </ac:spMkLst>
        </pc:spChg>
        <pc:spChg chg="mod">
          <ac:chgData name="Vivek Gohil" userId="8f3e33861dddeea9" providerId="LiveId" clId="{505A5EB4-FA54-4F01-9E12-3083D85F6F74}" dt="2022-04-21T04:47:20.772" v="1886"/>
          <ac:spMkLst>
            <pc:docMk/>
            <pc:sldMk cId="547154059" sldId="257"/>
            <ac:spMk id="3" creationId="{64592FB5-0B1D-4F54-8A41-FD02B453D3E8}"/>
          </ac:spMkLst>
        </pc:spChg>
      </pc:sldChg>
      <pc:sldChg chg="modSp new mod modAnim">
        <pc:chgData name="Vivek Gohil" userId="8f3e33861dddeea9" providerId="LiveId" clId="{505A5EB4-FA54-4F01-9E12-3083D85F6F74}" dt="2022-04-21T04:47:20.772" v="1886"/>
        <pc:sldMkLst>
          <pc:docMk/>
          <pc:sldMk cId="28764412" sldId="258"/>
        </pc:sldMkLst>
        <pc:spChg chg="mod">
          <ac:chgData name="Vivek Gohil" userId="8f3e33861dddeea9" providerId="LiveId" clId="{505A5EB4-FA54-4F01-9E12-3083D85F6F74}" dt="2022-04-21T04:47:20.772" v="1886"/>
          <ac:spMkLst>
            <pc:docMk/>
            <pc:sldMk cId="28764412" sldId="258"/>
            <ac:spMk id="2" creationId="{E3AB5073-3AB8-4A3F-895C-1B0F0BED9E2B}"/>
          </ac:spMkLst>
        </pc:spChg>
        <pc:spChg chg="mod">
          <ac:chgData name="Vivek Gohil" userId="8f3e33861dddeea9" providerId="LiveId" clId="{505A5EB4-FA54-4F01-9E12-3083D85F6F74}" dt="2022-04-21T04:47:20.772" v="1886"/>
          <ac:spMkLst>
            <pc:docMk/>
            <pc:sldMk cId="28764412" sldId="258"/>
            <ac:spMk id="3" creationId="{CE03878F-F931-4A72-A9E1-6A8CDCF99886}"/>
          </ac:spMkLst>
        </pc:spChg>
      </pc:sldChg>
      <pc:sldChg chg="modSp new mod modAnim">
        <pc:chgData name="Vivek Gohil" userId="8f3e33861dddeea9" providerId="LiveId" clId="{505A5EB4-FA54-4F01-9E12-3083D85F6F74}" dt="2022-04-21T04:47:20.772" v="1886"/>
        <pc:sldMkLst>
          <pc:docMk/>
          <pc:sldMk cId="1181976777" sldId="259"/>
        </pc:sldMkLst>
        <pc:spChg chg="mod">
          <ac:chgData name="Vivek Gohil" userId="8f3e33861dddeea9" providerId="LiveId" clId="{505A5EB4-FA54-4F01-9E12-3083D85F6F74}" dt="2022-04-21T04:47:20.772" v="1886"/>
          <ac:spMkLst>
            <pc:docMk/>
            <pc:sldMk cId="1181976777" sldId="259"/>
            <ac:spMk id="2" creationId="{6292C87D-C8AD-484C-BC8E-12399FFB6221}"/>
          </ac:spMkLst>
        </pc:spChg>
        <pc:spChg chg="mod">
          <ac:chgData name="Vivek Gohil" userId="8f3e33861dddeea9" providerId="LiveId" clId="{505A5EB4-FA54-4F01-9E12-3083D85F6F74}" dt="2022-04-21T04:47:20.772" v="1886"/>
          <ac:spMkLst>
            <pc:docMk/>
            <pc:sldMk cId="1181976777" sldId="259"/>
            <ac:spMk id="3" creationId="{323EEB04-C24A-452F-9F8F-72CA3F97A4CD}"/>
          </ac:spMkLst>
        </pc:spChg>
      </pc:sldChg>
      <pc:sldChg chg="addSp delSp modSp new mod modAnim">
        <pc:chgData name="Vivek Gohil" userId="8f3e33861dddeea9" providerId="LiveId" clId="{505A5EB4-FA54-4F01-9E12-3083D85F6F74}" dt="2022-04-21T04:47:20.772" v="1886"/>
        <pc:sldMkLst>
          <pc:docMk/>
          <pc:sldMk cId="2181000981" sldId="260"/>
        </pc:sldMkLst>
        <pc:spChg chg="mod">
          <ac:chgData name="Vivek Gohil" userId="8f3e33861dddeea9" providerId="LiveId" clId="{505A5EB4-FA54-4F01-9E12-3083D85F6F74}" dt="2022-04-21T04:47:20.772" v="1886"/>
          <ac:spMkLst>
            <pc:docMk/>
            <pc:sldMk cId="2181000981" sldId="260"/>
            <ac:spMk id="2" creationId="{5E750130-07B6-4E55-A399-35619119286C}"/>
          </ac:spMkLst>
        </pc:spChg>
        <pc:spChg chg="del">
          <ac:chgData name="Vivek Gohil" userId="8f3e33861dddeea9" providerId="LiveId" clId="{505A5EB4-FA54-4F01-9E12-3083D85F6F74}" dt="2022-04-20T11:30:18.186" v="169"/>
          <ac:spMkLst>
            <pc:docMk/>
            <pc:sldMk cId="2181000981" sldId="260"/>
            <ac:spMk id="3" creationId="{94B89E36-AB84-4D2B-840C-3474433AF65B}"/>
          </ac:spMkLst>
        </pc:spChg>
        <pc:spChg chg="add mod">
          <ac:chgData name="Vivek Gohil" userId="8f3e33861dddeea9" providerId="LiveId" clId="{505A5EB4-FA54-4F01-9E12-3083D85F6F74}" dt="2022-04-20T11:31:34.314" v="177" actId="14100"/>
          <ac:spMkLst>
            <pc:docMk/>
            <pc:sldMk cId="2181000981" sldId="260"/>
            <ac:spMk id="4" creationId="{A4C2806C-21E4-4D45-A02B-84426A7AE13F}"/>
          </ac:spMkLst>
        </pc:spChg>
        <pc:spChg chg="add mod">
          <ac:chgData name="Vivek Gohil" userId="8f3e33861dddeea9" providerId="LiveId" clId="{505A5EB4-FA54-4F01-9E12-3083D85F6F74}" dt="2022-04-20T11:37:43.748" v="199" actId="14100"/>
          <ac:spMkLst>
            <pc:docMk/>
            <pc:sldMk cId="2181000981" sldId="260"/>
            <ac:spMk id="6" creationId="{3E2634D0-CC89-4DA5-9A4B-7A4B7BFBE458}"/>
          </ac:spMkLst>
        </pc:spChg>
        <pc:picChg chg="add mod">
          <ac:chgData name="Vivek Gohil" userId="8f3e33861dddeea9" providerId="LiveId" clId="{505A5EB4-FA54-4F01-9E12-3083D85F6F74}" dt="2022-04-21T04:47:20.772" v="1886"/>
          <ac:picMkLst>
            <pc:docMk/>
            <pc:sldMk cId="2181000981" sldId="260"/>
            <ac:picMk id="1026" creationId="{DDC02427-B24B-4916-BA86-F12B2408A59F}"/>
          </ac:picMkLst>
        </pc:picChg>
      </pc:sldChg>
      <pc:sldChg chg="modSp new mod modAnim">
        <pc:chgData name="Vivek Gohil" userId="8f3e33861dddeea9" providerId="LiveId" clId="{505A5EB4-FA54-4F01-9E12-3083D85F6F74}" dt="2022-04-21T04:47:20.772" v="1886"/>
        <pc:sldMkLst>
          <pc:docMk/>
          <pc:sldMk cId="3989776411" sldId="261"/>
        </pc:sldMkLst>
        <pc:spChg chg="mod">
          <ac:chgData name="Vivek Gohil" userId="8f3e33861dddeea9" providerId="LiveId" clId="{505A5EB4-FA54-4F01-9E12-3083D85F6F74}" dt="2022-04-21T04:47:20.772" v="1886"/>
          <ac:spMkLst>
            <pc:docMk/>
            <pc:sldMk cId="3989776411" sldId="261"/>
            <ac:spMk id="2" creationId="{7BF2E34B-7796-4DD9-812B-149DDAD5227E}"/>
          </ac:spMkLst>
        </pc:spChg>
        <pc:spChg chg="mod">
          <ac:chgData name="Vivek Gohil" userId="8f3e33861dddeea9" providerId="LiveId" clId="{505A5EB4-FA54-4F01-9E12-3083D85F6F74}" dt="2022-04-21T04:47:20.772" v="1886"/>
          <ac:spMkLst>
            <pc:docMk/>
            <pc:sldMk cId="3989776411" sldId="261"/>
            <ac:spMk id="3" creationId="{69EDA45F-4800-456A-98A3-30E4481C8B57}"/>
          </ac:spMkLst>
        </pc:spChg>
      </pc:sldChg>
      <pc:sldChg chg="addSp delSp modSp new mod modAnim">
        <pc:chgData name="Vivek Gohil" userId="8f3e33861dddeea9" providerId="LiveId" clId="{505A5EB4-FA54-4F01-9E12-3083D85F6F74}" dt="2022-04-21T04:47:20.772" v="1886"/>
        <pc:sldMkLst>
          <pc:docMk/>
          <pc:sldMk cId="4148406402" sldId="262"/>
        </pc:sldMkLst>
        <pc:spChg chg="mod">
          <ac:chgData name="Vivek Gohil" userId="8f3e33861dddeea9" providerId="LiveId" clId="{505A5EB4-FA54-4F01-9E12-3083D85F6F74}" dt="2022-04-21T04:47:20.772" v="1886"/>
          <ac:spMkLst>
            <pc:docMk/>
            <pc:sldMk cId="4148406402" sldId="262"/>
            <ac:spMk id="2" creationId="{D4961BA7-D02D-4836-B724-7D863C0CEC66}"/>
          </ac:spMkLst>
        </pc:spChg>
        <pc:spChg chg="add del mod">
          <ac:chgData name="Vivek Gohil" userId="8f3e33861dddeea9" providerId="LiveId" clId="{505A5EB4-FA54-4F01-9E12-3083D85F6F74}" dt="2022-04-21T04:47:20.772" v="1886"/>
          <ac:spMkLst>
            <pc:docMk/>
            <pc:sldMk cId="4148406402" sldId="262"/>
            <ac:spMk id="3" creationId="{9D512ACA-B1B1-479A-AB41-410444E15CC5}"/>
          </ac:spMkLst>
        </pc:spChg>
        <pc:spChg chg="add del">
          <ac:chgData name="Vivek Gohil" userId="8f3e33861dddeea9" providerId="LiveId" clId="{505A5EB4-FA54-4F01-9E12-3083D85F6F74}" dt="2022-04-20T11:40:49.621" v="231" actId="11529"/>
          <ac:spMkLst>
            <pc:docMk/>
            <pc:sldMk cId="4148406402" sldId="262"/>
            <ac:spMk id="6" creationId="{2D35E319-4CB4-4B29-B470-7B5C4E069E7F}"/>
          </ac:spMkLst>
        </pc:spChg>
        <pc:spChg chg="add mod">
          <ac:chgData name="Vivek Gohil" userId="8f3e33861dddeea9" providerId="LiveId" clId="{505A5EB4-FA54-4F01-9E12-3083D85F6F74}" dt="2022-04-20T11:41:20.167" v="238" actId="14100"/>
          <ac:spMkLst>
            <pc:docMk/>
            <pc:sldMk cId="4148406402" sldId="262"/>
            <ac:spMk id="7" creationId="{3C518431-3965-440B-B306-16CFB7260635}"/>
          </ac:spMkLst>
        </pc:spChg>
        <pc:spChg chg="add mod">
          <ac:chgData name="Vivek Gohil" userId="8f3e33861dddeea9" providerId="LiveId" clId="{505A5EB4-FA54-4F01-9E12-3083D85F6F74}" dt="2022-04-20T11:42:03.541" v="246" actId="14100"/>
          <ac:spMkLst>
            <pc:docMk/>
            <pc:sldMk cId="4148406402" sldId="262"/>
            <ac:spMk id="8" creationId="{D16074D8-DD2B-4BBD-9001-AD467CD95CD1}"/>
          </ac:spMkLst>
        </pc:spChg>
        <pc:spChg chg="add del">
          <ac:chgData name="Vivek Gohil" userId="8f3e33861dddeea9" providerId="LiveId" clId="{505A5EB4-FA54-4F01-9E12-3083D85F6F74}" dt="2022-04-20T11:43:51.217" v="258" actId="478"/>
          <ac:spMkLst>
            <pc:docMk/>
            <pc:sldMk cId="4148406402" sldId="262"/>
            <ac:spMk id="9" creationId="{5F8F684E-3B5D-478D-9769-5A5773C47635}"/>
          </ac:spMkLst>
        </pc:spChg>
        <pc:spChg chg="add del mod">
          <ac:chgData name="Vivek Gohil" userId="8f3e33861dddeea9" providerId="LiveId" clId="{505A5EB4-FA54-4F01-9E12-3083D85F6F74}" dt="2022-04-20T11:43:36.447" v="257" actId="478"/>
          <ac:spMkLst>
            <pc:docMk/>
            <pc:sldMk cId="4148406402" sldId="262"/>
            <ac:spMk id="10" creationId="{2F305789-9FFB-48D5-8291-562C6BD0EFB2}"/>
          </ac:spMkLst>
        </pc:spChg>
        <pc:spChg chg="add mod">
          <ac:chgData name="Vivek Gohil" userId="8f3e33861dddeea9" providerId="LiveId" clId="{505A5EB4-FA54-4F01-9E12-3083D85F6F74}" dt="2022-04-20T11:43:18.157" v="254" actId="14100"/>
          <ac:spMkLst>
            <pc:docMk/>
            <pc:sldMk cId="4148406402" sldId="262"/>
            <ac:spMk id="11" creationId="{ADA73284-6A87-4B54-9BF8-EFF2E3EEE990}"/>
          </ac:spMkLst>
        </pc:spChg>
        <pc:picChg chg="add del mod">
          <ac:chgData name="Vivek Gohil" userId="8f3e33861dddeea9" providerId="LiveId" clId="{505A5EB4-FA54-4F01-9E12-3083D85F6F74}" dt="2022-04-20T11:40:04.040" v="221"/>
          <ac:picMkLst>
            <pc:docMk/>
            <pc:sldMk cId="4148406402" sldId="262"/>
            <ac:picMk id="4" creationId="{585F17D8-A488-449F-B103-8587D9D5D650}"/>
          </ac:picMkLst>
        </pc:picChg>
        <pc:picChg chg="add mod">
          <ac:chgData name="Vivek Gohil" userId="8f3e33861dddeea9" providerId="LiveId" clId="{505A5EB4-FA54-4F01-9E12-3083D85F6F74}" dt="2022-04-20T11:40:45.105" v="229" actId="1076"/>
          <ac:picMkLst>
            <pc:docMk/>
            <pc:sldMk cId="4148406402" sldId="262"/>
            <ac:picMk id="5" creationId="{60E13652-1BD7-414A-A407-558967F01F50}"/>
          </ac:picMkLst>
        </pc:picChg>
        <pc:picChg chg="add del mod">
          <ac:chgData name="Vivek Gohil" userId="8f3e33861dddeea9" providerId="LiveId" clId="{505A5EB4-FA54-4F01-9E12-3083D85F6F74}" dt="2022-04-20T11:40:06.205" v="223"/>
          <ac:picMkLst>
            <pc:docMk/>
            <pc:sldMk cId="4148406402" sldId="262"/>
            <ac:picMk id="2050" creationId="{17237194-CBBC-41C8-BE2B-F57D1F283067}"/>
          </ac:picMkLst>
        </pc:picChg>
        <pc:picChg chg="add del">
          <ac:chgData name="Vivek Gohil" userId="8f3e33861dddeea9" providerId="LiveId" clId="{505A5EB4-FA54-4F01-9E12-3083D85F6F74}" dt="2022-04-20T11:40:51.207" v="233"/>
          <ac:picMkLst>
            <pc:docMk/>
            <pc:sldMk cId="4148406402" sldId="262"/>
            <ac:picMk id="2052" creationId="{AA088D1A-9967-4A84-8363-5D76C087A30B}"/>
          </ac:picMkLst>
        </pc:picChg>
      </pc:sldChg>
      <pc:sldChg chg="addSp delSp modSp new mod ord modClrScheme modAnim chgLayout">
        <pc:chgData name="Vivek Gohil" userId="8f3e33861dddeea9" providerId="LiveId" clId="{505A5EB4-FA54-4F01-9E12-3083D85F6F74}" dt="2022-04-21T04:47:20.772" v="1886"/>
        <pc:sldMkLst>
          <pc:docMk/>
          <pc:sldMk cId="2483755098" sldId="263"/>
        </pc:sldMkLst>
        <pc:spChg chg="mod ord">
          <ac:chgData name="Vivek Gohil" userId="8f3e33861dddeea9" providerId="LiveId" clId="{505A5EB4-FA54-4F01-9E12-3083D85F6F74}" dt="2022-04-21T04:47:20.772" v="1886"/>
          <ac:spMkLst>
            <pc:docMk/>
            <pc:sldMk cId="2483755098" sldId="263"/>
            <ac:spMk id="2" creationId="{AAD26A81-A741-469B-A3ED-C16165A2B126}"/>
          </ac:spMkLst>
        </pc:spChg>
        <pc:spChg chg="mod ord">
          <ac:chgData name="Vivek Gohil" userId="8f3e33861dddeea9" providerId="LiveId" clId="{505A5EB4-FA54-4F01-9E12-3083D85F6F74}" dt="2022-04-21T04:47:20.772" v="1886"/>
          <ac:spMkLst>
            <pc:docMk/>
            <pc:sldMk cId="2483755098" sldId="263"/>
            <ac:spMk id="3" creationId="{B829CCE6-A2D2-41C2-B41A-5045424FCC13}"/>
          </ac:spMkLst>
        </pc:spChg>
        <pc:spChg chg="add del mod ord">
          <ac:chgData name="Vivek Gohil" userId="8f3e33861dddeea9" providerId="LiveId" clId="{505A5EB4-FA54-4F01-9E12-3083D85F6F74}" dt="2022-04-20T11:49:31.507" v="328" actId="478"/>
          <ac:spMkLst>
            <pc:docMk/>
            <pc:sldMk cId="2483755098" sldId="263"/>
            <ac:spMk id="5" creationId="{EADB6D69-5755-4240-BB7A-D91AD76DD7E4}"/>
          </ac:spMkLst>
        </pc:spChg>
        <pc:spChg chg="add del mod ord">
          <ac:chgData name="Vivek Gohil" userId="8f3e33861dddeea9" providerId="LiveId" clId="{505A5EB4-FA54-4F01-9E12-3083D85F6F74}" dt="2022-04-20T11:50:26.340" v="339" actId="700"/>
          <ac:spMkLst>
            <pc:docMk/>
            <pc:sldMk cId="2483755098" sldId="263"/>
            <ac:spMk id="6" creationId="{3CB1D8E4-7BB2-41CA-856A-A0910F227125}"/>
          </ac:spMkLst>
        </pc:spChg>
        <pc:picChg chg="add del mod">
          <ac:chgData name="Vivek Gohil" userId="8f3e33861dddeea9" providerId="LiveId" clId="{505A5EB4-FA54-4F01-9E12-3083D85F6F74}" dt="2022-04-20T11:49:07.891" v="324" actId="478"/>
          <ac:picMkLst>
            <pc:docMk/>
            <pc:sldMk cId="2483755098" sldId="263"/>
            <ac:picMk id="4" creationId="{4B970040-7EC4-4DD7-93CA-E8152CD5C1C9}"/>
          </ac:picMkLst>
        </pc:picChg>
        <pc:picChg chg="add del mod">
          <ac:chgData name="Vivek Gohil" userId="8f3e33861dddeea9" providerId="LiveId" clId="{505A5EB4-FA54-4F01-9E12-3083D85F6F74}" dt="2022-04-20T11:50:25.938" v="338" actId="1076"/>
          <ac:picMkLst>
            <pc:docMk/>
            <pc:sldMk cId="2483755098" sldId="263"/>
            <ac:picMk id="3074" creationId="{BCA8DF36-3DB7-4CF6-92D2-AA9F66333020}"/>
          </ac:picMkLst>
        </pc:picChg>
      </pc:sldChg>
      <pc:sldChg chg="new del">
        <pc:chgData name="Vivek Gohil" userId="8f3e33861dddeea9" providerId="LiveId" clId="{505A5EB4-FA54-4F01-9E12-3083D85F6F74}" dt="2022-04-20T12:15:10.474" v="375" actId="2696"/>
        <pc:sldMkLst>
          <pc:docMk/>
          <pc:sldMk cId="3912147617" sldId="264"/>
        </pc:sldMkLst>
      </pc:sldChg>
      <pc:sldChg chg="addSp delSp modSp new mod modAnim">
        <pc:chgData name="Vivek Gohil" userId="8f3e33861dddeea9" providerId="LiveId" clId="{505A5EB4-FA54-4F01-9E12-3083D85F6F74}" dt="2022-04-21T04:47:20.772" v="1886"/>
        <pc:sldMkLst>
          <pc:docMk/>
          <pc:sldMk cId="3422053422" sldId="265"/>
        </pc:sldMkLst>
        <pc:spChg chg="mod">
          <ac:chgData name="Vivek Gohil" userId="8f3e33861dddeea9" providerId="LiveId" clId="{505A5EB4-FA54-4F01-9E12-3083D85F6F74}" dt="2022-04-21T04:47:20.772" v="1886"/>
          <ac:spMkLst>
            <pc:docMk/>
            <pc:sldMk cId="3422053422" sldId="265"/>
            <ac:spMk id="2" creationId="{300009E3-519B-4F8C-93C5-0376E56DC67C}"/>
          </ac:spMkLst>
        </pc:spChg>
        <pc:spChg chg="mod">
          <ac:chgData name="Vivek Gohil" userId="8f3e33861dddeea9" providerId="LiveId" clId="{505A5EB4-FA54-4F01-9E12-3083D85F6F74}" dt="2022-04-21T04:47:20.772" v="1886"/>
          <ac:spMkLst>
            <pc:docMk/>
            <pc:sldMk cId="3422053422" sldId="265"/>
            <ac:spMk id="3" creationId="{9EAD3103-C9C1-4303-BA53-6ADA9BCDAD3F}"/>
          </ac:spMkLst>
        </pc:spChg>
        <pc:spChg chg="add mod">
          <ac:chgData name="Vivek Gohil" userId="8f3e33861dddeea9" providerId="LiveId" clId="{505A5EB4-FA54-4F01-9E12-3083D85F6F74}" dt="2022-04-20T11:51:59.156" v="356" actId="208"/>
          <ac:spMkLst>
            <pc:docMk/>
            <pc:sldMk cId="3422053422" sldId="265"/>
            <ac:spMk id="5" creationId="{D1D1EE30-EFB3-4D61-A6F0-40330D42170B}"/>
          </ac:spMkLst>
        </pc:spChg>
        <pc:spChg chg="add mod">
          <ac:chgData name="Vivek Gohil" userId="8f3e33861dddeea9" providerId="LiveId" clId="{505A5EB4-FA54-4F01-9E12-3083D85F6F74}" dt="2022-04-20T12:17:03.876" v="395" actId="1076"/>
          <ac:spMkLst>
            <pc:docMk/>
            <pc:sldMk cId="3422053422" sldId="265"/>
            <ac:spMk id="7" creationId="{DC6419C0-F681-4737-B181-700B62541756}"/>
          </ac:spMkLst>
        </pc:spChg>
        <pc:spChg chg="add mod">
          <ac:chgData name="Vivek Gohil" userId="8f3e33861dddeea9" providerId="LiveId" clId="{505A5EB4-FA54-4F01-9E12-3083D85F6F74}" dt="2022-04-20T12:16:59.953" v="394" actId="1076"/>
          <ac:spMkLst>
            <pc:docMk/>
            <pc:sldMk cId="3422053422" sldId="265"/>
            <ac:spMk id="8" creationId="{F2CC842F-18F5-4075-A7D2-18FF13F804B2}"/>
          </ac:spMkLst>
        </pc:spChg>
        <pc:spChg chg="add del mod">
          <ac:chgData name="Vivek Gohil" userId="8f3e33861dddeea9" providerId="LiveId" clId="{505A5EB4-FA54-4F01-9E12-3083D85F6F74}" dt="2022-04-20T12:16:40.981" v="392"/>
          <ac:spMkLst>
            <pc:docMk/>
            <pc:sldMk cId="3422053422" sldId="265"/>
            <ac:spMk id="9" creationId="{A0486F16-2414-4F73-91A0-7D7DD894D2E6}"/>
          </ac:spMkLst>
        </pc:spChg>
      </pc:sldChg>
      <pc:sldChg chg="modSp new mod ord modAnim">
        <pc:chgData name="Vivek Gohil" userId="8f3e33861dddeea9" providerId="LiveId" clId="{505A5EB4-FA54-4F01-9E12-3083D85F6F74}" dt="2022-04-21T04:47:20.772" v="1886"/>
        <pc:sldMkLst>
          <pc:docMk/>
          <pc:sldMk cId="52307724" sldId="266"/>
        </pc:sldMkLst>
        <pc:spChg chg="mod">
          <ac:chgData name="Vivek Gohil" userId="8f3e33861dddeea9" providerId="LiveId" clId="{505A5EB4-FA54-4F01-9E12-3083D85F6F74}" dt="2022-04-21T04:47:20.772" v="1886"/>
          <ac:spMkLst>
            <pc:docMk/>
            <pc:sldMk cId="52307724" sldId="266"/>
            <ac:spMk id="2" creationId="{3C2E47C8-773E-459E-BB96-2F7BCA4AB822}"/>
          </ac:spMkLst>
        </pc:spChg>
        <pc:spChg chg="mod">
          <ac:chgData name="Vivek Gohil" userId="8f3e33861dddeea9" providerId="LiveId" clId="{505A5EB4-FA54-4F01-9E12-3083D85F6F74}" dt="2022-04-21T04:47:20.772" v="1886"/>
          <ac:spMkLst>
            <pc:docMk/>
            <pc:sldMk cId="52307724" sldId="266"/>
            <ac:spMk id="3" creationId="{DF6EABF6-EADD-476F-A100-25CDD457D9BE}"/>
          </ac:spMkLst>
        </pc:spChg>
      </pc:sldChg>
      <pc:sldChg chg="modSp new del mod ord">
        <pc:chgData name="Vivek Gohil" userId="8f3e33861dddeea9" providerId="LiveId" clId="{505A5EB4-FA54-4F01-9E12-3083D85F6F74}" dt="2022-04-20T12:15:49.050" v="384" actId="47"/>
        <pc:sldMkLst>
          <pc:docMk/>
          <pc:sldMk cId="33909221" sldId="267"/>
        </pc:sldMkLst>
        <pc:spChg chg="mod">
          <ac:chgData name="Vivek Gohil" userId="8f3e33861dddeea9" providerId="LiveId" clId="{505A5EB4-FA54-4F01-9E12-3083D85F6F74}" dt="2022-04-20T12:15:26.996" v="382" actId="20577"/>
          <ac:spMkLst>
            <pc:docMk/>
            <pc:sldMk cId="33909221" sldId="267"/>
            <ac:spMk id="2" creationId="{6A705EA4-3C88-487D-80FD-A355DA28CCA9}"/>
          </ac:spMkLst>
        </pc:spChg>
        <pc:spChg chg="mod">
          <ac:chgData name="Vivek Gohil" userId="8f3e33861dddeea9" providerId="LiveId" clId="{505A5EB4-FA54-4F01-9E12-3083D85F6F74}" dt="2022-04-20T12:15:35.235" v="383"/>
          <ac:spMkLst>
            <pc:docMk/>
            <pc:sldMk cId="33909221" sldId="267"/>
            <ac:spMk id="3" creationId="{17EA8B7F-66E0-4FF7-9183-E4BFD377FCD9}"/>
          </ac:spMkLst>
        </pc:spChg>
      </pc:sldChg>
      <pc:sldChg chg="addSp modSp new mod ord modAnim">
        <pc:chgData name="Vivek Gohil" userId="8f3e33861dddeea9" providerId="LiveId" clId="{505A5EB4-FA54-4F01-9E12-3083D85F6F74}" dt="2022-04-21T04:47:20.772" v="1886"/>
        <pc:sldMkLst>
          <pc:docMk/>
          <pc:sldMk cId="3692523805" sldId="267"/>
        </pc:sldMkLst>
        <pc:spChg chg="mod">
          <ac:chgData name="Vivek Gohil" userId="8f3e33861dddeea9" providerId="LiveId" clId="{505A5EB4-FA54-4F01-9E12-3083D85F6F74}" dt="2022-04-21T04:47:20.772" v="1886"/>
          <ac:spMkLst>
            <pc:docMk/>
            <pc:sldMk cId="3692523805" sldId="267"/>
            <ac:spMk id="2" creationId="{77C5A82C-8880-45C4-AF3E-39245E88473C}"/>
          </ac:spMkLst>
        </pc:spChg>
        <pc:spChg chg="mod">
          <ac:chgData name="Vivek Gohil" userId="8f3e33861dddeea9" providerId="LiveId" clId="{505A5EB4-FA54-4F01-9E12-3083D85F6F74}" dt="2022-04-20T12:19:52.645" v="405" actId="1076"/>
          <ac:spMkLst>
            <pc:docMk/>
            <pc:sldMk cId="3692523805" sldId="267"/>
            <ac:spMk id="3" creationId="{FAC72B4E-28F2-40F2-8457-E41364405178}"/>
          </ac:spMkLst>
        </pc:spChg>
        <pc:spChg chg="add mod">
          <ac:chgData name="Vivek Gohil" userId="8f3e33861dddeea9" providerId="LiveId" clId="{505A5EB4-FA54-4F01-9E12-3083D85F6F74}" dt="2022-04-20T12:23:44.098" v="432"/>
          <ac:spMkLst>
            <pc:docMk/>
            <pc:sldMk cId="3692523805" sldId="267"/>
            <ac:spMk id="4" creationId="{814D79E0-641E-4402-88F6-EE108B703BB8}"/>
          </ac:spMkLst>
        </pc:spChg>
      </pc:sldChg>
      <pc:sldChg chg="addSp modSp new mod modAnim">
        <pc:chgData name="Vivek Gohil" userId="8f3e33861dddeea9" providerId="LiveId" clId="{505A5EB4-FA54-4F01-9E12-3083D85F6F74}" dt="2022-04-21T04:47:20.772" v="1886"/>
        <pc:sldMkLst>
          <pc:docMk/>
          <pc:sldMk cId="2320646989" sldId="268"/>
        </pc:sldMkLst>
        <pc:spChg chg="mod">
          <ac:chgData name="Vivek Gohil" userId="8f3e33861dddeea9" providerId="LiveId" clId="{505A5EB4-FA54-4F01-9E12-3083D85F6F74}" dt="2022-04-21T04:47:20.772" v="1886"/>
          <ac:spMkLst>
            <pc:docMk/>
            <pc:sldMk cId="2320646989" sldId="268"/>
            <ac:spMk id="2" creationId="{A97D3FF2-0354-4899-8D7E-5E4BD3D6936B}"/>
          </ac:spMkLst>
        </pc:spChg>
        <pc:spChg chg="mod">
          <ac:chgData name="Vivek Gohil" userId="8f3e33861dddeea9" providerId="LiveId" clId="{505A5EB4-FA54-4F01-9E12-3083D85F6F74}" dt="2022-04-21T04:47:20.772" v="1886"/>
          <ac:spMkLst>
            <pc:docMk/>
            <pc:sldMk cId="2320646989" sldId="268"/>
            <ac:spMk id="3" creationId="{5B8221E1-0F83-4810-BA83-ABD192C4D4E2}"/>
          </ac:spMkLst>
        </pc:spChg>
        <pc:spChg chg="add mod">
          <ac:chgData name="Vivek Gohil" userId="8f3e33861dddeea9" providerId="LiveId" clId="{505A5EB4-FA54-4F01-9E12-3083D85F6F74}" dt="2022-04-20T12:25:02.509" v="442" actId="1076"/>
          <ac:spMkLst>
            <pc:docMk/>
            <pc:sldMk cId="2320646989" sldId="268"/>
            <ac:spMk id="4" creationId="{9691C7DF-0CB9-45AB-A5C6-CC3ACD53ECCE}"/>
          </ac:spMkLst>
        </pc:spChg>
      </pc:sldChg>
      <pc:sldChg chg="addSp delSp modSp new mod modAnim">
        <pc:chgData name="Vivek Gohil" userId="8f3e33861dddeea9" providerId="LiveId" clId="{505A5EB4-FA54-4F01-9E12-3083D85F6F74}" dt="2022-04-21T04:47:20.772" v="1886"/>
        <pc:sldMkLst>
          <pc:docMk/>
          <pc:sldMk cId="1565076904" sldId="269"/>
        </pc:sldMkLst>
        <pc:spChg chg="mod">
          <ac:chgData name="Vivek Gohil" userId="8f3e33861dddeea9" providerId="LiveId" clId="{505A5EB4-FA54-4F01-9E12-3083D85F6F74}" dt="2022-04-21T04:47:20.772" v="1886"/>
          <ac:spMkLst>
            <pc:docMk/>
            <pc:sldMk cId="1565076904" sldId="269"/>
            <ac:spMk id="2" creationId="{A770C166-08B3-42E0-B7F8-7E828EE842C6}"/>
          </ac:spMkLst>
        </pc:spChg>
        <pc:spChg chg="mod">
          <ac:chgData name="Vivek Gohil" userId="8f3e33861dddeea9" providerId="LiveId" clId="{505A5EB4-FA54-4F01-9E12-3083D85F6F74}" dt="2022-04-21T04:47:20.772" v="1886"/>
          <ac:spMkLst>
            <pc:docMk/>
            <pc:sldMk cId="1565076904" sldId="269"/>
            <ac:spMk id="3" creationId="{4603FFCE-3DA4-4F16-952B-A9DFD4A0F923}"/>
          </ac:spMkLst>
        </pc:spChg>
        <pc:spChg chg="add del">
          <ac:chgData name="Vivek Gohil" userId="8f3e33861dddeea9" providerId="LiveId" clId="{505A5EB4-FA54-4F01-9E12-3083D85F6F74}" dt="2022-04-20T12:26:51.648" v="455"/>
          <ac:spMkLst>
            <pc:docMk/>
            <pc:sldMk cId="1565076904" sldId="269"/>
            <ac:spMk id="4" creationId="{E20670B7-811E-49D8-BEDC-DF60D9A96FA6}"/>
          </ac:spMkLst>
        </pc:spChg>
        <pc:spChg chg="add mod">
          <ac:chgData name="Vivek Gohil" userId="8f3e33861dddeea9" providerId="LiveId" clId="{505A5EB4-FA54-4F01-9E12-3083D85F6F74}" dt="2022-04-20T12:27:37.163" v="464"/>
          <ac:spMkLst>
            <pc:docMk/>
            <pc:sldMk cId="1565076904" sldId="269"/>
            <ac:spMk id="5" creationId="{F1145420-9694-4673-9326-E0FAF7F8C1B0}"/>
          </ac:spMkLst>
        </pc:spChg>
      </pc:sldChg>
      <pc:sldChg chg="addSp delSp modSp new mod addAnim delAnim modAnim">
        <pc:chgData name="Vivek Gohil" userId="8f3e33861dddeea9" providerId="LiveId" clId="{505A5EB4-FA54-4F01-9E12-3083D85F6F74}" dt="2022-04-21T04:47:20.772" v="1886"/>
        <pc:sldMkLst>
          <pc:docMk/>
          <pc:sldMk cId="2451871458" sldId="270"/>
        </pc:sldMkLst>
        <pc:spChg chg="mod">
          <ac:chgData name="Vivek Gohil" userId="8f3e33861dddeea9" providerId="LiveId" clId="{505A5EB4-FA54-4F01-9E12-3083D85F6F74}" dt="2022-04-21T04:47:20.772" v="1886"/>
          <ac:spMkLst>
            <pc:docMk/>
            <pc:sldMk cId="2451871458" sldId="270"/>
            <ac:spMk id="2" creationId="{EAACB871-D3AF-4CA6-A0DC-35EE92AA7BC1}"/>
          </ac:spMkLst>
        </pc:spChg>
        <pc:spChg chg="mod">
          <ac:chgData name="Vivek Gohil" userId="8f3e33861dddeea9" providerId="LiveId" clId="{505A5EB4-FA54-4F01-9E12-3083D85F6F74}" dt="2022-04-21T04:47:20.772" v="1886"/>
          <ac:spMkLst>
            <pc:docMk/>
            <pc:sldMk cId="2451871458" sldId="270"/>
            <ac:spMk id="3" creationId="{365D7B3B-2748-4CC9-AD52-DDD586002E33}"/>
          </ac:spMkLst>
        </pc:spChg>
        <pc:spChg chg="add del mod">
          <ac:chgData name="Vivek Gohil" userId="8f3e33861dddeea9" providerId="LiveId" clId="{505A5EB4-FA54-4F01-9E12-3083D85F6F74}" dt="2022-04-20T12:31:38.334" v="500" actId="21"/>
          <ac:spMkLst>
            <pc:docMk/>
            <pc:sldMk cId="2451871458" sldId="270"/>
            <ac:spMk id="4" creationId="{695E3372-A812-4D1C-B143-8CF7F1E5136D}"/>
          </ac:spMkLst>
        </pc:spChg>
        <pc:spChg chg="add del mod">
          <ac:chgData name="Vivek Gohil" userId="8f3e33861dddeea9" providerId="LiveId" clId="{505A5EB4-FA54-4F01-9E12-3083D85F6F74}" dt="2022-04-20T12:31:25.885" v="495" actId="21"/>
          <ac:spMkLst>
            <pc:docMk/>
            <pc:sldMk cId="2451871458" sldId="270"/>
            <ac:spMk id="5" creationId="{3B85F06B-D68A-4995-AC81-7B2858B2E410}"/>
          </ac:spMkLst>
        </pc:spChg>
      </pc:sldChg>
      <pc:sldChg chg="addSp modSp new mod modAnim">
        <pc:chgData name="Vivek Gohil" userId="8f3e33861dddeea9" providerId="LiveId" clId="{505A5EB4-FA54-4F01-9E12-3083D85F6F74}" dt="2022-04-21T04:47:20.772" v="1886"/>
        <pc:sldMkLst>
          <pc:docMk/>
          <pc:sldMk cId="4167936964" sldId="271"/>
        </pc:sldMkLst>
        <pc:spChg chg="mod">
          <ac:chgData name="Vivek Gohil" userId="8f3e33861dddeea9" providerId="LiveId" clId="{505A5EB4-FA54-4F01-9E12-3083D85F6F74}" dt="2022-04-21T04:47:20.772" v="1886"/>
          <ac:spMkLst>
            <pc:docMk/>
            <pc:sldMk cId="4167936964" sldId="271"/>
            <ac:spMk id="2" creationId="{D313464F-8091-48E4-851D-B4E2F67CC9A4}"/>
          </ac:spMkLst>
        </pc:spChg>
        <pc:spChg chg="mod">
          <ac:chgData name="Vivek Gohil" userId="8f3e33861dddeea9" providerId="LiveId" clId="{505A5EB4-FA54-4F01-9E12-3083D85F6F74}" dt="2022-04-21T04:47:20.772" v="1886"/>
          <ac:spMkLst>
            <pc:docMk/>
            <pc:sldMk cId="4167936964" sldId="271"/>
            <ac:spMk id="3" creationId="{A4F0DBEC-9859-4ED6-9272-B084E6EE7386}"/>
          </ac:spMkLst>
        </pc:spChg>
        <pc:spChg chg="add mod">
          <ac:chgData name="Vivek Gohil" userId="8f3e33861dddeea9" providerId="LiveId" clId="{505A5EB4-FA54-4F01-9E12-3083D85F6F74}" dt="2022-04-20T12:31:53.434" v="504" actId="1076"/>
          <ac:spMkLst>
            <pc:docMk/>
            <pc:sldMk cId="4167936964" sldId="271"/>
            <ac:spMk id="4" creationId="{D3F9C187-4CC4-44DD-A2B1-671A98BAFAC8}"/>
          </ac:spMkLst>
        </pc:spChg>
        <pc:spChg chg="add mod">
          <ac:chgData name="Vivek Gohil" userId="8f3e33861dddeea9" providerId="LiveId" clId="{505A5EB4-FA54-4F01-9E12-3083D85F6F74}" dt="2022-04-20T12:32:25.370" v="515" actId="1076"/>
          <ac:spMkLst>
            <pc:docMk/>
            <pc:sldMk cId="4167936964" sldId="271"/>
            <ac:spMk id="5" creationId="{CEC45775-F783-4CAA-BD72-32C8A9918B8A}"/>
          </ac:spMkLst>
        </pc:spChg>
      </pc:sldChg>
      <pc:sldChg chg="addSp delSp modSp new mod modClrScheme modAnim chgLayout">
        <pc:chgData name="Vivek Gohil" userId="8f3e33861dddeea9" providerId="LiveId" clId="{505A5EB4-FA54-4F01-9E12-3083D85F6F74}" dt="2022-04-21T04:47:20.772" v="1886"/>
        <pc:sldMkLst>
          <pc:docMk/>
          <pc:sldMk cId="1066757383" sldId="272"/>
        </pc:sldMkLst>
        <pc:spChg chg="del mod ord">
          <ac:chgData name="Vivek Gohil" userId="8f3e33861dddeea9" providerId="LiveId" clId="{505A5EB4-FA54-4F01-9E12-3083D85F6F74}" dt="2022-04-20T12:33:01.453" v="517" actId="700"/>
          <ac:spMkLst>
            <pc:docMk/>
            <pc:sldMk cId="1066757383" sldId="272"/>
            <ac:spMk id="2" creationId="{72654B21-83AD-45D0-8F18-BF46526FD324}"/>
          </ac:spMkLst>
        </pc:spChg>
        <pc:spChg chg="del mod ord">
          <ac:chgData name="Vivek Gohil" userId="8f3e33861dddeea9" providerId="LiveId" clId="{505A5EB4-FA54-4F01-9E12-3083D85F6F74}" dt="2022-04-20T12:33:01.453" v="517" actId="700"/>
          <ac:spMkLst>
            <pc:docMk/>
            <pc:sldMk cId="1066757383" sldId="272"/>
            <ac:spMk id="3" creationId="{829510ED-92BA-47C5-B59D-6152A9D25255}"/>
          </ac:spMkLst>
        </pc:spChg>
        <pc:spChg chg="add mod ord">
          <ac:chgData name="Vivek Gohil" userId="8f3e33861dddeea9" providerId="LiveId" clId="{505A5EB4-FA54-4F01-9E12-3083D85F6F74}" dt="2022-04-21T04:47:20.772" v="1886"/>
          <ac:spMkLst>
            <pc:docMk/>
            <pc:sldMk cId="1066757383" sldId="272"/>
            <ac:spMk id="4" creationId="{54FA5749-A5D9-41C2-B36B-80CF3CACF99B}"/>
          </ac:spMkLst>
        </pc:spChg>
        <pc:spChg chg="add mod ord">
          <ac:chgData name="Vivek Gohil" userId="8f3e33861dddeea9" providerId="LiveId" clId="{505A5EB4-FA54-4F01-9E12-3083D85F6F74}" dt="2022-04-21T04:47:20.772" v="1886"/>
          <ac:spMkLst>
            <pc:docMk/>
            <pc:sldMk cId="1066757383" sldId="272"/>
            <ac:spMk id="5" creationId="{ECB804AC-D547-48FD-8F2C-9434944619D8}"/>
          </ac:spMkLst>
        </pc:spChg>
      </pc:sldChg>
      <pc:sldChg chg="addSp delSp modSp new mod modAnim">
        <pc:chgData name="Vivek Gohil" userId="8f3e33861dddeea9" providerId="LiveId" clId="{505A5EB4-FA54-4F01-9E12-3083D85F6F74}" dt="2022-04-21T04:47:20.772" v="1886"/>
        <pc:sldMkLst>
          <pc:docMk/>
          <pc:sldMk cId="180671032" sldId="273"/>
        </pc:sldMkLst>
        <pc:spChg chg="mod">
          <ac:chgData name="Vivek Gohil" userId="8f3e33861dddeea9" providerId="LiveId" clId="{505A5EB4-FA54-4F01-9E12-3083D85F6F74}" dt="2022-04-21T04:47:20.772" v="1886"/>
          <ac:spMkLst>
            <pc:docMk/>
            <pc:sldMk cId="180671032" sldId="273"/>
            <ac:spMk id="2" creationId="{EFF51B88-F344-4BCD-88EA-0909F7E0296E}"/>
          </ac:spMkLst>
        </pc:spChg>
        <pc:spChg chg="add del mod">
          <ac:chgData name="Vivek Gohil" userId="8f3e33861dddeea9" providerId="LiveId" clId="{505A5EB4-FA54-4F01-9E12-3083D85F6F74}" dt="2022-04-21T04:47:20.772" v="1886"/>
          <ac:spMkLst>
            <pc:docMk/>
            <pc:sldMk cId="180671032" sldId="273"/>
            <ac:spMk id="3" creationId="{1C1A82BB-5FF3-4763-A1D5-E8ED5F1B7E6E}"/>
          </ac:spMkLst>
        </pc:spChg>
        <pc:spChg chg="add del mod">
          <ac:chgData name="Vivek Gohil" userId="8f3e33861dddeea9" providerId="LiveId" clId="{505A5EB4-FA54-4F01-9E12-3083D85F6F74}" dt="2022-04-20T12:35:03.288" v="543"/>
          <ac:spMkLst>
            <pc:docMk/>
            <pc:sldMk cId="180671032" sldId="273"/>
            <ac:spMk id="6" creationId="{433B2AED-DA2B-45C6-AA9C-6AA92E12BF34}"/>
          </ac:spMkLst>
        </pc:spChg>
        <pc:spChg chg="add mod">
          <ac:chgData name="Vivek Gohil" userId="8f3e33861dddeea9" providerId="LiveId" clId="{505A5EB4-FA54-4F01-9E12-3083D85F6F74}" dt="2022-04-20T12:36:41.071" v="573" actId="1076"/>
          <ac:spMkLst>
            <pc:docMk/>
            <pc:sldMk cId="180671032" sldId="273"/>
            <ac:spMk id="7" creationId="{8F5348C9-0F65-43B8-A5FF-2A7668BDAA6B}"/>
          </ac:spMkLst>
        </pc:spChg>
        <pc:spChg chg="add mod">
          <ac:chgData name="Vivek Gohil" userId="8f3e33861dddeea9" providerId="LiveId" clId="{505A5EB4-FA54-4F01-9E12-3083D85F6F74}" dt="2022-04-20T12:38:20.479" v="587" actId="1076"/>
          <ac:spMkLst>
            <pc:docMk/>
            <pc:sldMk cId="180671032" sldId="273"/>
            <ac:spMk id="9" creationId="{74B5C36E-3E53-4799-9C46-0DDE92837D70}"/>
          </ac:spMkLst>
        </pc:spChg>
        <pc:spChg chg="add del mod">
          <ac:chgData name="Vivek Gohil" userId="8f3e33861dddeea9" providerId="LiveId" clId="{505A5EB4-FA54-4F01-9E12-3083D85F6F74}" dt="2022-04-20T12:36:33.967" v="571" actId="478"/>
          <ac:spMkLst>
            <pc:docMk/>
            <pc:sldMk cId="180671032" sldId="273"/>
            <ac:spMk id="11" creationId="{7C2253ED-0D89-4D7C-B3C9-29064B17CC0F}"/>
          </ac:spMkLst>
        </pc:spChg>
        <pc:spChg chg="add mod">
          <ac:chgData name="Vivek Gohil" userId="8f3e33861dddeea9" providerId="LiveId" clId="{505A5EB4-FA54-4F01-9E12-3083D85F6F74}" dt="2022-04-20T12:38:12.501" v="586" actId="1076"/>
          <ac:spMkLst>
            <pc:docMk/>
            <pc:sldMk cId="180671032" sldId="273"/>
            <ac:spMk id="12" creationId="{5A1B028E-EF08-4406-973B-9AB456CE0486}"/>
          </ac:spMkLst>
        </pc:spChg>
        <pc:picChg chg="add del mod ord">
          <ac:chgData name="Vivek Gohil" userId="8f3e33861dddeea9" providerId="LiveId" clId="{505A5EB4-FA54-4F01-9E12-3083D85F6F74}" dt="2022-04-20T12:34:58.648" v="541" actId="22"/>
          <ac:picMkLst>
            <pc:docMk/>
            <pc:sldMk cId="180671032" sldId="273"/>
            <ac:picMk id="5" creationId="{1D72ED96-D2AA-44E4-8CF3-F156E00AA4EB}"/>
          </ac:picMkLst>
        </pc:picChg>
      </pc:sldChg>
      <pc:sldChg chg="addSp modSp new mod modAnim">
        <pc:chgData name="Vivek Gohil" userId="8f3e33861dddeea9" providerId="LiveId" clId="{505A5EB4-FA54-4F01-9E12-3083D85F6F74}" dt="2022-04-21T04:47:20.772" v="1886"/>
        <pc:sldMkLst>
          <pc:docMk/>
          <pc:sldMk cId="3518139308" sldId="274"/>
        </pc:sldMkLst>
        <pc:spChg chg="mod">
          <ac:chgData name="Vivek Gohil" userId="8f3e33861dddeea9" providerId="LiveId" clId="{505A5EB4-FA54-4F01-9E12-3083D85F6F74}" dt="2022-04-21T04:47:20.772" v="1886"/>
          <ac:spMkLst>
            <pc:docMk/>
            <pc:sldMk cId="3518139308" sldId="274"/>
            <ac:spMk id="2" creationId="{D741D3D2-F33C-4F4F-9D62-F211967651FE}"/>
          </ac:spMkLst>
        </pc:spChg>
        <pc:spChg chg="mod">
          <ac:chgData name="Vivek Gohil" userId="8f3e33861dddeea9" providerId="LiveId" clId="{505A5EB4-FA54-4F01-9E12-3083D85F6F74}" dt="2022-04-21T04:47:20.772" v="1886"/>
          <ac:spMkLst>
            <pc:docMk/>
            <pc:sldMk cId="3518139308" sldId="274"/>
            <ac:spMk id="3" creationId="{899974F6-3FC4-462C-9F6E-FADABAE8814C}"/>
          </ac:spMkLst>
        </pc:spChg>
        <pc:spChg chg="add mod">
          <ac:chgData name="Vivek Gohil" userId="8f3e33861dddeea9" providerId="LiveId" clId="{505A5EB4-FA54-4F01-9E12-3083D85F6F74}" dt="2022-04-20T12:42:43.529" v="597"/>
          <ac:spMkLst>
            <pc:docMk/>
            <pc:sldMk cId="3518139308" sldId="274"/>
            <ac:spMk id="4" creationId="{7B29A78C-49C9-4707-864C-14D89B175EA3}"/>
          </ac:spMkLst>
        </pc:spChg>
      </pc:sldChg>
      <pc:sldChg chg="modSp new mod modAnim">
        <pc:chgData name="Vivek Gohil" userId="8f3e33861dddeea9" providerId="LiveId" clId="{505A5EB4-FA54-4F01-9E12-3083D85F6F74}" dt="2022-04-21T04:47:20.772" v="1886"/>
        <pc:sldMkLst>
          <pc:docMk/>
          <pc:sldMk cId="2008613713" sldId="275"/>
        </pc:sldMkLst>
        <pc:spChg chg="mod">
          <ac:chgData name="Vivek Gohil" userId="8f3e33861dddeea9" providerId="LiveId" clId="{505A5EB4-FA54-4F01-9E12-3083D85F6F74}" dt="2022-04-21T04:47:20.772" v="1886"/>
          <ac:spMkLst>
            <pc:docMk/>
            <pc:sldMk cId="2008613713" sldId="275"/>
            <ac:spMk id="2" creationId="{44D9D185-0C90-4433-B91A-971B0A792CBC}"/>
          </ac:spMkLst>
        </pc:spChg>
        <pc:spChg chg="mod">
          <ac:chgData name="Vivek Gohil" userId="8f3e33861dddeea9" providerId="LiveId" clId="{505A5EB4-FA54-4F01-9E12-3083D85F6F74}" dt="2022-04-21T04:47:20.772" v="1886"/>
          <ac:spMkLst>
            <pc:docMk/>
            <pc:sldMk cId="2008613713" sldId="275"/>
            <ac:spMk id="3" creationId="{81483F7E-FD21-4DAA-BAD1-C93D17DE258C}"/>
          </ac:spMkLst>
        </pc:spChg>
      </pc:sldChg>
      <pc:sldChg chg="addSp delSp modSp new mod modAnim">
        <pc:chgData name="Vivek Gohil" userId="8f3e33861dddeea9" providerId="LiveId" clId="{505A5EB4-FA54-4F01-9E12-3083D85F6F74}" dt="2022-04-21T04:47:20.772" v="1886"/>
        <pc:sldMkLst>
          <pc:docMk/>
          <pc:sldMk cId="2818032780" sldId="276"/>
        </pc:sldMkLst>
        <pc:spChg chg="mod">
          <ac:chgData name="Vivek Gohil" userId="8f3e33861dddeea9" providerId="LiveId" clId="{505A5EB4-FA54-4F01-9E12-3083D85F6F74}" dt="2022-04-21T04:47:20.772" v="1886"/>
          <ac:spMkLst>
            <pc:docMk/>
            <pc:sldMk cId="2818032780" sldId="276"/>
            <ac:spMk id="2" creationId="{2C260B2B-591E-4CAB-A1BF-BE98DFCE8E1B}"/>
          </ac:spMkLst>
        </pc:spChg>
        <pc:spChg chg="mod">
          <ac:chgData name="Vivek Gohil" userId="8f3e33861dddeea9" providerId="LiveId" clId="{505A5EB4-FA54-4F01-9E12-3083D85F6F74}" dt="2022-04-21T04:47:20.772" v="1886"/>
          <ac:spMkLst>
            <pc:docMk/>
            <pc:sldMk cId="2818032780" sldId="276"/>
            <ac:spMk id="3" creationId="{4C58CB0A-C815-4FEF-8338-AD30D542DA01}"/>
          </ac:spMkLst>
        </pc:spChg>
        <pc:spChg chg="add del">
          <ac:chgData name="Vivek Gohil" userId="8f3e33861dddeea9" providerId="LiveId" clId="{505A5EB4-FA54-4F01-9E12-3083D85F6F74}" dt="2022-04-20T12:52:46.236" v="624" actId="22"/>
          <ac:spMkLst>
            <pc:docMk/>
            <pc:sldMk cId="2818032780" sldId="276"/>
            <ac:spMk id="5" creationId="{591B8725-6ABF-45BA-81E0-F3BE2CED4EDE}"/>
          </ac:spMkLst>
        </pc:spChg>
        <pc:spChg chg="add mod">
          <ac:chgData name="Vivek Gohil" userId="8f3e33861dddeea9" providerId="LiveId" clId="{505A5EB4-FA54-4F01-9E12-3083D85F6F74}" dt="2022-04-20T12:53:17.133" v="632" actId="404"/>
          <ac:spMkLst>
            <pc:docMk/>
            <pc:sldMk cId="2818032780" sldId="276"/>
            <ac:spMk id="6" creationId="{39C74110-2AC3-4F80-85FC-EDC6C88851C0}"/>
          </ac:spMkLst>
        </pc:spChg>
      </pc:sldChg>
      <pc:sldChg chg="addSp modSp new mod modAnim">
        <pc:chgData name="Vivek Gohil" userId="8f3e33861dddeea9" providerId="LiveId" clId="{505A5EB4-FA54-4F01-9E12-3083D85F6F74}" dt="2022-04-21T04:47:20.772" v="1886"/>
        <pc:sldMkLst>
          <pc:docMk/>
          <pc:sldMk cId="3587204560" sldId="277"/>
        </pc:sldMkLst>
        <pc:spChg chg="mod">
          <ac:chgData name="Vivek Gohil" userId="8f3e33861dddeea9" providerId="LiveId" clId="{505A5EB4-FA54-4F01-9E12-3083D85F6F74}" dt="2022-04-21T04:47:20.772" v="1886"/>
          <ac:spMkLst>
            <pc:docMk/>
            <pc:sldMk cId="3587204560" sldId="277"/>
            <ac:spMk id="2" creationId="{4F603DC5-DE6E-4507-8614-947C78049347}"/>
          </ac:spMkLst>
        </pc:spChg>
        <pc:spChg chg="mod">
          <ac:chgData name="Vivek Gohil" userId="8f3e33861dddeea9" providerId="LiveId" clId="{505A5EB4-FA54-4F01-9E12-3083D85F6F74}" dt="2022-04-21T04:47:20.772" v="1886"/>
          <ac:spMkLst>
            <pc:docMk/>
            <pc:sldMk cId="3587204560" sldId="277"/>
            <ac:spMk id="3" creationId="{656F2C4B-73EE-472A-B136-ACAAB6C0D7CF}"/>
          </ac:spMkLst>
        </pc:spChg>
        <pc:spChg chg="add mod">
          <ac:chgData name="Vivek Gohil" userId="8f3e33861dddeea9" providerId="LiveId" clId="{505A5EB4-FA54-4F01-9E12-3083D85F6F74}" dt="2022-04-20T12:59:02.743" v="646" actId="14100"/>
          <ac:spMkLst>
            <pc:docMk/>
            <pc:sldMk cId="3587204560" sldId="277"/>
            <ac:spMk id="4" creationId="{2903BB8D-9E87-44D0-9119-7701961C0B0B}"/>
          </ac:spMkLst>
        </pc:spChg>
      </pc:sldChg>
      <pc:sldChg chg="addSp delSp modSp new mod modAnim">
        <pc:chgData name="Vivek Gohil" userId="8f3e33861dddeea9" providerId="LiveId" clId="{505A5EB4-FA54-4F01-9E12-3083D85F6F74}" dt="2022-04-21T04:47:20.772" v="1886"/>
        <pc:sldMkLst>
          <pc:docMk/>
          <pc:sldMk cId="3849441080" sldId="278"/>
        </pc:sldMkLst>
        <pc:spChg chg="mod">
          <ac:chgData name="Vivek Gohil" userId="8f3e33861dddeea9" providerId="LiveId" clId="{505A5EB4-FA54-4F01-9E12-3083D85F6F74}" dt="2022-04-21T04:47:20.772" v="1886"/>
          <ac:spMkLst>
            <pc:docMk/>
            <pc:sldMk cId="3849441080" sldId="278"/>
            <ac:spMk id="2" creationId="{03E3F2B0-440C-4487-A6C2-07124FBA5264}"/>
          </ac:spMkLst>
        </pc:spChg>
        <pc:spChg chg="mod">
          <ac:chgData name="Vivek Gohil" userId="8f3e33861dddeea9" providerId="LiveId" clId="{505A5EB4-FA54-4F01-9E12-3083D85F6F74}" dt="2022-04-21T04:47:20.772" v="1886"/>
          <ac:spMkLst>
            <pc:docMk/>
            <pc:sldMk cId="3849441080" sldId="278"/>
            <ac:spMk id="3" creationId="{0B80BD88-1A1F-497B-9706-959607AC17D5}"/>
          </ac:spMkLst>
        </pc:spChg>
        <pc:spChg chg="add mod">
          <ac:chgData name="Vivek Gohil" userId="8f3e33861dddeea9" providerId="LiveId" clId="{505A5EB4-FA54-4F01-9E12-3083D85F6F74}" dt="2022-04-20T13:02:08.166" v="719" actId="1076"/>
          <ac:spMkLst>
            <pc:docMk/>
            <pc:sldMk cId="3849441080" sldId="278"/>
            <ac:spMk id="4" creationId="{F7936554-44E1-46D1-9B3C-78665C2629E6}"/>
          </ac:spMkLst>
        </pc:spChg>
        <pc:spChg chg="add del">
          <ac:chgData name="Vivek Gohil" userId="8f3e33861dddeea9" providerId="LiveId" clId="{505A5EB4-FA54-4F01-9E12-3083D85F6F74}" dt="2022-04-20T13:01:21.107" v="659"/>
          <ac:spMkLst>
            <pc:docMk/>
            <pc:sldMk cId="3849441080" sldId="278"/>
            <ac:spMk id="5" creationId="{54AFDF4C-00D5-42BD-8871-C450D0647B1B}"/>
          </ac:spMkLst>
        </pc:spChg>
        <pc:spChg chg="add del">
          <ac:chgData name="Vivek Gohil" userId="8f3e33861dddeea9" providerId="LiveId" clId="{505A5EB4-FA54-4F01-9E12-3083D85F6F74}" dt="2022-04-20T13:01:23.035" v="661"/>
          <ac:spMkLst>
            <pc:docMk/>
            <pc:sldMk cId="3849441080" sldId="278"/>
            <ac:spMk id="6" creationId="{49F0B5B2-E46F-40B1-8B44-ECE0ED791B48}"/>
          </ac:spMkLst>
        </pc:spChg>
        <pc:spChg chg="add del">
          <ac:chgData name="Vivek Gohil" userId="8f3e33861dddeea9" providerId="LiveId" clId="{505A5EB4-FA54-4F01-9E12-3083D85F6F74}" dt="2022-04-20T13:01:27.667" v="663"/>
          <ac:spMkLst>
            <pc:docMk/>
            <pc:sldMk cId="3849441080" sldId="278"/>
            <ac:spMk id="7" creationId="{35FE9C81-0CBD-4243-B83B-D8E9B8CCD010}"/>
          </ac:spMkLst>
        </pc:spChg>
        <pc:spChg chg="add del">
          <ac:chgData name="Vivek Gohil" userId="8f3e33861dddeea9" providerId="LiveId" clId="{505A5EB4-FA54-4F01-9E12-3083D85F6F74}" dt="2022-04-20T13:01:29.051" v="665"/>
          <ac:spMkLst>
            <pc:docMk/>
            <pc:sldMk cId="3849441080" sldId="278"/>
            <ac:spMk id="8" creationId="{C162D668-CAC1-49B0-AA22-2BC00AE9F2BB}"/>
          </ac:spMkLst>
        </pc:spChg>
        <pc:spChg chg="add del">
          <ac:chgData name="Vivek Gohil" userId="8f3e33861dddeea9" providerId="LiveId" clId="{505A5EB4-FA54-4F01-9E12-3083D85F6F74}" dt="2022-04-20T13:01:31.539" v="667"/>
          <ac:spMkLst>
            <pc:docMk/>
            <pc:sldMk cId="3849441080" sldId="278"/>
            <ac:spMk id="9" creationId="{B6EE6CBE-8EC6-4946-B4E2-4490B8E202B9}"/>
          </ac:spMkLst>
        </pc:spChg>
        <pc:spChg chg="add del">
          <ac:chgData name="Vivek Gohil" userId="8f3e33861dddeea9" providerId="LiveId" clId="{505A5EB4-FA54-4F01-9E12-3083D85F6F74}" dt="2022-04-20T13:01:37.011" v="673"/>
          <ac:spMkLst>
            <pc:docMk/>
            <pc:sldMk cId="3849441080" sldId="278"/>
            <ac:spMk id="10" creationId="{CAD61D57-7614-429F-8A21-8CB363A5D3AB}"/>
          </ac:spMkLst>
        </pc:spChg>
        <pc:spChg chg="add mod">
          <ac:chgData name="Vivek Gohil" userId="8f3e33861dddeea9" providerId="LiveId" clId="{505A5EB4-FA54-4F01-9E12-3083D85F6F74}" dt="2022-04-20T13:01:59.756" v="718"/>
          <ac:spMkLst>
            <pc:docMk/>
            <pc:sldMk cId="3849441080" sldId="278"/>
            <ac:spMk id="11" creationId="{5478A17B-D7A2-42A0-B48B-294397DE5A37}"/>
          </ac:spMkLst>
        </pc:spChg>
      </pc:sldChg>
      <pc:sldChg chg="addSp modSp new mod modAnim">
        <pc:chgData name="Vivek Gohil" userId="8f3e33861dddeea9" providerId="LiveId" clId="{505A5EB4-FA54-4F01-9E12-3083D85F6F74}" dt="2022-04-21T04:47:20.772" v="1886"/>
        <pc:sldMkLst>
          <pc:docMk/>
          <pc:sldMk cId="3141816980" sldId="279"/>
        </pc:sldMkLst>
        <pc:spChg chg="mod">
          <ac:chgData name="Vivek Gohil" userId="8f3e33861dddeea9" providerId="LiveId" clId="{505A5EB4-FA54-4F01-9E12-3083D85F6F74}" dt="2022-04-21T04:47:20.772" v="1886"/>
          <ac:spMkLst>
            <pc:docMk/>
            <pc:sldMk cId="3141816980" sldId="279"/>
            <ac:spMk id="2" creationId="{D1E87DE0-2128-497D-A39A-4BA487938F54}"/>
          </ac:spMkLst>
        </pc:spChg>
        <pc:spChg chg="mod">
          <ac:chgData name="Vivek Gohil" userId="8f3e33861dddeea9" providerId="LiveId" clId="{505A5EB4-FA54-4F01-9E12-3083D85F6F74}" dt="2022-04-21T04:47:20.772" v="1886"/>
          <ac:spMkLst>
            <pc:docMk/>
            <pc:sldMk cId="3141816980" sldId="279"/>
            <ac:spMk id="3" creationId="{D73E1C3B-0840-4AAF-B22E-0A5AB77EA79F}"/>
          </ac:spMkLst>
        </pc:spChg>
        <pc:spChg chg="add mod">
          <ac:chgData name="Vivek Gohil" userId="8f3e33861dddeea9" providerId="LiveId" clId="{505A5EB4-FA54-4F01-9E12-3083D85F6F74}" dt="2022-04-20T13:05:39.302" v="726" actId="14100"/>
          <ac:spMkLst>
            <pc:docMk/>
            <pc:sldMk cId="3141816980" sldId="279"/>
            <ac:spMk id="4" creationId="{C4F4B6C6-6600-421E-83E5-64E8CE2D71B1}"/>
          </ac:spMkLst>
        </pc:spChg>
      </pc:sldChg>
      <pc:sldChg chg="modSp new mod ord modAnim">
        <pc:chgData name="Vivek Gohil" userId="8f3e33861dddeea9" providerId="LiveId" clId="{505A5EB4-FA54-4F01-9E12-3083D85F6F74}" dt="2022-04-21T04:47:20.772" v="1886"/>
        <pc:sldMkLst>
          <pc:docMk/>
          <pc:sldMk cId="661567134" sldId="280"/>
        </pc:sldMkLst>
        <pc:spChg chg="mod">
          <ac:chgData name="Vivek Gohil" userId="8f3e33861dddeea9" providerId="LiveId" clId="{505A5EB4-FA54-4F01-9E12-3083D85F6F74}" dt="2022-04-21T04:47:20.772" v="1886"/>
          <ac:spMkLst>
            <pc:docMk/>
            <pc:sldMk cId="661567134" sldId="280"/>
            <ac:spMk id="2" creationId="{1D476E55-F78E-4034-A54F-EE618B4D79A7}"/>
          </ac:spMkLst>
        </pc:spChg>
        <pc:spChg chg="mod">
          <ac:chgData name="Vivek Gohil" userId="8f3e33861dddeea9" providerId="LiveId" clId="{505A5EB4-FA54-4F01-9E12-3083D85F6F74}" dt="2022-04-21T04:47:20.772" v="1886"/>
          <ac:spMkLst>
            <pc:docMk/>
            <pc:sldMk cId="661567134" sldId="280"/>
            <ac:spMk id="3" creationId="{BF7885E7-11FD-42BE-930B-339E966ED88B}"/>
          </ac:spMkLst>
        </pc:spChg>
      </pc:sldChg>
      <pc:sldChg chg="modSp new mod modAnim">
        <pc:chgData name="Vivek Gohil" userId="8f3e33861dddeea9" providerId="LiveId" clId="{505A5EB4-FA54-4F01-9E12-3083D85F6F74}" dt="2022-04-21T04:47:20.772" v="1886"/>
        <pc:sldMkLst>
          <pc:docMk/>
          <pc:sldMk cId="3287988248" sldId="281"/>
        </pc:sldMkLst>
        <pc:spChg chg="mod">
          <ac:chgData name="Vivek Gohil" userId="8f3e33861dddeea9" providerId="LiveId" clId="{505A5EB4-FA54-4F01-9E12-3083D85F6F74}" dt="2022-04-21T04:47:20.772" v="1886"/>
          <ac:spMkLst>
            <pc:docMk/>
            <pc:sldMk cId="3287988248" sldId="281"/>
            <ac:spMk id="2" creationId="{DE1B588D-BAB5-4EFD-B302-D5EC6EE6115B}"/>
          </ac:spMkLst>
        </pc:spChg>
        <pc:spChg chg="mod">
          <ac:chgData name="Vivek Gohil" userId="8f3e33861dddeea9" providerId="LiveId" clId="{505A5EB4-FA54-4F01-9E12-3083D85F6F74}" dt="2022-04-21T04:47:20.772" v="1886"/>
          <ac:spMkLst>
            <pc:docMk/>
            <pc:sldMk cId="3287988248" sldId="281"/>
            <ac:spMk id="3" creationId="{78C35D43-4774-45DF-8A3F-2E01C192A54F}"/>
          </ac:spMkLst>
        </pc:spChg>
      </pc:sldChg>
      <pc:sldChg chg="addSp delSp modSp new mod modAnim">
        <pc:chgData name="Vivek Gohil" userId="8f3e33861dddeea9" providerId="LiveId" clId="{505A5EB4-FA54-4F01-9E12-3083D85F6F74}" dt="2022-04-21T04:47:20.772" v="1886"/>
        <pc:sldMkLst>
          <pc:docMk/>
          <pc:sldMk cId="3574004995" sldId="282"/>
        </pc:sldMkLst>
        <pc:spChg chg="mod">
          <ac:chgData name="Vivek Gohil" userId="8f3e33861dddeea9" providerId="LiveId" clId="{505A5EB4-FA54-4F01-9E12-3083D85F6F74}" dt="2022-04-21T04:47:20.772" v="1886"/>
          <ac:spMkLst>
            <pc:docMk/>
            <pc:sldMk cId="3574004995" sldId="282"/>
            <ac:spMk id="2" creationId="{FB23E101-ECF7-4996-84A1-166AB394A194}"/>
          </ac:spMkLst>
        </pc:spChg>
        <pc:spChg chg="mod">
          <ac:chgData name="Vivek Gohil" userId="8f3e33861dddeea9" providerId="LiveId" clId="{505A5EB4-FA54-4F01-9E12-3083D85F6F74}" dt="2022-04-21T04:47:20.772" v="1886"/>
          <ac:spMkLst>
            <pc:docMk/>
            <pc:sldMk cId="3574004995" sldId="282"/>
            <ac:spMk id="3" creationId="{F29E2298-39CC-4B6A-96F3-1B3C003FD60B}"/>
          </ac:spMkLst>
        </pc:spChg>
        <pc:spChg chg="add mod">
          <ac:chgData name="Vivek Gohil" userId="8f3e33861dddeea9" providerId="LiveId" clId="{505A5EB4-FA54-4F01-9E12-3083D85F6F74}" dt="2022-04-20T13:15:40.289" v="814" actId="1076"/>
          <ac:spMkLst>
            <pc:docMk/>
            <pc:sldMk cId="3574004995" sldId="282"/>
            <ac:spMk id="4" creationId="{E2F5C1A6-90B8-45D7-ABA0-622809723583}"/>
          </ac:spMkLst>
        </pc:spChg>
        <pc:spChg chg="add del mod">
          <ac:chgData name="Vivek Gohil" userId="8f3e33861dddeea9" providerId="LiveId" clId="{505A5EB4-FA54-4F01-9E12-3083D85F6F74}" dt="2022-04-20T13:15:32.676" v="812"/>
          <ac:spMkLst>
            <pc:docMk/>
            <pc:sldMk cId="3574004995" sldId="282"/>
            <ac:spMk id="5" creationId="{D784C600-95A8-4E3B-B948-93E0DE5224D6}"/>
          </ac:spMkLst>
        </pc:spChg>
        <pc:spChg chg="add del">
          <ac:chgData name="Vivek Gohil" userId="8f3e33861dddeea9" providerId="LiveId" clId="{505A5EB4-FA54-4F01-9E12-3083D85F6F74}" dt="2022-04-20T13:16:09.078" v="822"/>
          <ac:spMkLst>
            <pc:docMk/>
            <pc:sldMk cId="3574004995" sldId="282"/>
            <ac:spMk id="6" creationId="{B0321E72-6CDD-4E46-8334-2E018E1D6E31}"/>
          </ac:spMkLst>
        </pc:spChg>
      </pc:sldChg>
      <pc:sldChg chg="addSp delSp modSp new mod modAnim">
        <pc:chgData name="Vivek Gohil" userId="8f3e33861dddeea9" providerId="LiveId" clId="{505A5EB4-FA54-4F01-9E12-3083D85F6F74}" dt="2022-04-21T04:47:20.772" v="1886"/>
        <pc:sldMkLst>
          <pc:docMk/>
          <pc:sldMk cId="4189073568" sldId="283"/>
        </pc:sldMkLst>
        <pc:spChg chg="mod">
          <ac:chgData name="Vivek Gohil" userId="8f3e33861dddeea9" providerId="LiveId" clId="{505A5EB4-FA54-4F01-9E12-3083D85F6F74}" dt="2022-04-21T04:47:20.772" v="1886"/>
          <ac:spMkLst>
            <pc:docMk/>
            <pc:sldMk cId="4189073568" sldId="283"/>
            <ac:spMk id="2" creationId="{10C8066E-6393-4686-B8BF-FD102CEBEED5}"/>
          </ac:spMkLst>
        </pc:spChg>
        <pc:spChg chg="mod">
          <ac:chgData name="Vivek Gohil" userId="8f3e33861dddeea9" providerId="LiveId" clId="{505A5EB4-FA54-4F01-9E12-3083D85F6F74}" dt="2022-04-21T04:47:20.772" v="1886"/>
          <ac:spMkLst>
            <pc:docMk/>
            <pc:sldMk cId="4189073568" sldId="283"/>
            <ac:spMk id="3" creationId="{D9D66D1B-A062-46EF-B854-A7AA808EBCA0}"/>
          </ac:spMkLst>
        </pc:spChg>
        <pc:spChg chg="add mod">
          <ac:chgData name="Vivek Gohil" userId="8f3e33861dddeea9" providerId="LiveId" clId="{505A5EB4-FA54-4F01-9E12-3083D85F6F74}" dt="2022-04-20T13:25:16.615" v="845" actId="1076"/>
          <ac:spMkLst>
            <pc:docMk/>
            <pc:sldMk cId="4189073568" sldId="283"/>
            <ac:spMk id="5" creationId="{82AB8952-0CD3-41E5-B7D3-A5173B62CED6}"/>
          </ac:spMkLst>
        </pc:spChg>
        <pc:picChg chg="add del">
          <ac:chgData name="Vivek Gohil" userId="8f3e33861dddeea9" providerId="LiveId" clId="{505A5EB4-FA54-4F01-9E12-3083D85F6F74}" dt="2022-04-20T13:17:00.865" v="833" actId="478"/>
          <ac:picMkLst>
            <pc:docMk/>
            <pc:sldMk cId="4189073568" sldId="283"/>
            <ac:picMk id="4" creationId="{549A31A9-426E-4C7B-8F28-0E2252DDE764}"/>
          </ac:picMkLst>
        </pc:picChg>
      </pc:sldChg>
      <pc:sldChg chg="addSp modSp new mod modAnim">
        <pc:chgData name="Vivek Gohil" userId="8f3e33861dddeea9" providerId="LiveId" clId="{505A5EB4-FA54-4F01-9E12-3083D85F6F74}" dt="2022-04-21T04:47:20.772" v="1886"/>
        <pc:sldMkLst>
          <pc:docMk/>
          <pc:sldMk cId="1069545645" sldId="284"/>
        </pc:sldMkLst>
        <pc:spChg chg="mod">
          <ac:chgData name="Vivek Gohil" userId="8f3e33861dddeea9" providerId="LiveId" clId="{505A5EB4-FA54-4F01-9E12-3083D85F6F74}" dt="2022-04-21T04:47:20.772" v="1886"/>
          <ac:spMkLst>
            <pc:docMk/>
            <pc:sldMk cId="1069545645" sldId="284"/>
            <ac:spMk id="2" creationId="{762507C9-749F-4374-A554-314ECF5B901A}"/>
          </ac:spMkLst>
        </pc:spChg>
        <pc:spChg chg="mod">
          <ac:chgData name="Vivek Gohil" userId="8f3e33861dddeea9" providerId="LiveId" clId="{505A5EB4-FA54-4F01-9E12-3083D85F6F74}" dt="2022-04-21T04:47:20.772" v="1886"/>
          <ac:spMkLst>
            <pc:docMk/>
            <pc:sldMk cId="1069545645" sldId="284"/>
            <ac:spMk id="3" creationId="{F07BD4EF-5B98-4FB9-9E27-489C6A97159E}"/>
          </ac:spMkLst>
        </pc:spChg>
        <pc:spChg chg="add mod">
          <ac:chgData name="Vivek Gohil" userId="8f3e33861dddeea9" providerId="LiveId" clId="{505A5EB4-FA54-4F01-9E12-3083D85F6F74}" dt="2022-04-20T13:29:32.731" v="857" actId="1076"/>
          <ac:spMkLst>
            <pc:docMk/>
            <pc:sldMk cId="1069545645" sldId="284"/>
            <ac:spMk id="4" creationId="{4DF11541-1C39-401D-92AE-8E8D9D1B6C65}"/>
          </ac:spMkLst>
        </pc:spChg>
      </pc:sldChg>
      <pc:sldChg chg="addSp modSp new mod modAnim">
        <pc:chgData name="Vivek Gohil" userId="8f3e33861dddeea9" providerId="LiveId" clId="{505A5EB4-FA54-4F01-9E12-3083D85F6F74}" dt="2022-04-21T04:47:20.772" v="1886"/>
        <pc:sldMkLst>
          <pc:docMk/>
          <pc:sldMk cId="1960387380" sldId="285"/>
        </pc:sldMkLst>
        <pc:spChg chg="mod">
          <ac:chgData name="Vivek Gohil" userId="8f3e33861dddeea9" providerId="LiveId" clId="{505A5EB4-FA54-4F01-9E12-3083D85F6F74}" dt="2022-04-21T04:47:20.772" v="1886"/>
          <ac:spMkLst>
            <pc:docMk/>
            <pc:sldMk cId="1960387380" sldId="285"/>
            <ac:spMk id="2" creationId="{9877C71D-DE1D-4BDD-A35D-9F38B12EB32A}"/>
          </ac:spMkLst>
        </pc:spChg>
        <pc:spChg chg="mod">
          <ac:chgData name="Vivek Gohil" userId="8f3e33861dddeea9" providerId="LiveId" clId="{505A5EB4-FA54-4F01-9E12-3083D85F6F74}" dt="2022-04-21T04:47:20.772" v="1886"/>
          <ac:spMkLst>
            <pc:docMk/>
            <pc:sldMk cId="1960387380" sldId="285"/>
            <ac:spMk id="3" creationId="{D3EF1280-5A2D-4448-BBF6-57A4803A8965}"/>
          </ac:spMkLst>
        </pc:spChg>
        <pc:spChg chg="add mod">
          <ac:chgData name="Vivek Gohil" userId="8f3e33861dddeea9" providerId="LiveId" clId="{505A5EB4-FA54-4F01-9E12-3083D85F6F74}" dt="2022-04-20T13:34:18.640" v="881" actId="14100"/>
          <ac:spMkLst>
            <pc:docMk/>
            <pc:sldMk cId="1960387380" sldId="285"/>
            <ac:spMk id="4" creationId="{D2B97A2E-B37E-42FA-AACE-39CE3C50104F}"/>
          </ac:spMkLst>
        </pc:spChg>
      </pc:sldChg>
      <pc:sldChg chg="addSp modSp new mod modAnim">
        <pc:chgData name="Vivek Gohil" userId="8f3e33861dddeea9" providerId="LiveId" clId="{505A5EB4-FA54-4F01-9E12-3083D85F6F74}" dt="2022-04-21T04:47:20.772" v="1886"/>
        <pc:sldMkLst>
          <pc:docMk/>
          <pc:sldMk cId="825620176" sldId="286"/>
        </pc:sldMkLst>
        <pc:spChg chg="mod">
          <ac:chgData name="Vivek Gohil" userId="8f3e33861dddeea9" providerId="LiveId" clId="{505A5EB4-FA54-4F01-9E12-3083D85F6F74}" dt="2022-04-21T04:47:20.772" v="1886"/>
          <ac:spMkLst>
            <pc:docMk/>
            <pc:sldMk cId="825620176" sldId="286"/>
            <ac:spMk id="2" creationId="{581EE786-F5D7-4545-A718-29651833CE1A}"/>
          </ac:spMkLst>
        </pc:spChg>
        <pc:spChg chg="mod">
          <ac:chgData name="Vivek Gohil" userId="8f3e33861dddeea9" providerId="LiveId" clId="{505A5EB4-FA54-4F01-9E12-3083D85F6F74}" dt="2022-04-20T13:37:47.782" v="898" actId="1076"/>
          <ac:spMkLst>
            <pc:docMk/>
            <pc:sldMk cId="825620176" sldId="286"/>
            <ac:spMk id="3" creationId="{16A82384-4ABA-4923-91C8-A4C232F76B60}"/>
          </ac:spMkLst>
        </pc:spChg>
        <pc:spChg chg="add mod">
          <ac:chgData name="Vivek Gohil" userId="8f3e33861dddeea9" providerId="LiveId" clId="{505A5EB4-FA54-4F01-9E12-3083D85F6F74}" dt="2022-04-20T13:37:50.621" v="899" actId="1076"/>
          <ac:spMkLst>
            <pc:docMk/>
            <pc:sldMk cId="825620176" sldId="286"/>
            <ac:spMk id="4" creationId="{B8EA8C78-D1AE-40D7-87F2-DA96AE034BDE}"/>
          </ac:spMkLst>
        </pc:spChg>
      </pc:sldChg>
      <pc:sldChg chg="addSp delSp modSp new mod modAnim">
        <pc:chgData name="Vivek Gohil" userId="8f3e33861dddeea9" providerId="LiveId" clId="{505A5EB4-FA54-4F01-9E12-3083D85F6F74}" dt="2022-04-21T04:47:20.772" v="1886"/>
        <pc:sldMkLst>
          <pc:docMk/>
          <pc:sldMk cId="3301076632" sldId="287"/>
        </pc:sldMkLst>
        <pc:spChg chg="mod">
          <ac:chgData name="Vivek Gohil" userId="8f3e33861dddeea9" providerId="LiveId" clId="{505A5EB4-FA54-4F01-9E12-3083D85F6F74}" dt="2022-04-21T04:47:20.772" v="1886"/>
          <ac:spMkLst>
            <pc:docMk/>
            <pc:sldMk cId="3301076632" sldId="287"/>
            <ac:spMk id="2" creationId="{AEE5FB56-8E9F-4907-8897-3C810C933379}"/>
          </ac:spMkLst>
        </pc:spChg>
        <pc:spChg chg="mod">
          <ac:chgData name="Vivek Gohil" userId="8f3e33861dddeea9" providerId="LiveId" clId="{505A5EB4-FA54-4F01-9E12-3083D85F6F74}" dt="2022-04-21T04:47:20.772" v="1886"/>
          <ac:spMkLst>
            <pc:docMk/>
            <pc:sldMk cId="3301076632" sldId="287"/>
            <ac:spMk id="3" creationId="{7C2F5444-3C64-4241-952A-91974D7D507E}"/>
          </ac:spMkLst>
        </pc:spChg>
        <pc:spChg chg="add mod">
          <ac:chgData name="Vivek Gohil" userId="8f3e33861dddeea9" providerId="LiveId" clId="{505A5EB4-FA54-4F01-9E12-3083D85F6F74}" dt="2022-04-20T13:40:14.197" v="925" actId="1076"/>
          <ac:spMkLst>
            <pc:docMk/>
            <pc:sldMk cId="3301076632" sldId="287"/>
            <ac:spMk id="4" creationId="{3E36FEEB-F81E-4A10-87E7-5AC9C26DDBD1}"/>
          </ac:spMkLst>
        </pc:spChg>
        <pc:spChg chg="add del">
          <ac:chgData name="Vivek Gohil" userId="8f3e33861dddeea9" providerId="LiveId" clId="{505A5EB4-FA54-4F01-9E12-3083D85F6F74}" dt="2022-04-20T13:39:34.683" v="914"/>
          <ac:spMkLst>
            <pc:docMk/>
            <pc:sldMk cId="3301076632" sldId="287"/>
            <ac:spMk id="5" creationId="{21474CF7-EA7D-4103-9110-4DE89BD39AB6}"/>
          </ac:spMkLst>
        </pc:spChg>
        <pc:spChg chg="add mod">
          <ac:chgData name="Vivek Gohil" userId="8f3e33861dddeea9" providerId="LiveId" clId="{505A5EB4-FA54-4F01-9E12-3083D85F6F74}" dt="2022-04-20T13:40:09.306" v="924" actId="1076"/>
          <ac:spMkLst>
            <pc:docMk/>
            <pc:sldMk cId="3301076632" sldId="287"/>
            <ac:spMk id="6" creationId="{2C73BD66-8B2E-4A01-ABB2-1C01F726FAA8}"/>
          </ac:spMkLst>
        </pc:spChg>
      </pc:sldChg>
      <pc:sldChg chg="addSp modSp new mod modAnim">
        <pc:chgData name="Vivek Gohil" userId="8f3e33861dddeea9" providerId="LiveId" clId="{505A5EB4-FA54-4F01-9E12-3083D85F6F74}" dt="2022-04-21T04:47:20.772" v="1886"/>
        <pc:sldMkLst>
          <pc:docMk/>
          <pc:sldMk cId="2027647237" sldId="288"/>
        </pc:sldMkLst>
        <pc:spChg chg="mod">
          <ac:chgData name="Vivek Gohil" userId="8f3e33861dddeea9" providerId="LiveId" clId="{505A5EB4-FA54-4F01-9E12-3083D85F6F74}" dt="2022-04-21T04:47:20.772" v="1886"/>
          <ac:spMkLst>
            <pc:docMk/>
            <pc:sldMk cId="2027647237" sldId="288"/>
            <ac:spMk id="2" creationId="{424131A7-0F53-43E8-9EBE-9E81D9B2B50F}"/>
          </ac:spMkLst>
        </pc:spChg>
        <pc:spChg chg="mod">
          <ac:chgData name="Vivek Gohil" userId="8f3e33861dddeea9" providerId="LiveId" clId="{505A5EB4-FA54-4F01-9E12-3083D85F6F74}" dt="2022-04-21T04:47:20.772" v="1886"/>
          <ac:spMkLst>
            <pc:docMk/>
            <pc:sldMk cId="2027647237" sldId="288"/>
            <ac:spMk id="3" creationId="{DA66EF4D-D589-4370-8A16-FC0B849DF917}"/>
          </ac:spMkLst>
        </pc:spChg>
        <pc:spChg chg="add mod">
          <ac:chgData name="Vivek Gohil" userId="8f3e33861dddeea9" providerId="LiveId" clId="{505A5EB4-FA54-4F01-9E12-3083D85F6F74}" dt="2022-04-20T13:41:30.781" v="932"/>
          <ac:spMkLst>
            <pc:docMk/>
            <pc:sldMk cId="2027647237" sldId="288"/>
            <ac:spMk id="4" creationId="{E100DA8C-7EDE-4728-95D7-4DF4C7C4620C}"/>
          </ac:spMkLst>
        </pc:spChg>
      </pc:sldChg>
      <pc:sldChg chg="addSp delSp modSp new mod modAnim">
        <pc:chgData name="Vivek Gohil" userId="8f3e33861dddeea9" providerId="LiveId" clId="{505A5EB4-FA54-4F01-9E12-3083D85F6F74}" dt="2022-04-21T04:47:20.772" v="1886"/>
        <pc:sldMkLst>
          <pc:docMk/>
          <pc:sldMk cId="3403277617" sldId="289"/>
        </pc:sldMkLst>
        <pc:spChg chg="mod">
          <ac:chgData name="Vivek Gohil" userId="8f3e33861dddeea9" providerId="LiveId" clId="{505A5EB4-FA54-4F01-9E12-3083D85F6F74}" dt="2022-04-21T04:47:20.772" v="1886"/>
          <ac:spMkLst>
            <pc:docMk/>
            <pc:sldMk cId="3403277617" sldId="289"/>
            <ac:spMk id="2" creationId="{39011768-1570-4AC1-9AE8-BBA32421B931}"/>
          </ac:spMkLst>
        </pc:spChg>
        <pc:spChg chg="mod">
          <ac:chgData name="Vivek Gohil" userId="8f3e33861dddeea9" providerId="LiveId" clId="{505A5EB4-FA54-4F01-9E12-3083D85F6F74}" dt="2022-04-21T04:47:20.772" v="1886"/>
          <ac:spMkLst>
            <pc:docMk/>
            <pc:sldMk cId="3403277617" sldId="289"/>
            <ac:spMk id="3" creationId="{B7201FFB-50E6-41C2-A209-1608F0B222F8}"/>
          </ac:spMkLst>
        </pc:spChg>
        <pc:spChg chg="add mod">
          <ac:chgData name="Vivek Gohil" userId="8f3e33861dddeea9" providerId="LiveId" clId="{505A5EB4-FA54-4F01-9E12-3083D85F6F74}" dt="2022-04-20T13:48:17.060" v="956" actId="1076"/>
          <ac:spMkLst>
            <pc:docMk/>
            <pc:sldMk cId="3403277617" sldId="289"/>
            <ac:spMk id="4" creationId="{41F078D8-4AE4-42CE-B9BB-550318B28F81}"/>
          </ac:spMkLst>
        </pc:spChg>
        <pc:spChg chg="add del">
          <ac:chgData name="Vivek Gohil" userId="8f3e33861dddeea9" providerId="LiveId" clId="{505A5EB4-FA54-4F01-9E12-3083D85F6F74}" dt="2022-04-20T13:48:08.666" v="953"/>
          <ac:spMkLst>
            <pc:docMk/>
            <pc:sldMk cId="3403277617" sldId="289"/>
            <ac:spMk id="5" creationId="{1FEB53E1-5591-4B9A-8E51-930BB5E64B48}"/>
          </ac:spMkLst>
        </pc:spChg>
      </pc:sldChg>
      <pc:sldChg chg="addSp modSp new mod modAnim">
        <pc:chgData name="Vivek Gohil" userId="8f3e33861dddeea9" providerId="LiveId" clId="{505A5EB4-FA54-4F01-9E12-3083D85F6F74}" dt="2022-04-21T04:47:20.772" v="1886"/>
        <pc:sldMkLst>
          <pc:docMk/>
          <pc:sldMk cId="3573099658" sldId="290"/>
        </pc:sldMkLst>
        <pc:spChg chg="mod">
          <ac:chgData name="Vivek Gohil" userId="8f3e33861dddeea9" providerId="LiveId" clId="{505A5EB4-FA54-4F01-9E12-3083D85F6F74}" dt="2022-04-21T04:47:20.772" v="1886"/>
          <ac:spMkLst>
            <pc:docMk/>
            <pc:sldMk cId="3573099658" sldId="290"/>
            <ac:spMk id="2" creationId="{F55790E4-0483-4233-B808-82C857F1827A}"/>
          </ac:spMkLst>
        </pc:spChg>
        <pc:spChg chg="mod">
          <ac:chgData name="Vivek Gohil" userId="8f3e33861dddeea9" providerId="LiveId" clId="{505A5EB4-FA54-4F01-9E12-3083D85F6F74}" dt="2022-04-21T04:47:20.772" v="1886"/>
          <ac:spMkLst>
            <pc:docMk/>
            <pc:sldMk cId="3573099658" sldId="290"/>
            <ac:spMk id="3" creationId="{2C923F1B-4147-4703-B0B1-025A686FA54A}"/>
          </ac:spMkLst>
        </pc:spChg>
        <pc:spChg chg="add mod">
          <ac:chgData name="Vivek Gohil" userId="8f3e33861dddeea9" providerId="LiveId" clId="{505A5EB4-FA54-4F01-9E12-3083D85F6F74}" dt="2022-04-20T13:52:24.002" v="965" actId="1076"/>
          <ac:spMkLst>
            <pc:docMk/>
            <pc:sldMk cId="3573099658" sldId="290"/>
            <ac:spMk id="4" creationId="{6129B627-C7C1-420C-994E-C96BDED59EF4}"/>
          </ac:spMkLst>
        </pc:spChg>
      </pc:sldChg>
      <pc:sldChg chg="modSp new mod modAnim">
        <pc:chgData name="Vivek Gohil" userId="8f3e33861dddeea9" providerId="LiveId" clId="{505A5EB4-FA54-4F01-9E12-3083D85F6F74}" dt="2022-04-21T04:47:20.772" v="1886"/>
        <pc:sldMkLst>
          <pc:docMk/>
          <pc:sldMk cId="2272782087" sldId="291"/>
        </pc:sldMkLst>
        <pc:spChg chg="mod">
          <ac:chgData name="Vivek Gohil" userId="8f3e33861dddeea9" providerId="LiveId" clId="{505A5EB4-FA54-4F01-9E12-3083D85F6F74}" dt="2022-04-21T04:47:20.772" v="1886"/>
          <ac:spMkLst>
            <pc:docMk/>
            <pc:sldMk cId="2272782087" sldId="291"/>
            <ac:spMk id="2" creationId="{85E339A2-DB90-4CF3-A49C-715FDE0A75F4}"/>
          </ac:spMkLst>
        </pc:spChg>
        <pc:spChg chg="mod">
          <ac:chgData name="Vivek Gohil" userId="8f3e33861dddeea9" providerId="LiveId" clId="{505A5EB4-FA54-4F01-9E12-3083D85F6F74}" dt="2022-04-21T04:47:20.772" v="1886"/>
          <ac:spMkLst>
            <pc:docMk/>
            <pc:sldMk cId="2272782087" sldId="291"/>
            <ac:spMk id="3" creationId="{B4C4F84E-056E-463E-B447-23F1369915D4}"/>
          </ac:spMkLst>
        </pc:spChg>
      </pc:sldChg>
      <pc:sldChg chg="addSp delSp modSp new mod modAnim">
        <pc:chgData name="Vivek Gohil" userId="8f3e33861dddeea9" providerId="LiveId" clId="{505A5EB4-FA54-4F01-9E12-3083D85F6F74}" dt="2022-04-21T04:47:20.772" v="1886"/>
        <pc:sldMkLst>
          <pc:docMk/>
          <pc:sldMk cId="176231876" sldId="292"/>
        </pc:sldMkLst>
        <pc:spChg chg="mod">
          <ac:chgData name="Vivek Gohil" userId="8f3e33861dddeea9" providerId="LiveId" clId="{505A5EB4-FA54-4F01-9E12-3083D85F6F74}" dt="2022-04-21T04:47:20.772" v="1886"/>
          <ac:spMkLst>
            <pc:docMk/>
            <pc:sldMk cId="176231876" sldId="292"/>
            <ac:spMk id="2" creationId="{3274BEC5-D980-4DC5-8225-BF3E9A05CF6A}"/>
          </ac:spMkLst>
        </pc:spChg>
        <pc:spChg chg="add del mod">
          <ac:chgData name="Vivek Gohil" userId="8f3e33861dddeea9" providerId="LiveId" clId="{505A5EB4-FA54-4F01-9E12-3083D85F6F74}" dt="2022-04-21T04:47:20.772" v="1886"/>
          <ac:spMkLst>
            <pc:docMk/>
            <pc:sldMk cId="176231876" sldId="292"/>
            <ac:spMk id="3" creationId="{0C9ED1C2-68CF-4EC7-AD55-06E88E71A812}"/>
          </ac:spMkLst>
        </pc:spChg>
        <pc:spChg chg="add del mod">
          <ac:chgData name="Vivek Gohil" userId="8f3e33861dddeea9" providerId="LiveId" clId="{505A5EB4-FA54-4F01-9E12-3083D85F6F74}" dt="2022-04-20T14:00:32.433" v="1002"/>
          <ac:spMkLst>
            <pc:docMk/>
            <pc:sldMk cId="176231876" sldId="292"/>
            <ac:spMk id="4" creationId="{498E7F8A-D6FE-4D00-9F71-39BD878825A3}"/>
          </ac:spMkLst>
        </pc:spChg>
        <pc:spChg chg="add mod">
          <ac:chgData name="Vivek Gohil" userId="8f3e33861dddeea9" providerId="LiveId" clId="{505A5EB4-FA54-4F01-9E12-3083D85F6F74}" dt="2022-04-20T14:01:38.716" v="1007" actId="1076"/>
          <ac:spMkLst>
            <pc:docMk/>
            <pc:sldMk cId="176231876" sldId="292"/>
            <ac:spMk id="5" creationId="{60CD8220-715A-4E79-833D-83FC4C4D4591}"/>
          </ac:spMkLst>
        </pc:spChg>
        <pc:spChg chg="add del">
          <ac:chgData name="Vivek Gohil" userId="8f3e33861dddeea9" providerId="LiveId" clId="{505A5EB4-FA54-4F01-9E12-3083D85F6F74}" dt="2022-04-20T14:01:43.730" v="1012"/>
          <ac:spMkLst>
            <pc:docMk/>
            <pc:sldMk cId="176231876" sldId="292"/>
            <ac:spMk id="6" creationId="{BA71529E-3522-4FEA-A37B-37AE03FD7636}"/>
          </ac:spMkLst>
        </pc:spChg>
        <pc:spChg chg="add mod">
          <ac:chgData name="Vivek Gohil" userId="8f3e33861dddeea9" providerId="LiveId" clId="{505A5EB4-FA54-4F01-9E12-3083D85F6F74}" dt="2022-04-20T14:02:37.314" v="1035" actId="1076"/>
          <ac:spMkLst>
            <pc:docMk/>
            <pc:sldMk cId="176231876" sldId="292"/>
            <ac:spMk id="7" creationId="{226E6465-EFD4-477E-927E-CBE3E0BD1E41}"/>
          </ac:spMkLst>
        </pc:spChg>
      </pc:sldChg>
      <pc:sldChg chg="addSp modSp new mod modAnim">
        <pc:chgData name="Vivek Gohil" userId="8f3e33861dddeea9" providerId="LiveId" clId="{505A5EB4-FA54-4F01-9E12-3083D85F6F74}" dt="2022-04-21T04:47:20.772" v="1886"/>
        <pc:sldMkLst>
          <pc:docMk/>
          <pc:sldMk cId="2742995396" sldId="293"/>
        </pc:sldMkLst>
        <pc:spChg chg="mod">
          <ac:chgData name="Vivek Gohil" userId="8f3e33861dddeea9" providerId="LiveId" clId="{505A5EB4-FA54-4F01-9E12-3083D85F6F74}" dt="2022-04-21T04:47:20.772" v="1886"/>
          <ac:spMkLst>
            <pc:docMk/>
            <pc:sldMk cId="2742995396" sldId="293"/>
            <ac:spMk id="2" creationId="{DB5F73CB-2401-44B6-B164-3A53F862FAC3}"/>
          </ac:spMkLst>
        </pc:spChg>
        <pc:spChg chg="mod">
          <ac:chgData name="Vivek Gohil" userId="8f3e33861dddeea9" providerId="LiveId" clId="{505A5EB4-FA54-4F01-9E12-3083D85F6F74}" dt="2022-04-21T04:47:20.772" v="1886"/>
          <ac:spMkLst>
            <pc:docMk/>
            <pc:sldMk cId="2742995396" sldId="293"/>
            <ac:spMk id="3" creationId="{633D3707-DC44-433F-874A-F9A520BF0FB1}"/>
          </ac:spMkLst>
        </pc:spChg>
        <pc:spChg chg="add mod">
          <ac:chgData name="Vivek Gohil" userId="8f3e33861dddeea9" providerId="LiveId" clId="{505A5EB4-FA54-4F01-9E12-3083D85F6F74}" dt="2022-04-20T14:04:39.345" v="1042"/>
          <ac:spMkLst>
            <pc:docMk/>
            <pc:sldMk cId="2742995396" sldId="293"/>
            <ac:spMk id="4" creationId="{A3A621CD-729F-47A6-8CFE-122C11869C0F}"/>
          </ac:spMkLst>
        </pc:spChg>
      </pc:sldChg>
      <pc:sldChg chg="addSp delSp modSp new mod modAnim">
        <pc:chgData name="Vivek Gohil" userId="8f3e33861dddeea9" providerId="LiveId" clId="{505A5EB4-FA54-4F01-9E12-3083D85F6F74}" dt="2022-04-21T04:47:20.772" v="1886"/>
        <pc:sldMkLst>
          <pc:docMk/>
          <pc:sldMk cId="291297038" sldId="294"/>
        </pc:sldMkLst>
        <pc:spChg chg="mod">
          <ac:chgData name="Vivek Gohil" userId="8f3e33861dddeea9" providerId="LiveId" clId="{505A5EB4-FA54-4F01-9E12-3083D85F6F74}" dt="2022-04-21T04:47:20.772" v="1886"/>
          <ac:spMkLst>
            <pc:docMk/>
            <pc:sldMk cId="291297038" sldId="294"/>
            <ac:spMk id="2" creationId="{C58B4C5D-286D-40F7-831E-C47951FE62A6}"/>
          </ac:spMkLst>
        </pc:spChg>
        <pc:spChg chg="mod">
          <ac:chgData name="Vivek Gohil" userId="8f3e33861dddeea9" providerId="LiveId" clId="{505A5EB4-FA54-4F01-9E12-3083D85F6F74}" dt="2022-04-21T04:47:20.772" v="1886"/>
          <ac:spMkLst>
            <pc:docMk/>
            <pc:sldMk cId="291297038" sldId="294"/>
            <ac:spMk id="3" creationId="{30448E85-3AC0-4D88-88E3-218DBAC64F6A}"/>
          </ac:spMkLst>
        </pc:spChg>
        <pc:spChg chg="add mod">
          <ac:chgData name="Vivek Gohil" userId="8f3e33861dddeea9" providerId="LiveId" clId="{505A5EB4-FA54-4F01-9E12-3083D85F6F74}" dt="2022-04-20T14:05:43.783" v="1054" actId="14100"/>
          <ac:spMkLst>
            <pc:docMk/>
            <pc:sldMk cId="291297038" sldId="294"/>
            <ac:spMk id="4" creationId="{C954D288-8659-4009-A273-65D407FAED62}"/>
          </ac:spMkLst>
        </pc:spChg>
        <pc:spChg chg="add del mod">
          <ac:chgData name="Vivek Gohil" userId="8f3e33861dddeea9" providerId="LiveId" clId="{505A5EB4-FA54-4F01-9E12-3083D85F6F74}" dt="2022-04-20T14:05:32.106" v="1050"/>
          <ac:spMkLst>
            <pc:docMk/>
            <pc:sldMk cId="291297038" sldId="294"/>
            <ac:spMk id="5" creationId="{21BF62D1-5EF9-4411-B715-30681993E8F0}"/>
          </ac:spMkLst>
        </pc:spChg>
      </pc:sldChg>
      <pc:sldChg chg="addSp delSp modSp new mod modAnim">
        <pc:chgData name="Vivek Gohil" userId="8f3e33861dddeea9" providerId="LiveId" clId="{505A5EB4-FA54-4F01-9E12-3083D85F6F74}" dt="2022-04-21T04:47:20.772" v="1886"/>
        <pc:sldMkLst>
          <pc:docMk/>
          <pc:sldMk cId="2189421069" sldId="295"/>
        </pc:sldMkLst>
        <pc:spChg chg="mod">
          <ac:chgData name="Vivek Gohil" userId="8f3e33861dddeea9" providerId="LiveId" clId="{505A5EB4-FA54-4F01-9E12-3083D85F6F74}" dt="2022-04-21T04:47:20.772" v="1886"/>
          <ac:spMkLst>
            <pc:docMk/>
            <pc:sldMk cId="2189421069" sldId="295"/>
            <ac:spMk id="2" creationId="{7897DAC8-DAE6-4738-8A32-3EC01EA977B0}"/>
          </ac:spMkLst>
        </pc:spChg>
        <pc:spChg chg="add del mod">
          <ac:chgData name="Vivek Gohil" userId="8f3e33861dddeea9" providerId="LiveId" clId="{505A5EB4-FA54-4F01-9E12-3083D85F6F74}" dt="2022-04-21T04:47:20.772" v="1886"/>
          <ac:spMkLst>
            <pc:docMk/>
            <pc:sldMk cId="2189421069" sldId="295"/>
            <ac:spMk id="3" creationId="{ED77B899-A9E5-4585-857A-8B2F2F4E94B9}"/>
          </ac:spMkLst>
        </pc:spChg>
        <pc:spChg chg="add del mod">
          <ac:chgData name="Vivek Gohil" userId="8f3e33861dddeea9" providerId="LiveId" clId="{505A5EB4-FA54-4F01-9E12-3083D85F6F74}" dt="2022-04-20T14:06:32.146" v="1058"/>
          <ac:spMkLst>
            <pc:docMk/>
            <pc:sldMk cId="2189421069" sldId="295"/>
            <ac:spMk id="4" creationId="{3E734A6F-3AFB-4238-AF63-D2DF53CA1597}"/>
          </ac:spMkLst>
        </pc:spChg>
      </pc:sldChg>
      <pc:sldChg chg="addSp delSp modSp new mod modAnim">
        <pc:chgData name="Vivek Gohil" userId="8f3e33861dddeea9" providerId="LiveId" clId="{505A5EB4-FA54-4F01-9E12-3083D85F6F74}" dt="2022-04-21T04:47:20.772" v="1886"/>
        <pc:sldMkLst>
          <pc:docMk/>
          <pc:sldMk cId="1775515557" sldId="296"/>
        </pc:sldMkLst>
        <pc:spChg chg="mod">
          <ac:chgData name="Vivek Gohil" userId="8f3e33861dddeea9" providerId="LiveId" clId="{505A5EB4-FA54-4F01-9E12-3083D85F6F74}" dt="2022-04-21T04:47:20.772" v="1886"/>
          <ac:spMkLst>
            <pc:docMk/>
            <pc:sldMk cId="1775515557" sldId="296"/>
            <ac:spMk id="2" creationId="{F69F16DA-52EF-4F92-836E-D7BF923405F3}"/>
          </ac:spMkLst>
        </pc:spChg>
        <pc:spChg chg="mod">
          <ac:chgData name="Vivek Gohil" userId="8f3e33861dddeea9" providerId="LiveId" clId="{505A5EB4-FA54-4F01-9E12-3083D85F6F74}" dt="2022-04-20T17:03:10.146" v="1805" actId="1038"/>
          <ac:spMkLst>
            <pc:docMk/>
            <pc:sldMk cId="1775515557" sldId="296"/>
            <ac:spMk id="3" creationId="{DEE18C9B-420A-48A5-8350-93311C4CD56C}"/>
          </ac:spMkLst>
        </pc:spChg>
        <pc:spChg chg="add mod">
          <ac:chgData name="Vivek Gohil" userId="8f3e33861dddeea9" providerId="LiveId" clId="{505A5EB4-FA54-4F01-9E12-3083D85F6F74}" dt="2022-04-20T14:08:23.717" v="1075" actId="1076"/>
          <ac:spMkLst>
            <pc:docMk/>
            <pc:sldMk cId="1775515557" sldId="296"/>
            <ac:spMk id="4" creationId="{9325D4DA-2FCC-4CB8-A1A4-5169A0B60C00}"/>
          </ac:spMkLst>
        </pc:spChg>
        <pc:spChg chg="add del">
          <ac:chgData name="Vivek Gohil" userId="8f3e33861dddeea9" providerId="LiveId" clId="{505A5EB4-FA54-4F01-9E12-3083D85F6F74}" dt="2022-04-20T14:08:28.687" v="1077"/>
          <ac:spMkLst>
            <pc:docMk/>
            <pc:sldMk cId="1775515557" sldId="296"/>
            <ac:spMk id="5" creationId="{68CAE055-4DCF-4045-9ACA-327F16AB2838}"/>
          </ac:spMkLst>
        </pc:spChg>
        <pc:spChg chg="add del">
          <ac:chgData name="Vivek Gohil" userId="8f3e33861dddeea9" providerId="LiveId" clId="{505A5EB4-FA54-4F01-9E12-3083D85F6F74}" dt="2022-04-20T14:08:31.375" v="1079"/>
          <ac:spMkLst>
            <pc:docMk/>
            <pc:sldMk cId="1775515557" sldId="296"/>
            <ac:spMk id="6" creationId="{48574958-172C-4E15-A6D0-9A834DE95430}"/>
          </ac:spMkLst>
        </pc:spChg>
        <pc:spChg chg="add mod">
          <ac:chgData name="Vivek Gohil" userId="8f3e33861dddeea9" providerId="LiveId" clId="{505A5EB4-FA54-4F01-9E12-3083D85F6F74}" dt="2022-04-20T14:09:05.059" v="1084" actId="1076"/>
          <ac:spMkLst>
            <pc:docMk/>
            <pc:sldMk cId="1775515557" sldId="296"/>
            <ac:spMk id="8" creationId="{0EE5FA97-8396-4A2A-96B7-9EEAF6BDD1D2}"/>
          </ac:spMkLst>
        </pc:spChg>
      </pc:sldChg>
      <pc:sldChg chg="addSp modSp new mod modAnim">
        <pc:chgData name="Vivek Gohil" userId="8f3e33861dddeea9" providerId="LiveId" clId="{505A5EB4-FA54-4F01-9E12-3083D85F6F74}" dt="2022-04-21T04:47:20.772" v="1886"/>
        <pc:sldMkLst>
          <pc:docMk/>
          <pc:sldMk cId="19191576" sldId="297"/>
        </pc:sldMkLst>
        <pc:spChg chg="mod">
          <ac:chgData name="Vivek Gohil" userId="8f3e33861dddeea9" providerId="LiveId" clId="{505A5EB4-FA54-4F01-9E12-3083D85F6F74}" dt="2022-04-21T04:47:20.772" v="1886"/>
          <ac:spMkLst>
            <pc:docMk/>
            <pc:sldMk cId="19191576" sldId="297"/>
            <ac:spMk id="2" creationId="{822D0F0A-DCCF-4697-87D0-6E6B7C11CD49}"/>
          </ac:spMkLst>
        </pc:spChg>
        <pc:spChg chg="mod">
          <ac:chgData name="Vivek Gohil" userId="8f3e33861dddeea9" providerId="LiveId" clId="{505A5EB4-FA54-4F01-9E12-3083D85F6F74}" dt="2022-04-21T04:47:20.772" v="1886"/>
          <ac:spMkLst>
            <pc:docMk/>
            <pc:sldMk cId="19191576" sldId="297"/>
            <ac:spMk id="3" creationId="{E9C7C7DD-526C-49DF-9345-0D73F706A015}"/>
          </ac:spMkLst>
        </pc:spChg>
        <pc:spChg chg="add mod">
          <ac:chgData name="Vivek Gohil" userId="8f3e33861dddeea9" providerId="LiveId" clId="{505A5EB4-FA54-4F01-9E12-3083D85F6F74}" dt="2022-04-20T14:12:20.242" v="1109" actId="1076"/>
          <ac:spMkLst>
            <pc:docMk/>
            <pc:sldMk cId="19191576" sldId="297"/>
            <ac:spMk id="4" creationId="{963A41D9-3649-4D60-89C1-228A55DB9C2E}"/>
          </ac:spMkLst>
        </pc:spChg>
      </pc:sldChg>
      <pc:sldChg chg="addSp modSp new mod modAnim">
        <pc:chgData name="Vivek Gohil" userId="8f3e33861dddeea9" providerId="LiveId" clId="{505A5EB4-FA54-4F01-9E12-3083D85F6F74}" dt="2022-04-21T04:47:20.772" v="1886"/>
        <pc:sldMkLst>
          <pc:docMk/>
          <pc:sldMk cId="2681897901" sldId="298"/>
        </pc:sldMkLst>
        <pc:spChg chg="mod">
          <ac:chgData name="Vivek Gohil" userId="8f3e33861dddeea9" providerId="LiveId" clId="{505A5EB4-FA54-4F01-9E12-3083D85F6F74}" dt="2022-04-21T04:47:20.772" v="1886"/>
          <ac:spMkLst>
            <pc:docMk/>
            <pc:sldMk cId="2681897901" sldId="298"/>
            <ac:spMk id="2" creationId="{4DA917CB-27CE-4773-9203-D248CCCCB279}"/>
          </ac:spMkLst>
        </pc:spChg>
        <pc:spChg chg="mod">
          <ac:chgData name="Vivek Gohil" userId="8f3e33861dddeea9" providerId="LiveId" clId="{505A5EB4-FA54-4F01-9E12-3083D85F6F74}" dt="2022-04-20T17:03:30.600" v="1811" actId="1038"/>
          <ac:spMkLst>
            <pc:docMk/>
            <pc:sldMk cId="2681897901" sldId="298"/>
            <ac:spMk id="3" creationId="{32D78CCB-2328-4174-8712-E4F575BC55D8}"/>
          </ac:spMkLst>
        </pc:spChg>
        <pc:spChg chg="add mod">
          <ac:chgData name="Vivek Gohil" userId="8f3e33861dddeea9" providerId="LiveId" clId="{505A5EB4-FA54-4F01-9E12-3083D85F6F74}" dt="2022-04-20T14:12:39.668" v="1112" actId="1076"/>
          <ac:spMkLst>
            <pc:docMk/>
            <pc:sldMk cId="2681897901" sldId="298"/>
            <ac:spMk id="4" creationId="{7F3C9C04-E6B9-4A7E-84B9-2812FBCAC87D}"/>
          </ac:spMkLst>
        </pc:spChg>
      </pc:sldChg>
      <pc:sldChg chg="addSp delSp modSp new mod modAnim">
        <pc:chgData name="Vivek Gohil" userId="8f3e33861dddeea9" providerId="LiveId" clId="{505A5EB4-FA54-4F01-9E12-3083D85F6F74}" dt="2022-04-21T04:47:20.772" v="1886"/>
        <pc:sldMkLst>
          <pc:docMk/>
          <pc:sldMk cId="2496970052" sldId="299"/>
        </pc:sldMkLst>
        <pc:spChg chg="mod">
          <ac:chgData name="Vivek Gohil" userId="8f3e33861dddeea9" providerId="LiveId" clId="{505A5EB4-FA54-4F01-9E12-3083D85F6F74}" dt="2022-04-21T04:47:20.772" v="1886"/>
          <ac:spMkLst>
            <pc:docMk/>
            <pc:sldMk cId="2496970052" sldId="299"/>
            <ac:spMk id="2" creationId="{74268015-FE3D-46CF-9BED-DDDE2D99FD1D}"/>
          </ac:spMkLst>
        </pc:spChg>
        <pc:spChg chg="add del mod">
          <ac:chgData name="Vivek Gohil" userId="8f3e33861dddeea9" providerId="LiveId" clId="{505A5EB4-FA54-4F01-9E12-3083D85F6F74}" dt="2022-04-21T04:47:20.772" v="1886"/>
          <ac:spMkLst>
            <pc:docMk/>
            <pc:sldMk cId="2496970052" sldId="299"/>
            <ac:spMk id="3" creationId="{6BDB5BCD-61A5-416A-A70E-5AD27DBF1A9C}"/>
          </ac:spMkLst>
        </pc:spChg>
        <pc:spChg chg="add del mod">
          <ac:chgData name="Vivek Gohil" userId="8f3e33861dddeea9" providerId="LiveId" clId="{505A5EB4-FA54-4F01-9E12-3083D85F6F74}" dt="2022-04-20T14:13:31.893" v="1116"/>
          <ac:spMkLst>
            <pc:docMk/>
            <pc:sldMk cId="2496970052" sldId="299"/>
            <ac:spMk id="4" creationId="{02E4CB3D-B809-497A-A4A9-167451C493A7}"/>
          </ac:spMkLst>
        </pc:spChg>
        <pc:spChg chg="add mod">
          <ac:chgData name="Vivek Gohil" userId="8f3e33861dddeea9" providerId="LiveId" clId="{505A5EB4-FA54-4F01-9E12-3083D85F6F74}" dt="2022-04-20T14:13:51.780" v="1123"/>
          <ac:spMkLst>
            <pc:docMk/>
            <pc:sldMk cId="2496970052" sldId="299"/>
            <ac:spMk id="5" creationId="{FAF8E292-3C01-40DD-B312-0278A2854C72}"/>
          </ac:spMkLst>
        </pc:spChg>
      </pc:sldChg>
      <pc:sldChg chg="addSp delSp modSp new mod modAnim">
        <pc:chgData name="Vivek Gohil" userId="8f3e33861dddeea9" providerId="LiveId" clId="{505A5EB4-FA54-4F01-9E12-3083D85F6F74}" dt="2022-04-21T04:47:20.772" v="1886"/>
        <pc:sldMkLst>
          <pc:docMk/>
          <pc:sldMk cId="502944857" sldId="300"/>
        </pc:sldMkLst>
        <pc:spChg chg="mod">
          <ac:chgData name="Vivek Gohil" userId="8f3e33861dddeea9" providerId="LiveId" clId="{505A5EB4-FA54-4F01-9E12-3083D85F6F74}" dt="2022-04-21T04:47:20.772" v="1886"/>
          <ac:spMkLst>
            <pc:docMk/>
            <pc:sldMk cId="502944857" sldId="300"/>
            <ac:spMk id="2" creationId="{C4790145-8D6F-49D7-AD65-72295F37AADB}"/>
          </ac:spMkLst>
        </pc:spChg>
        <pc:spChg chg="add del mod">
          <ac:chgData name="Vivek Gohil" userId="8f3e33861dddeea9" providerId="LiveId" clId="{505A5EB4-FA54-4F01-9E12-3083D85F6F74}" dt="2022-04-21T04:47:20.772" v="1886"/>
          <ac:spMkLst>
            <pc:docMk/>
            <pc:sldMk cId="502944857" sldId="300"/>
            <ac:spMk id="3" creationId="{E4F515BF-90E3-47B3-961B-9864A1A69F93}"/>
          </ac:spMkLst>
        </pc:spChg>
        <pc:spChg chg="add del mod">
          <ac:chgData name="Vivek Gohil" userId="8f3e33861dddeea9" providerId="LiveId" clId="{505A5EB4-FA54-4F01-9E12-3083D85F6F74}" dt="2022-04-20T14:33:10.527" v="1141"/>
          <ac:spMkLst>
            <pc:docMk/>
            <pc:sldMk cId="502944857" sldId="300"/>
            <ac:spMk id="4" creationId="{B962D885-106B-4164-A71F-47FE0C6D42E0}"/>
          </ac:spMkLst>
        </pc:spChg>
        <pc:spChg chg="add mod">
          <ac:chgData name="Vivek Gohil" userId="8f3e33861dddeea9" providerId="LiveId" clId="{505A5EB4-FA54-4F01-9E12-3083D85F6F74}" dt="2022-04-20T14:34:00.750" v="1149" actId="1076"/>
          <ac:spMkLst>
            <pc:docMk/>
            <pc:sldMk cId="502944857" sldId="300"/>
            <ac:spMk id="5" creationId="{1D2A102A-9B4D-4665-80A6-039A22646EEB}"/>
          </ac:spMkLst>
        </pc:spChg>
      </pc:sldChg>
      <pc:sldChg chg="addSp delSp modSp new del mod modAnim">
        <pc:chgData name="Vivek Gohil" userId="8f3e33861dddeea9" providerId="LiveId" clId="{505A5EB4-FA54-4F01-9E12-3083D85F6F74}" dt="2022-04-20T14:22:04.802" v="1137" actId="47"/>
        <pc:sldMkLst>
          <pc:docMk/>
          <pc:sldMk cId="2950468782" sldId="300"/>
        </pc:sldMkLst>
        <pc:spChg chg="mod">
          <ac:chgData name="Vivek Gohil" userId="8f3e33861dddeea9" providerId="LiveId" clId="{505A5EB4-FA54-4F01-9E12-3083D85F6F74}" dt="2022-04-20T14:15:22.208" v="1125"/>
          <ac:spMkLst>
            <pc:docMk/>
            <pc:sldMk cId="2950468782" sldId="300"/>
            <ac:spMk id="2" creationId="{5EEF422B-F21A-4759-9CBE-2B11FE318BAA}"/>
          </ac:spMkLst>
        </pc:spChg>
        <pc:spChg chg="add del mod">
          <ac:chgData name="Vivek Gohil" userId="8f3e33861dddeea9" providerId="LiveId" clId="{505A5EB4-FA54-4F01-9E12-3083D85F6F74}" dt="2022-04-20T14:16:28.373" v="1131"/>
          <ac:spMkLst>
            <pc:docMk/>
            <pc:sldMk cId="2950468782" sldId="300"/>
            <ac:spMk id="3" creationId="{9409BF79-7F7C-4091-BB8D-A4D08190C52C}"/>
          </ac:spMkLst>
        </pc:spChg>
        <pc:spChg chg="add del mod">
          <ac:chgData name="Vivek Gohil" userId="8f3e33861dddeea9" providerId="LiveId" clId="{505A5EB4-FA54-4F01-9E12-3083D85F6F74}" dt="2022-04-20T14:16:17.606" v="1127"/>
          <ac:spMkLst>
            <pc:docMk/>
            <pc:sldMk cId="2950468782" sldId="300"/>
            <ac:spMk id="4" creationId="{61EC5343-0CD0-43A2-B0D6-15CA72AACB10}"/>
          </ac:spMkLst>
        </pc:spChg>
        <pc:spChg chg="add mod">
          <ac:chgData name="Vivek Gohil" userId="8f3e33861dddeea9" providerId="LiveId" clId="{505A5EB4-FA54-4F01-9E12-3083D85F6F74}" dt="2022-04-20T14:16:47.365" v="1136" actId="1076"/>
          <ac:spMkLst>
            <pc:docMk/>
            <pc:sldMk cId="2950468782" sldId="300"/>
            <ac:spMk id="5" creationId="{C30883D7-F77F-4ECB-878B-666A0173FF46}"/>
          </ac:spMkLst>
        </pc:spChg>
        <pc:spChg chg="add del mod">
          <ac:chgData name="Vivek Gohil" userId="8f3e33861dddeea9" providerId="LiveId" clId="{505A5EB4-FA54-4F01-9E12-3083D85F6F74}" dt="2022-04-20T14:16:38.957" v="1134"/>
          <ac:spMkLst>
            <pc:docMk/>
            <pc:sldMk cId="2950468782" sldId="300"/>
            <ac:spMk id="6" creationId="{6F1285DC-8CEC-4942-ADA9-B7C0A0A6C7EF}"/>
          </ac:spMkLst>
        </pc:spChg>
      </pc:sldChg>
      <pc:sldChg chg="addSp modSp new mod modAnim">
        <pc:chgData name="Vivek Gohil" userId="8f3e33861dddeea9" providerId="LiveId" clId="{505A5EB4-FA54-4F01-9E12-3083D85F6F74}" dt="2022-04-21T04:47:20.772" v="1886"/>
        <pc:sldMkLst>
          <pc:docMk/>
          <pc:sldMk cId="3875097358" sldId="301"/>
        </pc:sldMkLst>
        <pc:spChg chg="mod">
          <ac:chgData name="Vivek Gohil" userId="8f3e33861dddeea9" providerId="LiveId" clId="{505A5EB4-FA54-4F01-9E12-3083D85F6F74}" dt="2022-04-21T04:47:20.772" v="1886"/>
          <ac:spMkLst>
            <pc:docMk/>
            <pc:sldMk cId="3875097358" sldId="301"/>
            <ac:spMk id="2" creationId="{BF2F26E0-BE26-4502-B570-FB4288316A82}"/>
          </ac:spMkLst>
        </pc:spChg>
        <pc:spChg chg="mod">
          <ac:chgData name="Vivek Gohil" userId="8f3e33861dddeea9" providerId="LiveId" clId="{505A5EB4-FA54-4F01-9E12-3083D85F6F74}" dt="2022-04-21T04:47:20.772" v="1886"/>
          <ac:spMkLst>
            <pc:docMk/>
            <pc:sldMk cId="3875097358" sldId="301"/>
            <ac:spMk id="3" creationId="{2D90FE1F-BB6F-433E-9481-3D3D69A280FB}"/>
          </ac:spMkLst>
        </pc:spChg>
        <pc:spChg chg="add mod">
          <ac:chgData name="Vivek Gohil" userId="8f3e33861dddeea9" providerId="LiveId" clId="{505A5EB4-FA54-4F01-9E12-3083D85F6F74}" dt="2022-04-20T14:35:35.448" v="1163" actId="1076"/>
          <ac:spMkLst>
            <pc:docMk/>
            <pc:sldMk cId="3875097358" sldId="301"/>
            <ac:spMk id="4" creationId="{5B294406-91B6-448C-8753-198A9D69E2C3}"/>
          </ac:spMkLst>
        </pc:spChg>
      </pc:sldChg>
      <pc:sldChg chg="addSp modSp new mod modAnim">
        <pc:chgData name="Vivek Gohil" userId="8f3e33861dddeea9" providerId="LiveId" clId="{505A5EB4-FA54-4F01-9E12-3083D85F6F74}" dt="2022-04-21T04:47:20.772" v="1886"/>
        <pc:sldMkLst>
          <pc:docMk/>
          <pc:sldMk cId="1109747269" sldId="302"/>
        </pc:sldMkLst>
        <pc:spChg chg="mod">
          <ac:chgData name="Vivek Gohil" userId="8f3e33861dddeea9" providerId="LiveId" clId="{505A5EB4-FA54-4F01-9E12-3083D85F6F74}" dt="2022-04-21T04:47:20.772" v="1886"/>
          <ac:spMkLst>
            <pc:docMk/>
            <pc:sldMk cId="1109747269" sldId="302"/>
            <ac:spMk id="2" creationId="{07D5B4FF-B2E0-4FB9-9874-4159B13680CE}"/>
          </ac:spMkLst>
        </pc:spChg>
        <pc:spChg chg="mod">
          <ac:chgData name="Vivek Gohil" userId="8f3e33861dddeea9" providerId="LiveId" clId="{505A5EB4-FA54-4F01-9E12-3083D85F6F74}" dt="2022-04-21T04:47:20.772" v="1886"/>
          <ac:spMkLst>
            <pc:docMk/>
            <pc:sldMk cId="1109747269" sldId="302"/>
            <ac:spMk id="3" creationId="{35F9EC3C-E91D-4D67-A3A4-71F73D6BCA2C}"/>
          </ac:spMkLst>
        </pc:spChg>
        <pc:spChg chg="add mod">
          <ac:chgData name="Vivek Gohil" userId="8f3e33861dddeea9" providerId="LiveId" clId="{505A5EB4-FA54-4F01-9E12-3083D85F6F74}" dt="2022-04-20T14:36:52.302" v="1171"/>
          <ac:spMkLst>
            <pc:docMk/>
            <pc:sldMk cId="1109747269" sldId="302"/>
            <ac:spMk id="4" creationId="{0511DA74-B7C6-4006-91E8-315F457CAA99}"/>
          </ac:spMkLst>
        </pc:spChg>
      </pc:sldChg>
      <pc:sldChg chg="addSp modSp new mod modAnim">
        <pc:chgData name="Vivek Gohil" userId="8f3e33861dddeea9" providerId="LiveId" clId="{505A5EB4-FA54-4F01-9E12-3083D85F6F74}" dt="2022-04-21T04:47:20.772" v="1886"/>
        <pc:sldMkLst>
          <pc:docMk/>
          <pc:sldMk cId="2840569512" sldId="303"/>
        </pc:sldMkLst>
        <pc:spChg chg="mod">
          <ac:chgData name="Vivek Gohil" userId="8f3e33861dddeea9" providerId="LiveId" clId="{505A5EB4-FA54-4F01-9E12-3083D85F6F74}" dt="2022-04-21T04:47:20.772" v="1886"/>
          <ac:spMkLst>
            <pc:docMk/>
            <pc:sldMk cId="2840569512" sldId="303"/>
            <ac:spMk id="2" creationId="{7EA01CF6-0637-429E-B3EC-88AFE4565520}"/>
          </ac:spMkLst>
        </pc:spChg>
        <pc:spChg chg="mod">
          <ac:chgData name="Vivek Gohil" userId="8f3e33861dddeea9" providerId="LiveId" clId="{505A5EB4-FA54-4F01-9E12-3083D85F6F74}" dt="2022-04-21T04:47:20.772" v="1886"/>
          <ac:spMkLst>
            <pc:docMk/>
            <pc:sldMk cId="2840569512" sldId="303"/>
            <ac:spMk id="3" creationId="{EC629464-F5BB-4F58-814D-BDA2A96298B8}"/>
          </ac:spMkLst>
        </pc:spChg>
        <pc:spChg chg="add mod">
          <ac:chgData name="Vivek Gohil" userId="8f3e33861dddeea9" providerId="LiveId" clId="{505A5EB4-FA54-4F01-9E12-3083D85F6F74}" dt="2022-04-20T14:39:27.330" v="1186"/>
          <ac:spMkLst>
            <pc:docMk/>
            <pc:sldMk cId="2840569512" sldId="303"/>
            <ac:spMk id="4" creationId="{F03AD745-B4CB-4F52-9E7B-F7EBDAC8640C}"/>
          </ac:spMkLst>
        </pc:spChg>
      </pc:sldChg>
      <pc:sldChg chg="addSp modSp new mod modAnim">
        <pc:chgData name="Vivek Gohil" userId="8f3e33861dddeea9" providerId="LiveId" clId="{505A5EB4-FA54-4F01-9E12-3083D85F6F74}" dt="2022-04-21T04:47:20.772" v="1886"/>
        <pc:sldMkLst>
          <pc:docMk/>
          <pc:sldMk cId="1567225996" sldId="304"/>
        </pc:sldMkLst>
        <pc:spChg chg="mod">
          <ac:chgData name="Vivek Gohil" userId="8f3e33861dddeea9" providerId="LiveId" clId="{505A5EB4-FA54-4F01-9E12-3083D85F6F74}" dt="2022-04-21T04:47:20.772" v="1886"/>
          <ac:spMkLst>
            <pc:docMk/>
            <pc:sldMk cId="1567225996" sldId="304"/>
            <ac:spMk id="2" creationId="{ED92B2FD-D20B-4491-BFD2-A78152E561FF}"/>
          </ac:spMkLst>
        </pc:spChg>
        <pc:spChg chg="mod">
          <ac:chgData name="Vivek Gohil" userId="8f3e33861dddeea9" providerId="LiveId" clId="{505A5EB4-FA54-4F01-9E12-3083D85F6F74}" dt="2022-04-21T04:47:20.772" v="1886"/>
          <ac:spMkLst>
            <pc:docMk/>
            <pc:sldMk cId="1567225996" sldId="304"/>
            <ac:spMk id="3" creationId="{7D3598F0-9552-4E0C-88AE-6E3E20D487A3}"/>
          </ac:spMkLst>
        </pc:spChg>
        <pc:spChg chg="add mod">
          <ac:chgData name="Vivek Gohil" userId="8f3e33861dddeea9" providerId="LiveId" clId="{505A5EB4-FA54-4F01-9E12-3083D85F6F74}" dt="2022-04-20T14:40:35.494" v="1193"/>
          <ac:spMkLst>
            <pc:docMk/>
            <pc:sldMk cId="1567225996" sldId="304"/>
            <ac:spMk id="4" creationId="{A34A9BB1-5736-4952-8D9D-AFCCB62CC5AB}"/>
          </ac:spMkLst>
        </pc:spChg>
      </pc:sldChg>
      <pc:sldChg chg="addSp delSp modSp new mod modAnim">
        <pc:chgData name="Vivek Gohil" userId="8f3e33861dddeea9" providerId="LiveId" clId="{505A5EB4-FA54-4F01-9E12-3083D85F6F74}" dt="2022-04-21T04:47:20.772" v="1886"/>
        <pc:sldMkLst>
          <pc:docMk/>
          <pc:sldMk cId="3225640347" sldId="305"/>
        </pc:sldMkLst>
        <pc:spChg chg="mod">
          <ac:chgData name="Vivek Gohil" userId="8f3e33861dddeea9" providerId="LiveId" clId="{505A5EB4-FA54-4F01-9E12-3083D85F6F74}" dt="2022-04-21T04:47:20.772" v="1886"/>
          <ac:spMkLst>
            <pc:docMk/>
            <pc:sldMk cId="3225640347" sldId="305"/>
            <ac:spMk id="2" creationId="{A488C60E-B330-4ED3-A1CB-EDB3ED43B67D}"/>
          </ac:spMkLst>
        </pc:spChg>
        <pc:spChg chg="mod">
          <ac:chgData name="Vivek Gohil" userId="8f3e33861dddeea9" providerId="LiveId" clId="{505A5EB4-FA54-4F01-9E12-3083D85F6F74}" dt="2022-04-21T04:47:20.772" v="1886"/>
          <ac:spMkLst>
            <pc:docMk/>
            <pc:sldMk cId="3225640347" sldId="305"/>
            <ac:spMk id="3" creationId="{3F8B882E-A420-4AFA-A23E-3C7FDAE50D81}"/>
          </ac:spMkLst>
        </pc:spChg>
        <pc:spChg chg="add mod">
          <ac:chgData name="Vivek Gohil" userId="8f3e33861dddeea9" providerId="LiveId" clId="{505A5EB4-FA54-4F01-9E12-3083D85F6F74}" dt="2022-04-20T14:42:37.451" v="1212" actId="1076"/>
          <ac:spMkLst>
            <pc:docMk/>
            <pc:sldMk cId="3225640347" sldId="305"/>
            <ac:spMk id="4" creationId="{9C15F4A1-7E6D-46A8-800C-A21C0664FCE7}"/>
          </ac:spMkLst>
        </pc:spChg>
        <pc:spChg chg="add del">
          <ac:chgData name="Vivek Gohil" userId="8f3e33861dddeea9" providerId="LiveId" clId="{505A5EB4-FA54-4F01-9E12-3083D85F6F74}" dt="2022-04-20T14:42:47.571" v="1216"/>
          <ac:spMkLst>
            <pc:docMk/>
            <pc:sldMk cId="3225640347" sldId="305"/>
            <ac:spMk id="5" creationId="{2BFCEA24-E37B-4BF9-B459-5A1967C0146A}"/>
          </ac:spMkLst>
        </pc:spChg>
        <pc:spChg chg="add mod">
          <ac:chgData name="Vivek Gohil" userId="8f3e33861dddeea9" providerId="LiveId" clId="{505A5EB4-FA54-4F01-9E12-3083D85F6F74}" dt="2022-04-20T14:43:02.666" v="1221" actId="1076"/>
          <ac:spMkLst>
            <pc:docMk/>
            <pc:sldMk cId="3225640347" sldId="305"/>
            <ac:spMk id="6" creationId="{7C043346-7022-4EC4-9BFD-91AB648B5337}"/>
          </ac:spMkLst>
        </pc:spChg>
      </pc:sldChg>
      <pc:sldChg chg="addSp modSp new mod modAnim">
        <pc:chgData name="Vivek Gohil" userId="8f3e33861dddeea9" providerId="LiveId" clId="{505A5EB4-FA54-4F01-9E12-3083D85F6F74}" dt="2022-04-21T04:47:20.772" v="1886"/>
        <pc:sldMkLst>
          <pc:docMk/>
          <pc:sldMk cId="1089047321" sldId="306"/>
        </pc:sldMkLst>
        <pc:spChg chg="mod">
          <ac:chgData name="Vivek Gohil" userId="8f3e33861dddeea9" providerId="LiveId" clId="{505A5EB4-FA54-4F01-9E12-3083D85F6F74}" dt="2022-04-21T04:47:20.772" v="1886"/>
          <ac:spMkLst>
            <pc:docMk/>
            <pc:sldMk cId="1089047321" sldId="306"/>
            <ac:spMk id="2" creationId="{D068CC40-1A63-4295-BA61-6A131EAACE12}"/>
          </ac:spMkLst>
        </pc:spChg>
        <pc:spChg chg="mod">
          <ac:chgData name="Vivek Gohil" userId="8f3e33861dddeea9" providerId="LiveId" clId="{505A5EB4-FA54-4F01-9E12-3083D85F6F74}" dt="2022-04-21T04:47:20.772" v="1886"/>
          <ac:spMkLst>
            <pc:docMk/>
            <pc:sldMk cId="1089047321" sldId="306"/>
            <ac:spMk id="3" creationId="{EBEF61CA-6E03-410C-85B7-AF2FE54FFE89}"/>
          </ac:spMkLst>
        </pc:spChg>
        <pc:spChg chg="add mod">
          <ac:chgData name="Vivek Gohil" userId="8f3e33861dddeea9" providerId="LiveId" clId="{505A5EB4-FA54-4F01-9E12-3083D85F6F74}" dt="2022-04-20T14:43:34.952" v="1228" actId="1076"/>
          <ac:spMkLst>
            <pc:docMk/>
            <pc:sldMk cId="1089047321" sldId="306"/>
            <ac:spMk id="4" creationId="{5DD5AE3A-3134-41F6-BCDD-C3E162694D51}"/>
          </ac:spMkLst>
        </pc:spChg>
      </pc:sldChg>
      <pc:sldChg chg="addSp modSp new mod modAnim">
        <pc:chgData name="Vivek Gohil" userId="8f3e33861dddeea9" providerId="LiveId" clId="{505A5EB4-FA54-4F01-9E12-3083D85F6F74}" dt="2022-04-21T04:47:20.772" v="1886"/>
        <pc:sldMkLst>
          <pc:docMk/>
          <pc:sldMk cId="557511719" sldId="307"/>
        </pc:sldMkLst>
        <pc:spChg chg="mod">
          <ac:chgData name="Vivek Gohil" userId="8f3e33861dddeea9" providerId="LiveId" clId="{505A5EB4-FA54-4F01-9E12-3083D85F6F74}" dt="2022-04-21T04:47:20.772" v="1886"/>
          <ac:spMkLst>
            <pc:docMk/>
            <pc:sldMk cId="557511719" sldId="307"/>
            <ac:spMk id="2" creationId="{666329EF-097B-4B9A-A78F-86ADFF87E175}"/>
          </ac:spMkLst>
        </pc:spChg>
        <pc:spChg chg="mod">
          <ac:chgData name="Vivek Gohil" userId="8f3e33861dddeea9" providerId="LiveId" clId="{505A5EB4-FA54-4F01-9E12-3083D85F6F74}" dt="2022-04-21T04:47:20.772" v="1886"/>
          <ac:spMkLst>
            <pc:docMk/>
            <pc:sldMk cId="557511719" sldId="307"/>
            <ac:spMk id="3" creationId="{60DF15F7-2E7E-4FDC-A626-F6DFAF355D2D}"/>
          </ac:spMkLst>
        </pc:spChg>
        <pc:spChg chg="add mod">
          <ac:chgData name="Vivek Gohil" userId="8f3e33861dddeea9" providerId="LiveId" clId="{505A5EB4-FA54-4F01-9E12-3083D85F6F74}" dt="2022-04-20T14:45:08.224" v="1243"/>
          <ac:spMkLst>
            <pc:docMk/>
            <pc:sldMk cId="557511719" sldId="307"/>
            <ac:spMk id="4" creationId="{F2D95A7F-4D31-477E-B5FF-0CFD6E605747}"/>
          </ac:spMkLst>
        </pc:spChg>
      </pc:sldChg>
      <pc:sldChg chg="addSp delSp modSp new mod modAnim">
        <pc:chgData name="Vivek Gohil" userId="8f3e33861dddeea9" providerId="LiveId" clId="{505A5EB4-FA54-4F01-9E12-3083D85F6F74}" dt="2022-04-21T04:47:20.772" v="1886"/>
        <pc:sldMkLst>
          <pc:docMk/>
          <pc:sldMk cId="3892580747" sldId="308"/>
        </pc:sldMkLst>
        <pc:spChg chg="mod">
          <ac:chgData name="Vivek Gohil" userId="8f3e33861dddeea9" providerId="LiveId" clId="{505A5EB4-FA54-4F01-9E12-3083D85F6F74}" dt="2022-04-21T04:47:20.772" v="1886"/>
          <ac:spMkLst>
            <pc:docMk/>
            <pc:sldMk cId="3892580747" sldId="308"/>
            <ac:spMk id="2" creationId="{C4883B69-1469-4674-AE30-27AA41010C92}"/>
          </ac:spMkLst>
        </pc:spChg>
        <pc:spChg chg="add del mod">
          <ac:chgData name="Vivek Gohil" userId="8f3e33861dddeea9" providerId="LiveId" clId="{505A5EB4-FA54-4F01-9E12-3083D85F6F74}" dt="2022-04-21T04:47:20.772" v="1886"/>
          <ac:spMkLst>
            <pc:docMk/>
            <pc:sldMk cId="3892580747" sldId="308"/>
            <ac:spMk id="3" creationId="{83DB9003-291D-47B3-BFD2-E1BAB26B53E3}"/>
          </ac:spMkLst>
        </pc:spChg>
        <pc:spChg chg="add del mod">
          <ac:chgData name="Vivek Gohil" userId="8f3e33861dddeea9" providerId="LiveId" clId="{505A5EB4-FA54-4F01-9E12-3083D85F6F74}" dt="2022-04-20T14:45:52.670" v="1247"/>
          <ac:spMkLst>
            <pc:docMk/>
            <pc:sldMk cId="3892580747" sldId="308"/>
            <ac:spMk id="4" creationId="{C430DE75-5BE4-4707-AA30-36FAD496B786}"/>
          </ac:spMkLst>
        </pc:spChg>
        <pc:spChg chg="add del">
          <ac:chgData name="Vivek Gohil" userId="8f3e33861dddeea9" providerId="LiveId" clId="{505A5EB4-FA54-4F01-9E12-3083D85F6F74}" dt="2022-04-20T14:46:01.198" v="1251"/>
          <ac:spMkLst>
            <pc:docMk/>
            <pc:sldMk cId="3892580747" sldId="308"/>
            <ac:spMk id="5" creationId="{9FE7E899-5BCC-4AD0-8C48-1A9A2076D98C}"/>
          </ac:spMkLst>
        </pc:spChg>
        <pc:spChg chg="add mod">
          <ac:chgData name="Vivek Gohil" userId="8f3e33861dddeea9" providerId="LiveId" clId="{505A5EB4-FA54-4F01-9E12-3083D85F6F74}" dt="2022-04-20T14:46:17.521" v="1257" actId="1076"/>
          <ac:spMkLst>
            <pc:docMk/>
            <pc:sldMk cId="3892580747" sldId="308"/>
            <ac:spMk id="6" creationId="{FB4090B5-78DA-458B-8FC6-EEE1FFC231C3}"/>
          </ac:spMkLst>
        </pc:spChg>
      </pc:sldChg>
      <pc:sldChg chg="modSp new mod modAnim">
        <pc:chgData name="Vivek Gohil" userId="8f3e33861dddeea9" providerId="LiveId" clId="{505A5EB4-FA54-4F01-9E12-3083D85F6F74}" dt="2022-04-21T04:47:20.772" v="1886"/>
        <pc:sldMkLst>
          <pc:docMk/>
          <pc:sldMk cId="4282358888" sldId="309"/>
        </pc:sldMkLst>
        <pc:spChg chg="mod">
          <ac:chgData name="Vivek Gohil" userId="8f3e33861dddeea9" providerId="LiveId" clId="{505A5EB4-FA54-4F01-9E12-3083D85F6F74}" dt="2022-04-21T04:47:20.772" v="1886"/>
          <ac:spMkLst>
            <pc:docMk/>
            <pc:sldMk cId="4282358888" sldId="309"/>
            <ac:spMk id="2" creationId="{EDD30C67-45B8-425A-B4F9-0535E33D03E2}"/>
          </ac:spMkLst>
        </pc:spChg>
        <pc:spChg chg="mod">
          <ac:chgData name="Vivek Gohil" userId="8f3e33861dddeea9" providerId="LiveId" clId="{505A5EB4-FA54-4F01-9E12-3083D85F6F74}" dt="2022-04-21T04:47:20.772" v="1886"/>
          <ac:spMkLst>
            <pc:docMk/>
            <pc:sldMk cId="4282358888" sldId="309"/>
            <ac:spMk id="3" creationId="{873FE1B8-2774-45EC-82EB-B4577642BCFC}"/>
          </ac:spMkLst>
        </pc:spChg>
      </pc:sldChg>
      <pc:sldChg chg="addSp modSp new mod modAnim">
        <pc:chgData name="Vivek Gohil" userId="8f3e33861dddeea9" providerId="LiveId" clId="{505A5EB4-FA54-4F01-9E12-3083D85F6F74}" dt="2022-04-21T04:47:20.772" v="1886"/>
        <pc:sldMkLst>
          <pc:docMk/>
          <pc:sldMk cId="4145328288" sldId="310"/>
        </pc:sldMkLst>
        <pc:spChg chg="mod">
          <ac:chgData name="Vivek Gohil" userId="8f3e33861dddeea9" providerId="LiveId" clId="{505A5EB4-FA54-4F01-9E12-3083D85F6F74}" dt="2022-04-21T04:47:20.772" v="1886"/>
          <ac:spMkLst>
            <pc:docMk/>
            <pc:sldMk cId="4145328288" sldId="310"/>
            <ac:spMk id="2" creationId="{EBB4ACD4-C7BD-47DD-9A7E-10E9DEB29C19}"/>
          </ac:spMkLst>
        </pc:spChg>
        <pc:spChg chg="mod">
          <ac:chgData name="Vivek Gohil" userId="8f3e33861dddeea9" providerId="LiveId" clId="{505A5EB4-FA54-4F01-9E12-3083D85F6F74}" dt="2022-04-21T04:47:20.772" v="1886"/>
          <ac:spMkLst>
            <pc:docMk/>
            <pc:sldMk cId="4145328288" sldId="310"/>
            <ac:spMk id="3" creationId="{DF85E554-A7B8-4351-9557-6DAA24D81422}"/>
          </ac:spMkLst>
        </pc:spChg>
        <pc:spChg chg="add mod">
          <ac:chgData name="Vivek Gohil" userId="8f3e33861dddeea9" providerId="LiveId" clId="{505A5EB4-FA54-4F01-9E12-3083D85F6F74}" dt="2022-04-20T14:49:02.855" v="1292" actId="1076"/>
          <ac:spMkLst>
            <pc:docMk/>
            <pc:sldMk cId="4145328288" sldId="310"/>
            <ac:spMk id="4" creationId="{5A0FE182-59FF-420B-9A19-6C643A9380A3}"/>
          </ac:spMkLst>
        </pc:spChg>
      </pc:sldChg>
      <pc:sldChg chg="addSp modSp new mod modAnim">
        <pc:chgData name="Vivek Gohil" userId="8f3e33861dddeea9" providerId="LiveId" clId="{505A5EB4-FA54-4F01-9E12-3083D85F6F74}" dt="2022-04-21T04:47:20.772" v="1886"/>
        <pc:sldMkLst>
          <pc:docMk/>
          <pc:sldMk cId="3252195040" sldId="311"/>
        </pc:sldMkLst>
        <pc:spChg chg="mod">
          <ac:chgData name="Vivek Gohil" userId="8f3e33861dddeea9" providerId="LiveId" clId="{505A5EB4-FA54-4F01-9E12-3083D85F6F74}" dt="2022-04-21T04:47:20.772" v="1886"/>
          <ac:spMkLst>
            <pc:docMk/>
            <pc:sldMk cId="3252195040" sldId="311"/>
            <ac:spMk id="2" creationId="{9DC297E3-0FF0-4971-9092-BDC658ACAB78}"/>
          </ac:spMkLst>
        </pc:spChg>
        <pc:spChg chg="mod">
          <ac:chgData name="Vivek Gohil" userId="8f3e33861dddeea9" providerId="LiveId" clId="{505A5EB4-FA54-4F01-9E12-3083D85F6F74}" dt="2022-04-21T04:47:20.772" v="1886"/>
          <ac:spMkLst>
            <pc:docMk/>
            <pc:sldMk cId="3252195040" sldId="311"/>
            <ac:spMk id="3" creationId="{BB0CCA84-2EDA-4E73-BEE3-2497408310DD}"/>
          </ac:spMkLst>
        </pc:spChg>
        <pc:spChg chg="add mod">
          <ac:chgData name="Vivek Gohil" userId="8f3e33861dddeea9" providerId="LiveId" clId="{505A5EB4-FA54-4F01-9E12-3083D85F6F74}" dt="2022-04-20T14:54:27.624" v="1309" actId="20577"/>
          <ac:spMkLst>
            <pc:docMk/>
            <pc:sldMk cId="3252195040" sldId="311"/>
            <ac:spMk id="4" creationId="{7D11ABA3-80FC-4C52-9028-C422A47E8870}"/>
          </ac:spMkLst>
        </pc:spChg>
      </pc:sldChg>
      <pc:sldChg chg="addSp delSp modSp new mod modAnim">
        <pc:chgData name="Vivek Gohil" userId="8f3e33861dddeea9" providerId="LiveId" clId="{505A5EB4-FA54-4F01-9E12-3083D85F6F74}" dt="2022-04-21T04:47:20.772" v="1886"/>
        <pc:sldMkLst>
          <pc:docMk/>
          <pc:sldMk cId="3880945958" sldId="312"/>
        </pc:sldMkLst>
        <pc:spChg chg="mod">
          <ac:chgData name="Vivek Gohil" userId="8f3e33861dddeea9" providerId="LiveId" clId="{505A5EB4-FA54-4F01-9E12-3083D85F6F74}" dt="2022-04-21T04:47:20.772" v="1886"/>
          <ac:spMkLst>
            <pc:docMk/>
            <pc:sldMk cId="3880945958" sldId="312"/>
            <ac:spMk id="2" creationId="{CBEBCD5F-3159-46EB-9FCC-38C5769EEA49}"/>
          </ac:spMkLst>
        </pc:spChg>
        <pc:spChg chg="add del mod">
          <ac:chgData name="Vivek Gohil" userId="8f3e33861dddeea9" providerId="LiveId" clId="{505A5EB4-FA54-4F01-9E12-3083D85F6F74}" dt="2022-04-21T04:47:20.772" v="1886"/>
          <ac:spMkLst>
            <pc:docMk/>
            <pc:sldMk cId="3880945958" sldId="312"/>
            <ac:spMk id="3" creationId="{CCDF40A2-4269-4E15-BA89-93EE946E05A7}"/>
          </ac:spMkLst>
        </pc:spChg>
        <pc:spChg chg="add del mod">
          <ac:chgData name="Vivek Gohil" userId="8f3e33861dddeea9" providerId="LiveId" clId="{505A5EB4-FA54-4F01-9E12-3083D85F6F74}" dt="2022-04-20T15:04:04.115" v="1313"/>
          <ac:spMkLst>
            <pc:docMk/>
            <pc:sldMk cId="3880945958" sldId="312"/>
            <ac:spMk id="4" creationId="{068AB67E-8477-45A9-ADC2-B9A2D5091867}"/>
          </ac:spMkLst>
        </pc:spChg>
        <pc:spChg chg="add mod">
          <ac:chgData name="Vivek Gohil" userId="8f3e33861dddeea9" providerId="LiveId" clId="{505A5EB4-FA54-4F01-9E12-3083D85F6F74}" dt="2022-04-20T15:04:32.958" v="1321" actId="14100"/>
          <ac:spMkLst>
            <pc:docMk/>
            <pc:sldMk cId="3880945958" sldId="312"/>
            <ac:spMk id="5" creationId="{9F71F60A-F122-4B0F-8385-34E0A11864A3}"/>
          </ac:spMkLst>
        </pc:spChg>
        <pc:spChg chg="add del mod">
          <ac:chgData name="Vivek Gohil" userId="8f3e33861dddeea9" providerId="LiveId" clId="{505A5EB4-FA54-4F01-9E12-3083D85F6F74}" dt="2022-04-20T15:04:16.894" v="1318"/>
          <ac:spMkLst>
            <pc:docMk/>
            <pc:sldMk cId="3880945958" sldId="312"/>
            <ac:spMk id="6" creationId="{D507C0E8-5C83-435F-8055-717F02069F47}"/>
          </ac:spMkLst>
        </pc:spChg>
      </pc:sldChg>
      <pc:sldChg chg="modSp new mod modAnim">
        <pc:chgData name="Vivek Gohil" userId="8f3e33861dddeea9" providerId="LiveId" clId="{505A5EB4-FA54-4F01-9E12-3083D85F6F74}" dt="2022-04-21T04:47:20.772" v="1886"/>
        <pc:sldMkLst>
          <pc:docMk/>
          <pc:sldMk cId="3418294713" sldId="313"/>
        </pc:sldMkLst>
        <pc:spChg chg="mod">
          <ac:chgData name="Vivek Gohil" userId="8f3e33861dddeea9" providerId="LiveId" clId="{505A5EB4-FA54-4F01-9E12-3083D85F6F74}" dt="2022-04-21T04:47:20.772" v="1886"/>
          <ac:spMkLst>
            <pc:docMk/>
            <pc:sldMk cId="3418294713" sldId="313"/>
            <ac:spMk id="2" creationId="{ED99D94B-6E9B-433A-90E5-F60A101EE190}"/>
          </ac:spMkLst>
        </pc:spChg>
        <pc:spChg chg="mod">
          <ac:chgData name="Vivek Gohil" userId="8f3e33861dddeea9" providerId="LiveId" clId="{505A5EB4-FA54-4F01-9E12-3083D85F6F74}" dt="2022-04-21T04:47:20.772" v="1886"/>
          <ac:spMkLst>
            <pc:docMk/>
            <pc:sldMk cId="3418294713" sldId="313"/>
            <ac:spMk id="3" creationId="{92EEB7D4-0AC0-4361-9DFA-CECEFEBD6D6D}"/>
          </ac:spMkLst>
        </pc:spChg>
      </pc:sldChg>
      <pc:sldChg chg="modSp new mod modAnim">
        <pc:chgData name="Vivek Gohil" userId="8f3e33861dddeea9" providerId="LiveId" clId="{505A5EB4-FA54-4F01-9E12-3083D85F6F74}" dt="2022-04-21T04:47:20.772" v="1886"/>
        <pc:sldMkLst>
          <pc:docMk/>
          <pc:sldMk cId="1711088790" sldId="314"/>
        </pc:sldMkLst>
        <pc:spChg chg="mod">
          <ac:chgData name="Vivek Gohil" userId="8f3e33861dddeea9" providerId="LiveId" clId="{505A5EB4-FA54-4F01-9E12-3083D85F6F74}" dt="2022-04-20T17:15:59.505" v="1850" actId="1076"/>
          <ac:spMkLst>
            <pc:docMk/>
            <pc:sldMk cId="1711088790" sldId="314"/>
            <ac:spMk id="2" creationId="{DE17D20D-B5CC-4348-892A-BADABA26B1FF}"/>
          </ac:spMkLst>
        </pc:spChg>
        <pc:spChg chg="mod">
          <ac:chgData name="Vivek Gohil" userId="8f3e33861dddeea9" providerId="LiveId" clId="{505A5EB4-FA54-4F01-9E12-3083D85F6F74}" dt="2022-04-21T04:47:20.772" v="1886"/>
          <ac:spMkLst>
            <pc:docMk/>
            <pc:sldMk cId="1711088790" sldId="314"/>
            <ac:spMk id="3" creationId="{6B120D65-AB63-4EC6-9722-BB6D0DA7E1C7}"/>
          </ac:spMkLst>
        </pc:spChg>
      </pc:sldChg>
      <pc:sldChg chg="addSp modSp new mod modAnim">
        <pc:chgData name="Vivek Gohil" userId="8f3e33861dddeea9" providerId="LiveId" clId="{505A5EB4-FA54-4F01-9E12-3083D85F6F74}" dt="2022-04-21T04:47:20.772" v="1886"/>
        <pc:sldMkLst>
          <pc:docMk/>
          <pc:sldMk cId="3086509543" sldId="315"/>
        </pc:sldMkLst>
        <pc:spChg chg="mod">
          <ac:chgData name="Vivek Gohil" userId="8f3e33861dddeea9" providerId="LiveId" clId="{505A5EB4-FA54-4F01-9E12-3083D85F6F74}" dt="2022-04-21T04:47:20.772" v="1886"/>
          <ac:spMkLst>
            <pc:docMk/>
            <pc:sldMk cId="3086509543" sldId="315"/>
            <ac:spMk id="2" creationId="{75D53719-2005-48B8-9310-057CD5AC372C}"/>
          </ac:spMkLst>
        </pc:spChg>
        <pc:spChg chg="mod">
          <ac:chgData name="Vivek Gohil" userId="8f3e33861dddeea9" providerId="LiveId" clId="{505A5EB4-FA54-4F01-9E12-3083D85F6F74}" dt="2022-04-21T04:47:20.772" v="1886"/>
          <ac:spMkLst>
            <pc:docMk/>
            <pc:sldMk cId="3086509543" sldId="315"/>
            <ac:spMk id="3" creationId="{589CA08C-C451-46B4-81B6-9FDEFF1F240B}"/>
          </ac:spMkLst>
        </pc:spChg>
        <pc:spChg chg="add mod">
          <ac:chgData name="Vivek Gohil" userId="8f3e33861dddeea9" providerId="LiveId" clId="{505A5EB4-FA54-4F01-9E12-3083D85F6F74}" dt="2022-04-20T15:11:45.923" v="1376" actId="1076"/>
          <ac:spMkLst>
            <pc:docMk/>
            <pc:sldMk cId="3086509543" sldId="315"/>
            <ac:spMk id="4" creationId="{B66E1972-4E35-4568-A126-0385D1A208A2}"/>
          </ac:spMkLst>
        </pc:spChg>
      </pc:sldChg>
      <pc:sldChg chg="addSp modSp new mod modAnim">
        <pc:chgData name="Vivek Gohil" userId="8f3e33861dddeea9" providerId="LiveId" clId="{505A5EB4-FA54-4F01-9E12-3083D85F6F74}" dt="2022-04-21T04:47:20.772" v="1886"/>
        <pc:sldMkLst>
          <pc:docMk/>
          <pc:sldMk cId="2289206690" sldId="316"/>
        </pc:sldMkLst>
        <pc:spChg chg="mod">
          <ac:chgData name="Vivek Gohil" userId="8f3e33861dddeea9" providerId="LiveId" clId="{505A5EB4-FA54-4F01-9E12-3083D85F6F74}" dt="2022-04-21T04:47:20.772" v="1886"/>
          <ac:spMkLst>
            <pc:docMk/>
            <pc:sldMk cId="2289206690" sldId="316"/>
            <ac:spMk id="2" creationId="{3D8598C5-A43D-4A6F-8040-FB28CA739E22}"/>
          </ac:spMkLst>
        </pc:spChg>
        <pc:spChg chg="mod">
          <ac:chgData name="Vivek Gohil" userId="8f3e33861dddeea9" providerId="LiveId" clId="{505A5EB4-FA54-4F01-9E12-3083D85F6F74}" dt="2022-04-21T04:47:20.772" v="1886"/>
          <ac:spMkLst>
            <pc:docMk/>
            <pc:sldMk cId="2289206690" sldId="316"/>
            <ac:spMk id="3" creationId="{ADF16BBD-8C62-4715-AEF8-15C51EC633AD}"/>
          </ac:spMkLst>
        </pc:spChg>
        <pc:spChg chg="add mod">
          <ac:chgData name="Vivek Gohil" userId="8f3e33861dddeea9" providerId="LiveId" clId="{505A5EB4-FA54-4F01-9E12-3083D85F6F74}" dt="2022-04-20T15:15:44.116" v="1392" actId="1076"/>
          <ac:spMkLst>
            <pc:docMk/>
            <pc:sldMk cId="2289206690" sldId="316"/>
            <ac:spMk id="4" creationId="{B74077F5-E0DE-461C-94B7-18E38E7F2F47}"/>
          </ac:spMkLst>
        </pc:spChg>
        <pc:spChg chg="add mod">
          <ac:chgData name="Vivek Gohil" userId="8f3e33861dddeea9" providerId="LiveId" clId="{505A5EB4-FA54-4F01-9E12-3083D85F6F74}" dt="2022-04-20T15:16:14.955" v="1399" actId="1076"/>
          <ac:spMkLst>
            <pc:docMk/>
            <pc:sldMk cId="2289206690" sldId="316"/>
            <ac:spMk id="6" creationId="{BDD2EA05-2C0A-4A58-9F4E-79B29EC42FCA}"/>
          </ac:spMkLst>
        </pc:spChg>
        <pc:spChg chg="add mod">
          <ac:chgData name="Vivek Gohil" userId="8f3e33861dddeea9" providerId="LiveId" clId="{505A5EB4-FA54-4F01-9E12-3083D85F6F74}" dt="2022-04-20T15:16:23.421" v="1400" actId="1076"/>
          <ac:spMkLst>
            <pc:docMk/>
            <pc:sldMk cId="2289206690" sldId="316"/>
            <ac:spMk id="8" creationId="{7A75E007-B4C5-48A6-9CEF-92D6AC819D82}"/>
          </ac:spMkLst>
        </pc:spChg>
      </pc:sldChg>
      <pc:sldChg chg="addSp modSp new mod modAnim">
        <pc:chgData name="Vivek Gohil" userId="8f3e33861dddeea9" providerId="LiveId" clId="{505A5EB4-FA54-4F01-9E12-3083D85F6F74}" dt="2022-04-21T04:47:20.772" v="1886"/>
        <pc:sldMkLst>
          <pc:docMk/>
          <pc:sldMk cId="1866545119" sldId="317"/>
        </pc:sldMkLst>
        <pc:spChg chg="mod">
          <ac:chgData name="Vivek Gohil" userId="8f3e33861dddeea9" providerId="LiveId" clId="{505A5EB4-FA54-4F01-9E12-3083D85F6F74}" dt="2022-04-21T04:47:20.772" v="1886"/>
          <ac:spMkLst>
            <pc:docMk/>
            <pc:sldMk cId="1866545119" sldId="317"/>
            <ac:spMk id="2" creationId="{D73B9156-48D3-43DE-833C-AC17B04FDA86}"/>
          </ac:spMkLst>
        </pc:spChg>
        <pc:spChg chg="mod">
          <ac:chgData name="Vivek Gohil" userId="8f3e33861dddeea9" providerId="LiveId" clId="{505A5EB4-FA54-4F01-9E12-3083D85F6F74}" dt="2022-04-21T04:47:20.772" v="1886"/>
          <ac:spMkLst>
            <pc:docMk/>
            <pc:sldMk cId="1866545119" sldId="317"/>
            <ac:spMk id="3" creationId="{9F40EFB6-F2B3-4582-816A-177BBED31394}"/>
          </ac:spMkLst>
        </pc:spChg>
        <pc:spChg chg="add mod">
          <ac:chgData name="Vivek Gohil" userId="8f3e33861dddeea9" providerId="LiveId" clId="{505A5EB4-FA54-4F01-9E12-3083D85F6F74}" dt="2022-04-20T15:17:46.999" v="1407" actId="20577"/>
          <ac:spMkLst>
            <pc:docMk/>
            <pc:sldMk cId="1866545119" sldId="317"/>
            <ac:spMk id="4" creationId="{E7218CA6-25A9-45EE-9065-E25F8ABB5B69}"/>
          </ac:spMkLst>
        </pc:spChg>
      </pc:sldChg>
      <pc:sldChg chg="addSp modSp new mod modAnim">
        <pc:chgData name="Vivek Gohil" userId="8f3e33861dddeea9" providerId="LiveId" clId="{505A5EB4-FA54-4F01-9E12-3083D85F6F74}" dt="2022-04-21T04:47:20.772" v="1886"/>
        <pc:sldMkLst>
          <pc:docMk/>
          <pc:sldMk cId="2072407055" sldId="318"/>
        </pc:sldMkLst>
        <pc:spChg chg="mod">
          <ac:chgData name="Vivek Gohil" userId="8f3e33861dddeea9" providerId="LiveId" clId="{505A5EB4-FA54-4F01-9E12-3083D85F6F74}" dt="2022-04-21T04:47:20.772" v="1886"/>
          <ac:spMkLst>
            <pc:docMk/>
            <pc:sldMk cId="2072407055" sldId="318"/>
            <ac:spMk id="2" creationId="{926D45DF-9CAA-4783-82D9-A40C48C9813D}"/>
          </ac:spMkLst>
        </pc:spChg>
        <pc:spChg chg="mod">
          <ac:chgData name="Vivek Gohil" userId="8f3e33861dddeea9" providerId="LiveId" clId="{505A5EB4-FA54-4F01-9E12-3083D85F6F74}" dt="2022-04-20T15:19:03.343" v="1421" actId="1076"/>
          <ac:spMkLst>
            <pc:docMk/>
            <pc:sldMk cId="2072407055" sldId="318"/>
            <ac:spMk id="3" creationId="{A9E98815-EDC8-4436-88B7-66FC4B613B48}"/>
          </ac:spMkLst>
        </pc:spChg>
        <pc:spChg chg="add mod">
          <ac:chgData name="Vivek Gohil" userId="8f3e33861dddeea9" providerId="LiveId" clId="{505A5EB4-FA54-4F01-9E12-3083D85F6F74}" dt="2022-04-20T15:19:07.307" v="1422" actId="1076"/>
          <ac:spMkLst>
            <pc:docMk/>
            <pc:sldMk cId="2072407055" sldId="318"/>
            <ac:spMk id="4" creationId="{DE601690-5544-4893-9261-0BB99C8F684F}"/>
          </ac:spMkLst>
        </pc:spChg>
        <pc:spChg chg="add mod">
          <ac:chgData name="Vivek Gohil" userId="8f3e33861dddeea9" providerId="LiveId" clId="{505A5EB4-FA54-4F01-9E12-3083D85F6F74}" dt="2022-04-20T15:19:25.690" v="1426" actId="1076"/>
          <ac:spMkLst>
            <pc:docMk/>
            <pc:sldMk cId="2072407055" sldId="318"/>
            <ac:spMk id="6" creationId="{1544C16D-6BE0-492A-91F2-ABD855843AEE}"/>
          </ac:spMkLst>
        </pc:spChg>
        <pc:spChg chg="add mod">
          <ac:chgData name="Vivek Gohil" userId="8f3e33861dddeea9" providerId="LiveId" clId="{505A5EB4-FA54-4F01-9E12-3083D85F6F74}" dt="2022-04-20T15:19:49.102" v="1431" actId="1076"/>
          <ac:spMkLst>
            <pc:docMk/>
            <pc:sldMk cId="2072407055" sldId="318"/>
            <ac:spMk id="8" creationId="{B4ADA368-612E-4A79-A842-5984360D57AC}"/>
          </ac:spMkLst>
        </pc:spChg>
      </pc:sldChg>
      <pc:sldChg chg="addSp delSp modSp new mod modAnim">
        <pc:chgData name="Vivek Gohil" userId="8f3e33861dddeea9" providerId="LiveId" clId="{505A5EB4-FA54-4F01-9E12-3083D85F6F74}" dt="2022-04-21T04:47:20.772" v="1886"/>
        <pc:sldMkLst>
          <pc:docMk/>
          <pc:sldMk cId="2464575577" sldId="319"/>
        </pc:sldMkLst>
        <pc:spChg chg="mod">
          <ac:chgData name="Vivek Gohil" userId="8f3e33861dddeea9" providerId="LiveId" clId="{505A5EB4-FA54-4F01-9E12-3083D85F6F74}" dt="2022-04-21T04:47:20.772" v="1886"/>
          <ac:spMkLst>
            <pc:docMk/>
            <pc:sldMk cId="2464575577" sldId="319"/>
            <ac:spMk id="2" creationId="{F27467F1-00DF-49D7-855F-63D1E7A9E5B1}"/>
          </ac:spMkLst>
        </pc:spChg>
        <pc:spChg chg="del mod">
          <ac:chgData name="Vivek Gohil" userId="8f3e33861dddeea9" providerId="LiveId" clId="{505A5EB4-FA54-4F01-9E12-3083D85F6F74}" dt="2022-04-20T15:20:18.596" v="1437" actId="478"/>
          <ac:spMkLst>
            <pc:docMk/>
            <pc:sldMk cId="2464575577" sldId="319"/>
            <ac:spMk id="3" creationId="{572CEED3-BE2A-43F4-8043-12060F76B8DC}"/>
          </ac:spMkLst>
        </pc:spChg>
        <pc:spChg chg="add del">
          <ac:chgData name="Vivek Gohil" userId="8f3e33861dddeea9" providerId="LiveId" clId="{505A5EB4-FA54-4F01-9E12-3083D85F6F74}" dt="2022-04-20T15:20:21.379" v="1439" actId="22"/>
          <ac:spMkLst>
            <pc:docMk/>
            <pc:sldMk cId="2464575577" sldId="319"/>
            <ac:spMk id="5" creationId="{3860CC23-6DC7-41AD-82D2-E879B433A42B}"/>
          </ac:spMkLst>
        </pc:spChg>
        <pc:spChg chg="add mod">
          <ac:chgData name="Vivek Gohil" userId="8f3e33861dddeea9" providerId="LiveId" clId="{505A5EB4-FA54-4F01-9E12-3083D85F6F74}" dt="2022-04-20T15:28:24.419" v="1446" actId="1076"/>
          <ac:spMkLst>
            <pc:docMk/>
            <pc:sldMk cId="2464575577" sldId="319"/>
            <ac:spMk id="6" creationId="{1DA36577-F427-486D-8673-CEF263436550}"/>
          </ac:spMkLst>
        </pc:spChg>
      </pc:sldChg>
      <pc:sldChg chg="modSp new mod">
        <pc:chgData name="Vivek Gohil" userId="8f3e33861dddeea9" providerId="LiveId" clId="{505A5EB4-FA54-4F01-9E12-3083D85F6F74}" dt="2022-04-21T04:47:20.772" v="1886"/>
        <pc:sldMkLst>
          <pc:docMk/>
          <pc:sldMk cId="1601080660" sldId="320"/>
        </pc:sldMkLst>
        <pc:spChg chg="mod">
          <ac:chgData name="Vivek Gohil" userId="8f3e33861dddeea9" providerId="LiveId" clId="{505A5EB4-FA54-4F01-9E12-3083D85F6F74}" dt="2022-04-21T04:47:20.772" v="1886"/>
          <ac:spMkLst>
            <pc:docMk/>
            <pc:sldMk cId="1601080660" sldId="320"/>
            <ac:spMk id="2" creationId="{B01F9D4D-1D6C-43F1-B0D0-05289FA3D987}"/>
          </ac:spMkLst>
        </pc:spChg>
        <pc:spChg chg="mod">
          <ac:chgData name="Vivek Gohil" userId="8f3e33861dddeea9" providerId="LiveId" clId="{505A5EB4-FA54-4F01-9E12-3083D85F6F74}" dt="2022-04-21T04:47:20.772" v="1886"/>
          <ac:spMkLst>
            <pc:docMk/>
            <pc:sldMk cId="1601080660" sldId="320"/>
            <ac:spMk id="3" creationId="{013C5DBC-0FA7-4F0E-8621-062F9362CD07}"/>
          </ac:spMkLst>
        </pc:spChg>
      </pc:sldChg>
      <pc:sldChg chg="modSp new mod modAnim">
        <pc:chgData name="Vivek Gohil" userId="8f3e33861dddeea9" providerId="LiveId" clId="{505A5EB4-FA54-4F01-9E12-3083D85F6F74}" dt="2022-04-21T04:47:20.772" v="1886"/>
        <pc:sldMkLst>
          <pc:docMk/>
          <pc:sldMk cId="3156155392" sldId="321"/>
        </pc:sldMkLst>
        <pc:spChg chg="mod">
          <ac:chgData name="Vivek Gohil" userId="8f3e33861dddeea9" providerId="LiveId" clId="{505A5EB4-FA54-4F01-9E12-3083D85F6F74}" dt="2022-04-21T04:47:20.772" v="1886"/>
          <ac:spMkLst>
            <pc:docMk/>
            <pc:sldMk cId="3156155392" sldId="321"/>
            <ac:spMk id="2" creationId="{EAB17298-92CB-4264-A7FD-EED78C610C6F}"/>
          </ac:spMkLst>
        </pc:spChg>
        <pc:spChg chg="mod">
          <ac:chgData name="Vivek Gohil" userId="8f3e33861dddeea9" providerId="LiveId" clId="{505A5EB4-FA54-4F01-9E12-3083D85F6F74}" dt="2022-04-21T04:47:20.772" v="1886"/>
          <ac:spMkLst>
            <pc:docMk/>
            <pc:sldMk cId="3156155392" sldId="321"/>
            <ac:spMk id="3" creationId="{A578466A-76A8-47FE-8F25-5A8740933456}"/>
          </ac:spMkLst>
        </pc:spChg>
      </pc:sldChg>
      <pc:sldChg chg="addSp delSp modSp new mod modAnim">
        <pc:chgData name="Vivek Gohil" userId="8f3e33861dddeea9" providerId="LiveId" clId="{505A5EB4-FA54-4F01-9E12-3083D85F6F74}" dt="2022-04-21T04:47:20.772" v="1886"/>
        <pc:sldMkLst>
          <pc:docMk/>
          <pc:sldMk cId="1595130648" sldId="322"/>
        </pc:sldMkLst>
        <pc:spChg chg="mod">
          <ac:chgData name="Vivek Gohil" userId="8f3e33861dddeea9" providerId="LiveId" clId="{505A5EB4-FA54-4F01-9E12-3083D85F6F74}" dt="2022-04-21T04:47:20.772" v="1886"/>
          <ac:spMkLst>
            <pc:docMk/>
            <pc:sldMk cId="1595130648" sldId="322"/>
            <ac:spMk id="2" creationId="{4AAA26FD-AB47-42C3-83B9-DD2132506AB0}"/>
          </ac:spMkLst>
        </pc:spChg>
        <pc:spChg chg="mod">
          <ac:chgData name="Vivek Gohil" userId="8f3e33861dddeea9" providerId="LiveId" clId="{505A5EB4-FA54-4F01-9E12-3083D85F6F74}" dt="2022-04-21T04:47:20.772" v="1886"/>
          <ac:spMkLst>
            <pc:docMk/>
            <pc:sldMk cId="1595130648" sldId="322"/>
            <ac:spMk id="3" creationId="{37678C10-ACB4-4C55-8CEA-14374BD8C2C4}"/>
          </ac:spMkLst>
        </pc:spChg>
        <pc:spChg chg="add mod">
          <ac:chgData name="Vivek Gohil" userId="8f3e33861dddeea9" providerId="LiveId" clId="{505A5EB4-FA54-4F01-9E12-3083D85F6F74}" dt="2022-04-20T15:32:57.108" v="1553" actId="1076"/>
          <ac:spMkLst>
            <pc:docMk/>
            <pc:sldMk cId="1595130648" sldId="322"/>
            <ac:spMk id="4" creationId="{3D6744D2-2821-4187-85FE-8B15885F74FF}"/>
          </ac:spMkLst>
        </pc:spChg>
        <pc:spChg chg="add del">
          <ac:chgData name="Vivek Gohil" userId="8f3e33861dddeea9" providerId="LiveId" clId="{505A5EB4-FA54-4F01-9E12-3083D85F6F74}" dt="2022-04-20T15:31:26.014" v="1519" actId="22"/>
          <ac:spMkLst>
            <pc:docMk/>
            <pc:sldMk cId="1595130648" sldId="322"/>
            <ac:spMk id="6" creationId="{51382D19-1FBC-4A7E-A980-3497FD3DD318}"/>
          </ac:spMkLst>
        </pc:spChg>
        <pc:spChg chg="add mod">
          <ac:chgData name="Vivek Gohil" userId="8f3e33861dddeea9" providerId="LiveId" clId="{505A5EB4-FA54-4F01-9E12-3083D85F6F74}" dt="2022-04-20T15:32:59.538" v="1554" actId="1076"/>
          <ac:spMkLst>
            <pc:docMk/>
            <pc:sldMk cId="1595130648" sldId="322"/>
            <ac:spMk id="7" creationId="{44F12F77-CBE5-48D1-B012-C1D3595752C9}"/>
          </ac:spMkLst>
        </pc:spChg>
        <pc:spChg chg="add del">
          <ac:chgData name="Vivek Gohil" userId="8f3e33861dddeea9" providerId="LiveId" clId="{505A5EB4-FA54-4F01-9E12-3083D85F6F74}" dt="2022-04-20T15:32:45.918" v="1542"/>
          <ac:spMkLst>
            <pc:docMk/>
            <pc:sldMk cId="1595130648" sldId="322"/>
            <ac:spMk id="8" creationId="{B3440748-68F4-4AC4-8380-D9741BEA1A9A}"/>
          </ac:spMkLst>
        </pc:spChg>
      </pc:sldChg>
      <pc:sldChg chg="addSp delSp modSp new mod modAnim">
        <pc:chgData name="Vivek Gohil" userId="8f3e33861dddeea9" providerId="LiveId" clId="{505A5EB4-FA54-4F01-9E12-3083D85F6F74}" dt="2022-04-21T04:47:20.772" v="1886"/>
        <pc:sldMkLst>
          <pc:docMk/>
          <pc:sldMk cId="3594645926" sldId="323"/>
        </pc:sldMkLst>
        <pc:spChg chg="mod">
          <ac:chgData name="Vivek Gohil" userId="8f3e33861dddeea9" providerId="LiveId" clId="{505A5EB4-FA54-4F01-9E12-3083D85F6F74}" dt="2022-04-21T04:47:20.772" v="1886"/>
          <ac:spMkLst>
            <pc:docMk/>
            <pc:sldMk cId="3594645926" sldId="323"/>
            <ac:spMk id="2" creationId="{E04F314C-0AD0-4A86-BC14-05557A56B84F}"/>
          </ac:spMkLst>
        </pc:spChg>
        <pc:spChg chg="add del mod">
          <ac:chgData name="Vivek Gohil" userId="8f3e33861dddeea9" providerId="LiveId" clId="{505A5EB4-FA54-4F01-9E12-3083D85F6F74}" dt="2022-04-21T04:47:20.772" v="1886"/>
          <ac:spMkLst>
            <pc:docMk/>
            <pc:sldMk cId="3594645926" sldId="323"/>
            <ac:spMk id="3" creationId="{94DB33C7-6E47-433B-AF85-90FBF57C00B0}"/>
          </ac:spMkLst>
        </pc:spChg>
        <pc:spChg chg="add del mod">
          <ac:chgData name="Vivek Gohil" userId="8f3e33861dddeea9" providerId="LiveId" clId="{505A5EB4-FA54-4F01-9E12-3083D85F6F74}" dt="2022-04-20T15:33:43.482" v="1559"/>
          <ac:spMkLst>
            <pc:docMk/>
            <pc:sldMk cId="3594645926" sldId="323"/>
            <ac:spMk id="4" creationId="{17B50919-39B9-4D03-B422-A6C38630A365}"/>
          </ac:spMkLst>
        </pc:spChg>
        <pc:spChg chg="add del">
          <ac:chgData name="Vivek Gohil" userId="8f3e33861dddeea9" providerId="LiveId" clId="{505A5EB4-FA54-4F01-9E12-3083D85F6F74}" dt="2022-04-20T15:34:02.198" v="1563" actId="478"/>
          <ac:spMkLst>
            <pc:docMk/>
            <pc:sldMk cId="3594645926" sldId="323"/>
            <ac:spMk id="6" creationId="{EBC2A6C1-23BD-4A45-AAA0-63D00851C149}"/>
          </ac:spMkLst>
        </pc:spChg>
        <pc:spChg chg="add mod">
          <ac:chgData name="Vivek Gohil" userId="8f3e33861dddeea9" providerId="LiveId" clId="{505A5EB4-FA54-4F01-9E12-3083D85F6F74}" dt="2022-04-20T15:34:15.709" v="1566" actId="1076"/>
          <ac:spMkLst>
            <pc:docMk/>
            <pc:sldMk cId="3594645926" sldId="323"/>
            <ac:spMk id="7" creationId="{DD97BE16-B5E0-4B59-8E9C-8BCB1947CA67}"/>
          </ac:spMkLst>
        </pc:spChg>
      </pc:sldChg>
      <pc:sldChg chg="addSp delSp modSp new mod addAnim delAnim modAnim">
        <pc:chgData name="Vivek Gohil" userId="8f3e33861dddeea9" providerId="LiveId" clId="{505A5EB4-FA54-4F01-9E12-3083D85F6F74}" dt="2022-04-21T04:47:20.772" v="1886"/>
        <pc:sldMkLst>
          <pc:docMk/>
          <pc:sldMk cId="764129321" sldId="324"/>
        </pc:sldMkLst>
        <pc:spChg chg="mod">
          <ac:chgData name="Vivek Gohil" userId="8f3e33861dddeea9" providerId="LiveId" clId="{505A5EB4-FA54-4F01-9E12-3083D85F6F74}" dt="2022-04-21T04:47:20.772" v="1886"/>
          <ac:spMkLst>
            <pc:docMk/>
            <pc:sldMk cId="764129321" sldId="324"/>
            <ac:spMk id="2" creationId="{E8F61C0F-7573-4E2E-8D29-5E700241037F}"/>
          </ac:spMkLst>
        </pc:spChg>
        <pc:spChg chg="del">
          <ac:chgData name="Vivek Gohil" userId="8f3e33861dddeea9" providerId="LiveId" clId="{505A5EB4-FA54-4F01-9E12-3083D85F6F74}" dt="2022-04-20T15:35:18.525" v="1580" actId="478"/>
          <ac:spMkLst>
            <pc:docMk/>
            <pc:sldMk cId="764129321" sldId="324"/>
            <ac:spMk id="3" creationId="{BE668C74-D12E-4680-8379-1FFEA79A9D51}"/>
          </ac:spMkLst>
        </pc:spChg>
        <pc:spChg chg="add mod">
          <ac:chgData name="Vivek Gohil" userId="8f3e33861dddeea9" providerId="LiveId" clId="{505A5EB4-FA54-4F01-9E12-3083D85F6F74}" dt="2022-04-20T15:40:23.810" v="1630" actId="1076"/>
          <ac:spMkLst>
            <pc:docMk/>
            <pc:sldMk cId="764129321" sldId="324"/>
            <ac:spMk id="4" creationId="{FA4C614C-D033-4D58-9A74-E6A289F4F236}"/>
          </ac:spMkLst>
        </pc:spChg>
        <pc:spChg chg="add mod">
          <ac:chgData name="Vivek Gohil" userId="8f3e33861dddeea9" providerId="LiveId" clId="{505A5EB4-FA54-4F01-9E12-3083D85F6F74}" dt="2022-04-20T15:39:59.981" v="1610" actId="571"/>
          <ac:spMkLst>
            <pc:docMk/>
            <pc:sldMk cId="764129321" sldId="324"/>
            <ac:spMk id="5" creationId="{14CF886C-E611-435B-8858-A811DB76CEE9}"/>
          </ac:spMkLst>
        </pc:spChg>
        <pc:spChg chg="add mod">
          <ac:chgData name="Vivek Gohil" userId="8f3e33861dddeea9" providerId="LiveId" clId="{505A5EB4-FA54-4F01-9E12-3083D85F6F74}" dt="2022-04-20T15:41:19.845" v="1642" actId="1076"/>
          <ac:spMkLst>
            <pc:docMk/>
            <pc:sldMk cId="764129321" sldId="324"/>
            <ac:spMk id="7" creationId="{28660E98-E160-4D37-B4A1-5298C206109E}"/>
          </ac:spMkLst>
        </pc:spChg>
      </pc:sldChg>
      <pc:sldChg chg="addSp modSp new mod modAnim">
        <pc:chgData name="Vivek Gohil" userId="8f3e33861dddeea9" providerId="LiveId" clId="{505A5EB4-FA54-4F01-9E12-3083D85F6F74}" dt="2022-04-21T04:47:20.772" v="1886"/>
        <pc:sldMkLst>
          <pc:docMk/>
          <pc:sldMk cId="950274293" sldId="325"/>
        </pc:sldMkLst>
        <pc:spChg chg="mod">
          <ac:chgData name="Vivek Gohil" userId="8f3e33861dddeea9" providerId="LiveId" clId="{505A5EB4-FA54-4F01-9E12-3083D85F6F74}" dt="2022-04-21T04:47:20.772" v="1886"/>
          <ac:spMkLst>
            <pc:docMk/>
            <pc:sldMk cId="950274293" sldId="325"/>
            <ac:spMk id="2" creationId="{473FE52B-D290-4999-A8B2-82FE1182ADEA}"/>
          </ac:spMkLst>
        </pc:spChg>
        <pc:spChg chg="mod">
          <ac:chgData name="Vivek Gohil" userId="8f3e33861dddeea9" providerId="LiveId" clId="{505A5EB4-FA54-4F01-9E12-3083D85F6F74}" dt="2022-04-21T04:47:20.772" v="1886"/>
          <ac:spMkLst>
            <pc:docMk/>
            <pc:sldMk cId="950274293" sldId="325"/>
            <ac:spMk id="3" creationId="{F0096519-746E-4405-BD1C-1F52B05A0B2B}"/>
          </ac:spMkLst>
        </pc:spChg>
        <pc:spChg chg="add mod">
          <ac:chgData name="Vivek Gohil" userId="8f3e33861dddeea9" providerId="LiveId" clId="{505A5EB4-FA54-4F01-9E12-3083D85F6F74}" dt="2022-04-20T15:43:28.488" v="1650" actId="1076"/>
          <ac:spMkLst>
            <pc:docMk/>
            <pc:sldMk cId="950274293" sldId="325"/>
            <ac:spMk id="5" creationId="{818EC577-F175-4FFF-A1AF-6764E7B28AD8}"/>
          </ac:spMkLst>
        </pc:spChg>
        <pc:spChg chg="add mod">
          <ac:chgData name="Vivek Gohil" userId="8f3e33861dddeea9" providerId="LiveId" clId="{505A5EB4-FA54-4F01-9E12-3083D85F6F74}" dt="2022-04-20T15:44:11.177" v="1659" actId="1076"/>
          <ac:spMkLst>
            <pc:docMk/>
            <pc:sldMk cId="950274293" sldId="325"/>
            <ac:spMk id="7" creationId="{C4D01028-92E2-4C45-A7F0-CA760677E88F}"/>
          </ac:spMkLst>
        </pc:spChg>
        <pc:spChg chg="add mod">
          <ac:chgData name="Vivek Gohil" userId="8f3e33861dddeea9" providerId="LiveId" clId="{505A5EB4-FA54-4F01-9E12-3083D85F6F74}" dt="2022-04-20T15:44:21.619" v="1661" actId="1076"/>
          <ac:spMkLst>
            <pc:docMk/>
            <pc:sldMk cId="950274293" sldId="325"/>
            <ac:spMk id="9" creationId="{4D165F04-303F-40C9-B2B7-50D013287D8E}"/>
          </ac:spMkLst>
        </pc:spChg>
      </pc:sldChg>
      <pc:sldChg chg="modSp new mod modAnim">
        <pc:chgData name="Vivek Gohil" userId="8f3e33861dddeea9" providerId="LiveId" clId="{505A5EB4-FA54-4F01-9E12-3083D85F6F74}" dt="2022-04-21T04:47:20.772" v="1886"/>
        <pc:sldMkLst>
          <pc:docMk/>
          <pc:sldMk cId="3359811864" sldId="326"/>
        </pc:sldMkLst>
        <pc:spChg chg="mod">
          <ac:chgData name="Vivek Gohil" userId="8f3e33861dddeea9" providerId="LiveId" clId="{505A5EB4-FA54-4F01-9E12-3083D85F6F74}" dt="2022-04-21T04:47:20.772" v="1886"/>
          <ac:spMkLst>
            <pc:docMk/>
            <pc:sldMk cId="3359811864" sldId="326"/>
            <ac:spMk id="2" creationId="{FFC8FB89-FD5C-45A7-A9CB-19CA3B65C85E}"/>
          </ac:spMkLst>
        </pc:spChg>
        <pc:spChg chg="mod">
          <ac:chgData name="Vivek Gohil" userId="8f3e33861dddeea9" providerId="LiveId" clId="{505A5EB4-FA54-4F01-9E12-3083D85F6F74}" dt="2022-04-21T04:47:20.772" v="1886"/>
          <ac:spMkLst>
            <pc:docMk/>
            <pc:sldMk cId="3359811864" sldId="326"/>
            <ac:spMk id="3" creationId="{FD286A80-1BE4-4DF1-BFE2-A7B9D34A9372}"/>
          </ac:spMkLst>
        </pc:spChg>
      </pc:sldChg>
      <pc:sldChg chg="addSp modSp new mod">
        <pc:chgData name="Vivek Gohil" userId="8f3e33861dddeea9" providerId="LiveId" clId="{505A5EB4-FA54-4F01-9E12-3083D85F6F74}" dt="2022-04-21T04:47:20.772" v="1886"/>
        <pc:sldMkLst>
          <pc:docMk/>
          <pc:sldMk cId="1090677114" sldId="327"/>
        </pc:sldMkLst>
        <pc:spChg chg="mod">
          <ac:chgData name="Vivek Gohil" userId="8f3e33861dddeea9" providerId="LiveId" clId="{505A5EB4-FA54-4F01-9E12-3083D85F6F74}" dt="2022-04-21T04:47:20.772" v="1886"/>
          <ac:spMkLst>
            <pc:docMk/>
            <pc:sldMk cId="1090677114" sldId="327"/>
            <ac:spMk id="2" creationId="{ED71F8E5-F585-45FA-8C49-CC050041E952}"/>
          </ac:spMkLst>
        </pc:spChg>
        <pc:spChg chg="mod">
          <ac:chgData name="Vivek Gohil" userId="8f3e33861dddeea9" providerId="LiveId" clId="{505A5EB4-FA54-4F01-9E12-3083D85F6F74}" dt="2022-04-21T04:47:20.772" v="1886"/>
          <ac:spMkLst>
            <pc:docMk/>
            <pc:sldMk cId="1090677114" sldId="327"/>
            <ac:spMk id="3" creationId="{830C99FA-8B16-435A-B3E9-2008867A1958}"/>
          </ac:spMkLst>
        </pc:spChg>
        <pc:picChg chg="add mod">
          <ac:chgData name="Vivek Gohil" userId="8f3e33861dddeea9" providerId="LiveId" clId="{505A5EB4-FA54-4F01-9E12-3083D85F6F74}" dt="2022-04-20T16:47:28.013" v="1681" actId="1076"/>
          <ac:picMkLst>
            <pc:docMk/>
            <pc:sldMk cId="1090677114" sldId="327"/>
            <ac:picMk id="4" creationId="{43B5A778-36EA-4F81-99E4-4F0E128C3756}"/>
          </ac:picMkLst>
        </pc:picChg>
      </pc:sldChg>
      <pc:sldChg chg="addSp delSp modSp new mod">
        <pc:chgData name="Vivek Gohil" userId="8f3e33861dddeea9" providerId="LiveId" clId="{505A5EB4-FA54-4F01-9E12-3083D85F6F74}" dt="2022-04-21T04:47:20.772" v="1886"/>
        <pc:sldMkLst>
          <pc:docMk/>
          <pc:sldMk cId="2378549940" sldId="328"/>
        </pc:sldMkLst>
        <pc:spChg chg="mod">
          <ac:chgData name="Vivek Gohil" userId="8f3e33861dddeea9" providerId="LiveId" clId="{505A5EB4-FA54-4F01-9E12-3083D85F6F74}" dt="2022-04-21T04:47:20.772" v="1886"/>
          <ac:spMkLst>
            <pc:docMk/>
            <pc:sldMk cId="2378549940" sldId="328"/>
            <ac:spMk id="2" creationId="{0F931592-1940-44E7-A6BE-873A13DC593A}"/>
          </ac:spMkLst>
        </pc:spChg>
        <pc:spChg chg="del">
          <ac:chgData name="Vivek Gohil" userId="8f3e33861dddeea9" providerId="LiveId" clId="{505A5EB4-FA54-4F01-9E12-3083D85F6F74}" dt="2022-04-20T16:47:40.549" v="1683"/>
          <ac:spMkLst>
            <pc:docMk/>
            <pc:sldMk cId="2378549940" sldId="328"/>
            <ac:spMk id="3" creationId="{FDB1D673-4301-4DEF-A2EA-A61BBC6F9893}"/>
          </ac:spMkLst>
        </pc:spChg>
        <pc:picChg chg="add mod">
          <ac:chgData name="Vivek Gohil" userId="8f3e33861dddeea9" providerId="LiveId" clId="{505A5EB4-FA54-4F01-9E12-3083D85F6F74}" dt="2022-04-20T16:47:42.663" v="1684" actId="1076"/>
          <ac:picMkLst>
            <pc:docMk/>
            <pc:sldMk cId="2378549940" sldId="328"/>
            <ac:picMk id="4" creationId="{A753A0A5-C5FE-4E45-933F-6A43EDC6C8DB}"/>
          </ac:picMkLst>
        </pc:picChg>
      </pc:sldChg>
      <pc:sldChg chg="addSp delSp modSp new mod">
        <pc:chgData name="Vivek Gohil" userId="8f3e33861dddeea9" providerId="LiveId" clId="{505A5EB4-FA54-4F01-9E12-3083D85F6F74}" dt="2022-04-21T04:47:20.772" v="1886"/>
        <pc:sldMkLst>
          <pc:docMk/>
          <pc:sldMk cId="1904934441" sldId="329"/>
        </pc:sldMkLst>
        <pc:spChg chg="mod">
          <ac:chgData name="Vivek Gohil" userId="8f3e33861dddeea9" providerId="LiveId" clId="{505A5EB4-FA54-4F01-9E12-3083D85F6F74}" dt="2022-04-21T04:47:20.772" v="1886"/>
          <ac:spMkLst>
            <pc:docMk/>
            <pc:sldMk cId="1904934441" sldId="329"/>
            <ac:spMk id="2" creationId="{495011AB-0962-48BC-B743-19C3BF83432D}"/>
          </ac:spMkLst>
        </pc:spChg>
        <pc:spChg chg="del">
          <ac:chgData name="Vivek Gohil" userId="8f3e33861dddeea9" providerId="LiveId" clId="{505A5EB4-FA54-4F01-9E12-3083D85F6F74}" dt="2022-04-20T16:48:00.876" v="1687"/>
          <ac:spMkLst>
            <pc:docMk/>
            <pc:sldMk cId="1904934441" sldId="329"/>
            <ac:spMk id="3" creationId="{94780169-F764-4923-9C03-BB9C88C4798E}"/>
          </ac:spMkLst>
        </pc:spChg>
        <pc:picChg chg="add mod">
          <ac:chgData name="Vivek Gohil" userId="8f3e33861dddeea9" providerId="LiveId" clId="{505A5EB4-FA54-4F01-9E12-3083D85F6F74}" dt="2022-04-20T16:48:04.938" v="1688" actId="1076"/>
          <ac:picMkLst>
            <pc:docMk/>
            <pc:sldMk cId="1904934441" sldId="329"/>
            <ac:picMk id="50178" creationId="{7A61A9EB-14E5-4B17-ACED-689709617BC1}"/>
          </ac:picMkLst>
        </pc:picChg>
      </pc:sldChg>
      <pc:sldChg chg="addSp modSp new mod modAnim">
        <pc:chgData name="Vivek Gohil" userId="8f3e33861dddeea9" providerId="LiveId" clId="{505A5EB4-FA54-4F01-9E12-3083D85F6F74}" dt="2022-04-21T04:47:20.772" v="1886"/>
        <pc:sldMkLst>
          <pc:docMk/>
          <pc:sldMk cId="336249077" sldId="330"/>
        </pc:sldMkLst>
        <pc:spChg chg="mod">
          <ac:chgData name="Vivek Gohil" userId="8f3e33861dddeea9" providerId="LiveId" clId="{505A5EB4-FA54-4F01-9E12-3083D85F6F74}" dt="2022-04-21T04:47:20.772" v="1886"/>
          <ac:spMkLst>
            <pc:docMk/>
            <pc:sldMk cId="336249077" sldId="330"/>
            <ac:spMk id="2" creationId="{A62A0636-7F3E-422C-B5F4-586467742C44}"/>
          </ac:spMkLst>
        </pc:spChg>
        <pc:spChg chg="mod">
          <ac:chgData name="Vivek Gohil" userId="8f3e33861dddeea9" providerId="LiveId" clId="{505A5EB4-FA54-4F01-9E12-3083D85F6F74}" dt="2022-04-21T04:47:20.772" v="1886"/>
          <ac:spMkLst>
            <pc:docMk/>
            <pc:sldMk cId="336249077" sldId="330"/>
            <ac:spMk id="3" creationId="{50D2C980-A18C-4E0A-AE7D-0964C290D256}"/>
          </ac:spMkLst>
        </pc:spChg>
        <pc:spChg chg="add mod">
          <ac:chgData name="Vivek Gohil" userId="8f3e33861dddeea9" providerId="LiveId" clId="{505A5EB4-FA54-4F01-9E12-3083D85F6F74}" dt="2022-04-20T16:51:09.238" v="1699" actId="14100"/>
          <ac:spMkLst>
            <pc:docMk/>
            <pc:sldMk cId="336249077" sldId="330"/>
            <ac:spMk id="4" creationId="{49762B1C-6EAC-4356-9C30-E428D6218177}"/>
          </ac:spMkLst>
        </pc:spChg>
      </pc:sldChg>
      <pc:sldChg chg="modSp new mod modAnim">
        <pc:chgData name="Vivek Gohil" userId="8f3e33861dddeea9" providerId="LiveId" clId="{505A5EB4-FA54-4F01-9E12-3083D85F6F74}" dt="2022-04-21T04:47:20.772" v="1886"/>
        <pc:sldMkLst>
          <pc:docMk/>
          <pc:sldMk cId="699241515" sldId="331"/>
        </pc:sldMkLst>
        <pc:spChg chg="mod">
          <ac:chgData name="Vivek Gohil" userId="8f3e33861dddeea9" providerId="LiveId" clId="{505A5EB4-FA54-4F01-9E12-3083D85F6F74}" dt="2022-04-21T04:47:20.772" v="1886"/>
          <ac:spMkLst>
            <pc:docMk/>
            <pc:sldMk cId="699241515" sldId="331"/>
            <ac:spMk id="2" creationId="{D1BA99F9-BE93-458A-AA43-D243EE07F720}"/>
          </ac:spMkLst>
        </pc:spChg>
        <pc:spChg chg="mod">
          <ac:chgData name="Vivek Gohil" userId="8f3e33861dddeea9" providerId="LiveId" clId="{505A5EB4-FA54-4F01-9E12-3083D85F6F74}" dt="2022-04-21T04:47:20.772" v="1886"/>
          <ac:spMkLst>
            <pc:docMk/>
            <pc:sldMk cId="699241515" sldId="331"/>
            <ac:spMk id="3" creationId="{D8D92C85-D7C7-4599-82F2-346CE72D47FC}"/>
          </ac:spMkLst>
        </pc:spChg>
      </pc:sldChg>
      <pc:sldChg chg="addSp modSp new mod modAnim">
        <pc:chgData name="Vivek Gohil" userId="8f3e33861dddeea9" providerId="LiveId" clId="{505A5EB4-FA54-4F01-9E12-3083D85F6F74}" dt="2022-04-21T04:47:20.772" v="1886"/>
        <pc:sldMkLst>
          <pc:docMk/>
          <pc:sldMk cId="3902613874" sldId="332"/>
        </pc:sldMkLst>
        <pc:spChg chg="mod">
          <ac:chgData name="Vivek Gohil" userId="8f3e33861dddeea9" providerId="LiveId" clId="{505A5EB4-FA54-4F01-9E12-3083D85F6F74}" dt="2022-04-21T04:47:20.772" v="1886"/>
          <ac:spMkLst>
            <pc:docMk/>
            <pc:sldMk cId="3902613874" sldId="332"/>
            <ac:spMk id="2" creationId="{8D1757DE-926E-44C1-922C-29B1A329F6C8}"/>
          </ac:spMkLst>
        </pc:spChg>
        <pc:spChg chg="mod">
          <ac:chgData name="Vivek Gohil" userId="8f3e33861dddeea9" providerId="LiveId" clId="{505A5EB4-FA54-4F01-9E12-3083D85F6F74}" dt="2022-04-21T04:47:20.772" v="1886"/>
          <ac:spMkLst>
            <pc:docMk/>
            <pc:sldMk cId="3902613874" sldId="332"/>
            <ac:spMk id="3" creationId="{F939E3CA-6969-4534-B332-EDDFBD742A2B}"/>
          </ac:spMkLst>
        </pc:spChg>
        <pc:spChg chg="add mod">
          <ac:chgData name="Vivek Gohil" userId="8f3e33861dddeea9" providerId="LiveId" clId="{505A5EB4-FA54-4F01-9E12-3083D85F6F74}" dt="2022-04-20T16:54:28.480" v="1730" actId="1076"/>
          <ac:spMkLst>
            <pc:docMk/>
            <pc:sldMk cId="3902613874" sldId="332"/>
            <ac:spMk id="4" creationId="{53E8B9A9-CCEB-441C-ACFB-F2BB6034B171}"/>
          </ac:spMkLst>
        </pc:spChg>
      </pc:sldChg>
      <pc:sldChg chg="addSp delSp modSp new mod modAnim">
        <pc:chgData name="Vivek Gohil" userId="8f3e33861dddeea9" providerId="LiveId" clId="{505A5EB4-FA54-4F01-9E12-3083D85F6F74}" dt="2022-04-21T04:47:20.772" v="1886"/>
        <pc:sldMkLst>
          <pc:docMk/>
          <pc:sldMk cId="3386279020" sldId="333"/>
        </pc:sldMkLst>
        <pc:spChg chg="add del mod">
          <ac:chgData name="Vivek Gohil" userId="8f3e33861dddeea9" providerId="LiveId" clId="{505A5EB4-FA54-4F01-9E12-3083D85F6F74}" dt="2022-04-21T04:47:20.772" v="1886"/>
          <ac:spMkLst>
            <pc:docMk/>
            <pc:sldMk cId="3386279020" sldId="333"/>
            <ac:spMk id="2" creationId="{90A0DFC6-1AED-4E4B-B0E5-17E7DD13B022}"/>
          </ac:spMkLst>
        </pc:spChg>
        <pc:spChg chg="mod">
          <ac:chgData name="Vivek Gohil" userId="8f3e33861dddeea9" providerId="LiveId" clId="{505A5EB4-FA54-4F01-9E12-3083D85F6F74}" dt="2022-04-21T04:47:20.772" v="1886"/>
          <ac:spMkLst>
            <pc:docMk/>
            <pc:sldMk cId="3386279020" sldId="333"/>
            <ac:spMk id="3" creationId="{641E1407-B324-48C1-969B-FC7C9B808447}"/>
          </ac:spMkLst>
        </pc:spChg>
        <pc:spChg chg="add del mod">
          <ac:chgData name="Vivek Gohil" userId="8f3e33861dddeea9" providerId="LiveId" clId="{505A5EB4-FA54-4F01-9E12-3083D85F6F74}" dt="2022-04-20T16:54:41.362" v="1733"/>
          <ac:spMkLst>
            <pc:docMk/>
            <pc:sldMk cId="3386279020" sldId="333"/>
            <ac:spMk id="4" creationId="{FE920E7A-B03B-422E-9592-C043E79140E4}"/>
          </ac:spMkLst>
        </pc:spChg>
      </pc:sldChg>
      <pc:sldChg chg="addSp delSp modSp new mod modAnim">
        <pc:chgData name="Vivek Gohil" userId="8f3e33861dddeea9" providerId="LiveId" clId="{505A5EB4-FA54-4F01-9E12-3083D85F6F74}" dt="2022-04-21T04:47:20.772" v="1886"/>
        <pc:sldMkLst>
          <pc:docMk/>
          <pc:sldMk cId="3441752259" sldId="334"/>
        </pc:sldMkLst>
        <pc:spChg chg="mod">
          <ac:chgData name="Vivek Gohil" userId="8f3e33861dddeea9" providerId="LiveId" clId="{505A5EB4-FA54-4F01-9E12-3083D85F6F74}" dt="2022-04-21T04:47:20.772" v="1886"/>
          <ac:spMkLst>
            <pc:docMk/>
            <pc:sldMk cId="3441752259" sldId="334"/>
            <ac:spMk id="2" creationId="{7885D6E0-3B42-4923-B89B-0E6551453A75}"/>
          </ac:spMkLst>
        </pc:spChg>
        <pc:spChg chg="add del mod">
          <ac:chgData name="Vivek Gohil" userId="8f3e33861dddeea9" providerId="LiveId" clId="{505A5EB4-FA54-4F01-9E12-3083D85F6F74}" dt="2022-04-21T04:47:20.772" v="1886"/>
          <ac:spMkLst>
            <pc:docMk/>
            <pc:sldMk cId="3441752259" sldId="334"/>
            <ac:spMk id="3" creationId="{2C9EC592-2DCC-4219-B567-91A7D270BB39}"/>
          </ac:spMkLst>
        </pc:spChg>
        <pc:spChg chg="add del mod">
          <ac:chgData name="Vivek Gohil" userId="8f3e33861dddeea9" providerId="LiveId" clId="{505A5EB4-FA54-4F01-9E12-3083D85F6F74}" dt="2022-04-20T16:55:58.800" v="1754"/>
          <ac:spMkLst>
            <pc:docMk/>
            <pc:sldMk cId="3441752259" sldId="334"/>
            <ac:spMk id="4" creationId="{4E29D820-648D-43AC-A79C-E6CC5AEA2785}"/>
          </ac:spMkLst>
        </pc:spChg>
        <pc:spChg chg="add mod">
          <ac:chgData name="Vivek Gohil" userId="8f3e33861dddeea9" providerId="LiveId" clId="{505A5EB4-FA54-4F01-9E12-3083D85F6F74}" dt="2022-04-20T16:56:14.227" v="1759" actId="14100"/>
          <ac:spMkLst>
            <pc:docMk/>
            <pc:sldMk cId="3441752259" sldId="334"/>
            <ac:spMk id="5" creationId="{3440E83F-2C32-4A73-9562-458BA1087A73}"/>
          </ac:spMkLst>
        </pc:spChg>
      </pc:sldChg>
      <pc:sldChg chg="modSp new mod modAnim modShow">
        <pc:chgData name="Vivek Gohil" userId="8f3e33861dddeea9" providerId="LiveId" clId="{505A5EB4-FA54-4F01-9E12-3083D85F6F74}" dt="2022-05-05T08:25:45.758" v="3269" actId="729"/>
        <pc:sldMkLst>
          <pc:docMk/>
          <pc:sldMk cId="301903900" sldId="335"/>
        </pc:sldMkLst>
        <pc:spChg chg="mod">
          <ac:chgData name="Vivek Gohil" userId="8f3e33861dddeea9" providerId="LiveId" clId="{505A5EB4-FA54-4F01-9E12-3083D85F6F74}" dt="2022-04-21T11:52:11.197" v="1895" actId="20577"/>
          <ac:spMkLst>
            <pc:docMk/>
            <pc:sldMk cId="301903900" sldId="335"/>
            <ac:spMk id="2" creationId="{DE4993D5-9742-4C71-BBDC-A7CCAE9EB0AA}"/>
          </ac:spMkLst>
        </pc:spChg>
        <pc:spChg chg="mod">
          <ac:chgData name="Vivek Gohil" userId="8f3e33861dddeea9" providerId="LiveId" clId="{505A5EB4-FA54-4F01-9E12-3083D85F6F74}" dt="2022-04-21T11:52:50.174" v="1904"/>
          <ac:spMkLst>
            <pc:docMk/>
            <pc:sldMk cId="301903900" sldId="335"/>
            <ac:spMk id="3" creationId="{7A5FC811-FA01-4C94-A3ED-7C6523E7A163}"/>
          </ac:spMkLst>
        </pc:spChg>
      </pc:sldChg>
      <pc:sldChg chg="addSp modSp new mod modAnim modShow">
        <pc:chgData name="Vivek Gohil" userId="8f3e33861dddeea9" providerId="LiveId" clId="{505A5EB4-FA54-4F01-9E12-3083D85F6F74}" dt="2022-05-05T08:25:45.758" v="3269" actId="729"/>
        <pc:sldMkLst>
          <pc:docMk/>
          <pc:sldMk cId="2830528303" sldId="336"/>
        </pc:sldMkLst>
        <pc:spChg chg="mod">
          <ac:chgData name="Vivek Gohil" userId="8f3e33861dddeea9" providerId="LiveId" clId="{505A5EB4-FA54-4F01-9E12-3083D85F6F74}" dt="2022-04-21T11:54:31.823" v="1908"/>
          <ac:spMkLst>
            <pc:docMk/>
            <pc:sldMk cId="2830528303" sldId="336"/>
            <ac:spMk id="2" creationId="{90A0C740-790C-4858-96F1-A61525362C25}"/>
          </ac:spMkLst>
        </pc:spChg>
        <pc:spChg chg="mod">
          <ac:chgData name="Vivek Gohil" userId="8f3e33861dddeea9" providerId="LiveId" clId="{505A5EB4-FA54-4F01-9E12-3083D85F6F74}" dt="2022-04-21T11:58:18.188" v="1928" actId="27636"/>
          <ac:spMkLst>
            <pc:docMk/>
            <pc:sldMk cId="2830528303" sldId="336"/>
            <ac:spMk id="3" creationId="{43542ECF-02CC-43AF-AEDC-59F5291148CA}"/>
          </ac:spMkLst>
        </pc:spChg>
        <pc:picChg chg="add mod">
          <ac:chgData name="Vivek Gohil" userId="8f3e33861dddeea9" providerId="LiveId" clId="{505A5EB4-FA54-4F01-9E12-3083D85F6F74}" dt="2022-04-21T11:58:20.884" v="1929" actId="1076"/>
          <ac:picMkLst>
            <pc:docMk/>
            <pc:sldMk cId="2830528303" sldId="336"/>
            <ac:picMk id="1026" creationId="{4E8F111A-DC22-40C9-B699-62B4AFF00031}"/>
          </ac:picMkLst>
        </pc:picChg>
      </pc:sldChg>
      <pc:sldChg chg="modSp new mod modAnim modShow">
        <pc:chgData name="Vivek Gohil" userId="8f3e33861dddeea9" providerId="LiveId" clId="{505A5EB4-FA54-4F01-9E12-3083D85F6F74}" dt="2022-05-05T08:25:45.758" v="3269" actId="729"/>
        <pc:sldMkLst>
          <pc:docMk/>
          <pc:sldMk cId="2588836473" sldId="337"/>
        </pc:sldMkLst>
        <pc:spChg chg="mod">
          <ac:chgData name="Vivek Gohil" userId="8f3e33861dddeea9" providerId="LiveId" clId="{505A5EB4-FA54-4F01-9E12-3083D85F6F74}" dt="2022-04-21T11:59:13.361" v="1951"/>
          <ac:spMkLst>
            <pc:docMk/>
            <pc:sldMk cId="2588836473" sldId="337"/>
            <ac:spMk id="2" creationId="{D77A9AD7-5257-4849-BF36-81A26FF44324}"/>
          </ac:spMkLst>
        </pc:spChg>
        <pc:spChg chg="mod">
          <ac:chgData name="Vivek Gohil" userId="8f3e33861dddeea9" providerId="LiveId" clId="{505A5EB4-FA54-4F01-9E12-3083D85F6F74}" dt="2022-04-21T11:58:59.925" v="1950"/>
          <ac:spMkLst>
            <pc:docMk/>
            <pc:sldMk cId="2588836473" sldId="337"/>
            <ac:spMk id="3" creationId="{39015646-49EF-4AA0-B07B-A1A925958A6B}"/>
          </ac:spMkLst>
        </pc:spChg>
      </pc:sldChg>
      <pc:sldChg chg="addSp modSp new mod modAnim modShow">
        <pc:chgData name="Vivek Gohil" userId="8f3e33861dddeea9" providerId="LiveId" clId="{505A5EB4-FA54-4F01-9E12-3083D85F6F74}" dt="2022-05-05T08:25:45.758" v="3269" actId="729"/>
        <pc:sldMkLst>
          <pc:docMk/>
          <pc:sldMk cId="1406748753" sldId="338"/>
        </pc:sldMkLst>
        <pc:spChg chg="mod">
          <ac:chgData name="Vivek Gohil" userId="8f3e33861dddeea9" providerId="LiveId" clId="{505A5EB4-FA54-4F01-9E12-3083D85F6F74}" dt="2022-04-21T11:59:27.486" v="1953"/>
          <ac:spMkLst>
            <pc:docMk/>
            <pc:sldMk cId="1406748753" sldId="338"/>
            <ac:spMk id="2" creationId="{B708AE0B-F8E6-4A2D-B713-67FF86302D4B}"/>
          </ac:spMkLst>
        </pc:spChg>
        <pc:spChg chg="mod">
          <ac:chgData name="Vivek Gohil" userId="8f3e33861dddeea9" providerId="LiveId" clId="{505A5EB4-FA54-4F01-9E12-3083D85F6F74}" dt="2022-04-21T12:04:03.905" v="1965"/>
          <ac:spMkLst>
            <pc:docMk/>
            <pc:sldMk cId="1406748753" sldId="338"/>
            <ac:spMk id="3" creationId="{116AFF84-0B84-40E5-839C-276F6225B107}"/>
          </ac:spMkLst>
        </pc:spChg>
        <pc:spChg chg="add mod">
          <ac:chgData name="Vivek Gohil" userId="8f3e33861dddeea9" providerId="LiveId" clId="{505A5EB4-FA54-4F01-9E12-3083D85F6F74}" dt="2022-04-21T12:03:41.701" v="1960"/>
          <ac:spMkLst>
            <pc:docMk/>
            <pc:sldMk cId="1406748753" sldId="338"/>
            <ac:spMk id="4" creationId="{03F2A7D7-9F0A-40D9-A3F6-DE6243ADE09D}"/>
          </ac:spMkLst>
        </pc:spChg>
        <pc:spChg chg="add mod">
          <ac:chgData name="Vivek Gohil" userId="8f3e33861dddeea9" providerId="LiveId" clId="{505A5EB4-FA54-4F01-9E12-3083D85F6F74}" dt="2022-04-21T12:04:08.859" v="1967" actId="571"/>
          <ac:spMkLst>
            <pc:docMk/>
            <pc:sldMk cId="1406748753" sldId="338"/>
            <ac:spMk id="5" creationId="{8E234D67-41FC-4721-9C0C-8652EA7A9BCD}"/>
          </ac:spMkLst>
        </pc:spChg>
        <pc:spChg chg="add mod">
          <ac:chgData name="Vivek Gohil" userId="8f3e33861dddeea9" providerId="LiveId" clId="{505A5EB4-FA54-4F01-9E12-3083D85F6F74}" dt="2022-04-21T12:04:08.859" v="1967" actId="571"/>
          <ac:spMkLst>
            <pc:docMk/>
            <pc:sldMk cId="1406748753" sldId="338"/>
            <ac:spMk id="6" creationId="{94CCE290-EC1F-4930-8C83-78345B6477C4}"/>
          </ac:spMkLst>
        </pc:spChg>
        <pc:spChg chg="add mod">
          <ac:chgData name="Vivek Gohil" userId="8f3e33861dddeea9" providerId="LiveId" clId="{505A5EB4-FA54-4F01-9E12-3083D85F6F74}" dt="2022-04-21T12:04:23.920" v="1970" actId="1076"/>
          <ac:spMkLst>
            <pc:docMk/>
            <pc:sldMk cId="1406748753" sldId="338"/>
            <ac:spMk id="7" creationId="{25A3BAE7-E528-48E6-8417-104DD1A781DD}"/>
          </ac:spMkLst>
        </pc:spChg>
      </pc:sldChg>
      <pc:sldChg chg="addSp modSp new mod modAnim modShow">
        <pc:chgData name="Vivek Gohil" userId="8f3e33861dddeea9" providerId="LiveId" clId="{505A5EB4-FA54-4F01-9E12-3083D85F6F74}" dt="2022-05-05T08:25:31.840" v="3268" actId="729"/>
        <pc:sldMkLst>
          <pc:docMk/>
          <pc:sldMk cId="3032952507" sldId="339"/>
        </pc:sldMkLst>
        <pc:spChg chg="mod">
          <ac:chgData name="Vivek Gohil" userId="8f3e33861dddeea9" providerId="LiveId" clId="{505A5EB4-FA54-4F01-9E12-3083D85F6F74}" dt="2022-04-21T12:05:02.770" v="1976"/>
          <ac:spMkLst>
            <pc:docMk/>
            <pc:sldMk cId="3032952507" sldId="339"/>
            <ac:spMk id="2" creationId="{A9BCC946-9ECC-4F40-BE9B-A104F4DB36BE}"/>
          </ac:spMkLst>
        </pc:spChg>
        <pc:spChg chg="mod">
          <ac:chgData name="Vivek Gohil" userId="8f3e33861dddeea9" providerId="LiveId" clId="{505A5EB4-FA54-4F01-9E12-3083D85F6F74}" dt="2022-04-21T12:06:11.637" v="1991"/>
          <ac:spMkLst>
            <pc:docMk/>
            <pc:sldMk cId="3032952507" sldId="339"/>
            <ac:spMk id="3" creationId="{08010614-285F-4EE2-9150-7108D9EF0D45}"/>
          </ac:spMkLst>
        </pc:spChg>
        <pc:spChg chg="add mod">
          <ac:chgData name="Vivek Gohil" userId="8f3e33861dddeea9" providerId="LiveId" clId="{505A5EB4-FA54-4F01-9E12-3083D85F6F74}" dt="2022-04-21T12:06:20.185" v="1996" actId="1035"/>
          <ac:spMkLst>
            <pc:docMk/>
            <pc:sldMk cId="3032952507" sldId="339"/>
            <ac:spMk id="4" creationId="{FDB0BD9B-3652-402A-8369-7EA55829E81C}"/>
          </ac:spMkLst>
        </pc:spChg>
        <pc:spChg chg="add mod">
          <ac:chgData name="Vivek Gohil" userId="8f3e33861dddeea9" providerId="LiveId" clId="{505A5EB4-FA54-4F01-9E12-3083D85F6F74}" dt="2022-04-21T12:06:30.732" v="1998"/>
          <ac:spMkLst>
            <pc:docMk/>
            <pc:sldMk cId="3032952507" sldId="339"/>
            <ac:spMk id="5" creationId="{1A98AB0B-9180-4E58-93B6-B0B15B15E9D4}"/>
          </ac:spMkLst>
        </pc:spChg>
      </pc:sldChg>
      <pc:sldChg chg="modSp new mod modAnim modShow">
        <pc:chgData name="Vivek Gohil" userId="8f3e33861dddeea9" providerId="LiveId" clId="{505A5EB4-FA54-4F01-9E12-3083D85F6F74}" dt="2022-05-05T08:25:31.840" v="3268" actId="729"/>
        <pc:sldMkLst>
          <pc:docMk/>
          <pc:sldMk cId="212338772" sldId="340"/>
        </pc:sldMkLst>
        <pc:spChg chg="mod">
          <ac:chgData name="Vivek Gohil" userId="8f3e33861dddeea9" providerId="LiveId" clId="{505A5EB4-FA54-4F01-9E12-3083D85F6F74}" dt="2022-04-21T12:08:05.455" v="2004"/>
          <ac:spMkLst>
            <pc:docMk/>
            <pc:sldMk cId="212338772" sldId="340"/>
            <ac:spMk id="2" creationId="{F2E81044-1D9B-4AC7-ABE0-B990C5739E71}"/>
          </ac:spMkLst>
        </pc:spChg>
        <pc:spChg chg="mod">
          <ac:chgData name="Vivek Gohil" userId="8f3e33861dddeea9" providerId="LiveId" clId="{505A5EB4-FA54-4F01-9E12-3083D85F6F74}" dt="2022-04-21T12:18:03.064" v="2017"/>
          <ac:spMkLst>
            <pc:docMk/>
            <pc:sldMk cId="212338772" sldId="340"/>
            <ac:spMk id="3" creationId="{56FA7706-0D02-4EE9-AA42-7ED3B9AD14A5}"/>
          </ac:spMkLst>
        </pc:spChg>
      </pc:sldChg>
      <pc:sldChg chg="addSp modSp new mod modAnim modShow">
        <pc:chgData name="Vivek Gohil" userId="8f3e33861dddeea9" providerId="LiveId" clId="{505A5EB4-FA54-4F01-9E12-3083D85F6F74}" dt="2022-05-05T08:25:31.840" v="3268" actId="729"/>
        <pc:sldMkLst>
          <pc:docMk/>
          <pc:sldMk cId="1757229407" sldId="341"/>
        </pc:sldMkLst>
        <pc:spChg chg="mod">
          <ac:chgData name="Vivek Gohil" userId="8f3e33861dddeea9" providerId="LiveId" clId="{505A5EB4-FA54-4F01-9E12-3083D85F6F74}" dt="2022-04-21T12:19:43.925" v="2021"/>
          <ac:spMkLst>
            <pc:docMk/>
            <pc:sldMk cId="1757229407" sldId="341"/>
            <ac:spMk id="2" creationId="{4CA0B154-971C-4E22-97ED-7DCE38C9DCBF}"/>
          </ac:spMkLst>
        </pc:spChg>
        <pc:spChg chg="mod">
          <ac:chgData name="Vivek Gohil" userId="8f3e33861dddeea9" providerId="LiveId" clId="{505A5EB4-FA54-4F01-9E12-3083D85F6F74}" dt="2022-04-21T12:35:40.844" v="2034"/>
          <ac:spMkLst>
            <pc:docMk/>
            <pc:sldMk cId="1757229407" sldId="341"/>
            <ac:spMk id="3" creationId="{9DFC40E8-210C-4CF0-8640-8BD607B8D827}"/>
          </ac:spMkLst>
        </pc:spChg>
        <pc:spChg chg="add mod">
          <ac:chgData name="Vivek Gohil" userId="8f3e33861dddeea9" providerId="LiveId" clId="{505A5EB4-FA54-4F01-9E12-3083D85F6F74}" dt="2022-04-21T12:36:11.057" v="2037" actId="1076"/>
          <ac:spMkLst>
            <pc:docMk/>
            <pc:sldMk cId="1757229407" sldId="341"/>
            <ac:spMk id="4" creationId="{9955C8A4-D544-40BE-A864-DB183E305672}"/>
          </ac:spMkLst>
        </pc:spChg>
      </pc:sldChg>
      <pc:sldChg chg="modSp new mod modAnim">
        <pc:chgData name="Vivek Gohil" userId="8f3e33861dddeea9" providerId="LiveId" clId="{505A5EB4-FA54-4F01-9E12-3083D85F6F74}" dt="2022-04-21T15:41:26.466" v="2086"/>
        <pc:sldMkLst>
          <pc:docMk/>
          <pc:sldMk cId="751614798" sldId="342"/>
        </pc:sldMkLst>
        <pc:spChg chg="mod">
          <ac:chgData name="Vivek Gohil" userId="8f3e33861dddeea9" providerId="LiveId" clId="{505A5EB4-FA54-4F01-9E12-3083D85F6F74}" dt="2022-04-21T12:38:22.416" v="2041"/>
          <ac:spMkLst>
            <pc:docMk/>
            <pc:sldMk cId="751614798" sldId="342"/>
            <ac:spMk id="2" creationId="{6A677184-650B-4DAD-AFC3-C522528BFB9C}"/>
          </ac:spMkLst>
        </pc:spChg>
        <pc:spChg chg="mod">
          <ac:chgData name="Vivek Gohil" userId="8f3e33861dddeea9" providerId="LiveId" clId="{505A5EB4-FA54-4F01-9E12-3083D85F6F74}" dt="2022-04-21T15:41:15.868" v="2084" actId="27636"/>
          <ac:spMkLst>
            <pc:docMk/>
            <pc:sldMk cId="751614798" sldId="342"/>
            <ac:spMk id="3" creationId="{95CE244E-2197-4CF2-AA33-60625E888BDB}"/>
          </ac:spMkLst>
        </pc:spChg>
      </pc:sldChg>
      <pc:sldChg chg="modSp new mod modAnim">
        <pc:chgData name="Vivek Gohil" userId="8f3e33861dddeea9" providerId="LiveId" clId="{505A5EB4-FA54-4F01-9E12-3083D85F6F74}" dt="2022-04-21T15:45:18.149" v="2104"/>
        <pc:sldMkLst>
          <pc:docMk/>
          <pc:sldMk cId="387201321" sldId="343"/>
        </pc:sldMkLst>
        <pc:spChg chg="mod">
          <ac:chgData name="Vivek Gohil" userId="8f3e33861dddeea9" providerId="LiveId" clId="{505A5EB4-FA54-4F01-9E12-3083D85F6F74}" dt="2022-04-21T15:44:39.090" v="2092"/>
          <ac:spMkLst>
            <pc:docMk/>
            <pc:sldMk cId="387201321" sldId="343"/>
            <ac:spMk id="2" creationId="{B2B8C9AA-3E4E-4BB2-A831-3CD9A6222300}"/>
          </ac:spMkLst>
        </pc:spChg>
        <pc:spChg chg="mod">
          <ac:chgData name="Vivek Gohil" userId="8f3e33861dddeea9" providerId="LiveId" clId="{505A5EB4-FA54-4F01-9E12-3083D85F6F74}" dt="2022-04-21T15:45:06.456" v="2102" actId="20577"/>
          <ac:spMkLst>
            <pc:docMk/>
            <pc:sldMk cId="387201321" sldId="343"/>
            <ac:spMk id="3" creationId="{999620FA-C2F1-4F3B-94A1-3E9BDC9E7A87}"/>
          </ac:spMkLst>
        </pc:spChg>
      </pc:sldChg>
      <pc:sldChg chg="modSp new mod modAnim">
        <pc:chgData name="Vivek Gohil" userId="8f3e33861dddeea9" providerId="LiveId" clId="{505A5EB4-FA54-4F01-9E12-3083D85F6F74}" dt="2022-04-21T15:47:00.427" v="2119"/>
        <pc:sldMkLst>
          <pc:docMk/>
          <pc:sldMk cId="69843344" sldId="344"/>
        </pc:sldMkLst>
        <pc:spChg chg="mod">
          <ac:chgData name="Vivek Gohil" userId="8f3e33861dddeea9" providerId="LiveId" clId="{505A5EB4-FA54-4F01-9E12-3083D85F6F74}" dt="2022-04-21T15:45:27.926" v="2106"/>
          <ac:spMkLst>
            <pc:docMk/>
            <pc:sldMk cId="69843344" sldId="344"/>
            <ac:spMk id="2" creationId="{62D7D840-E60A-4768-8E39-D226D3A35311}"/>
          </ac:spMkLst>
        </pc:spChg>
        <pc:spChg chg="mod">
          <ac:chgData name="Vivek Gohil" userId="8f3e33861dddeea9" providerId="LiveId" clId="{505A5EB4-FA54-4F01-9E12-3083D85F6F74}" dt="2022-04-21T15:46:47.267" v="2117"/>
          <ac:spMkLst>
            <pc:docMk/>
            <pc:sldMk cId="69843344" sldId="344"/>
            <ac:spMk id="3" creationId="{7D70B0B2-2260-4681-B630-EB50F30207A8}"/>
          </ac:spMkLst>
        </pc:spChg>
      </pc:sldChg>
      <pc:sldChg chg="modSp new mod modAnim">
        <pc:chgData name="Vivek Gohil" userId="8f3e33861dddeea9" providerId="LiveId" clId="{505A5EB4-FA54-4F01-9E12-3083D85F6F74}" dt="2022-04-21T15:48:06.989" v="2138"/>
        <pc:sldMkLst>
          <pc:docMk/>
          <pc:sldMk cId="2605945357" sldId="345"/>
        </pc:sldMkLst>
        <pc:spChg chg="mod">
          <ac:chgData name="Vivek Gohil" userId="8f3e33861dddeea9" providerId="LiveId" clId="{505A5EB4-FA54-4F01-9E12-3083D85F6F74}" dt="2022-04-21T15:47:07.569" v="2121"/>
          <ac:spMkLst>
            <pc:docMk/>
            <pc:sldMk cId="2605945357" sldId="345"/>
            <ac:spMk id="2" creationId="{BA0C3B67-C72B-4FF2-8F82-244B3D09DFC5}"/>
          </ac:spMkLst>
        </pc:spChg>
        <pc:spChg chg="mod">
          <ac:chgData name="Vivek Gohil" userId="8f3e33861dddeea9" providerId="LiveId" clId="{505A5EB4-FA54-4F01-9E12-3083D85F6F74}" dt="2022-04-21T15:47:52.369" v="2136"/>
          <ac:spMkLst>
            <pc:docMk/>
            <pc:sldMk cId="2605945357" sldId="345"/>
            <ac:spMk id="3" creationId="{3FD20FCC-47FA-42A3-9702-0AA95416AEEA}"/>
          </ac:spMkLst>
        </pc:spChg>
      </pc:sldChg>
      <pc:sldChg chg="addSp modSp new mod modAnim">
        <pc:chgData name="Vivek Gohil" userId="8f3e33861dddeea9" providerId="LiveId" clId="{505A5EB4-FA54-4F01-9E12-3083D85F6F74}" dt="2022-04-21T15:49:08.359" v="2146"/>
        <pc:sldMkLst>
          <pc:docMk/>
          <pc:sldMk cId="725619685" sldId="346"/>
        </pc:sldMkLst>
        <pc:spChg chg="mod">
          <ac:chgData name="Vivek Gohil" userId="8f3e33861dddeea9" providerId="LiveId" clId="{505A5EB4-FA54-4F01-9E12-3083D85F6F74}" dt="2022-04-21T15:48:14.662" v="2140"/>
          <ac:spMkLst>
            <pc:docMk/>
            <pc:sldMk cId="725619685" sldId="346"/>
            <ac:spMk id="2" creationId="{EC7B3E96-744F-4E92-B31F-729A48A76D26}"/>
          </ac:spMkLst>
        </pc:spChg>
        <pc:spChg chg="mod">
          <ac:chgData name="Vivek Gohil" userId="8f3e33861dddeea9" providerId="LiveId" clId="{505A5EB4-FA54-4F01-9E12-3083D85F6F74}" dt="2022-04-21T15:48:23.516" v="2141"/>
          <ac:spMkLst>
            <pc:docMk/>
            <pc:sldMk cId="725619685" sldId="346"/>
            <ac:spMk id="3" creationId="{1B6E0C60-B376-4A3B-BA28-5DEB5201C5BA}"/>
          </ac:spMkLst>
        </pc:spChg>
        <pc:picChg chg="add mod">
          <ac:chgData name="Vivek Gohil" userId="8f3e33861dddeea9" providerId="LiveId" clId="{505A5EB4-FA54-4F01-9E12-3083D85F6F74}" dt="2022-04-21T15:48:50.066" v="2144" actId="1076"/>
          <ac:picMkLst>
            <pc:docMk/>
            <pc:sldMk cId="725619685" sldId="346"/>
            <ac:picMk id="4" creationId="{C856AC64-1872-409C-A87B-526423141224}"/>
          </ac:picMkLst>
        </pc:picChg>
      </pc:sldChg>
      <pc:sldChg chg="addSp modSp new mod modAnim">
        <pc:chgData name="Vivek Gohil" userId="8f3e33861dddeea9" providerId="LiveId" clId="{505A5EB4-FA54-4F01-9E12-3083D85F6F74}" dt="2022-04-21T15:50:44.328" v="2165"/>
        <pc:sldMkLst>
          <pc:docMk/>
          <pc:sldMk cId="143570959" sldId="347"/>
        </pc:sldMkLst>
        <pc:spChg chg="mod">
          <ac:chgData name="Vivek Gohil" userId="8f3e33861dddeea9" providerId="LiveId" clId="{505A5EB4-FA54-4F01-9E12-3083D85F6F74}" dt="2022-04-21T15:49:15.623" v="2148"/>
          <ac:spMkLst>
            <pc:docMk/>
            <pc:sldMk cId="143570959" sldId="347"/>
            <ac:spMk id="2" creationId="{28AA38C4-9C2E-4C23-A29D-B87F68872E31}"/>
          </ac:spMkLst>
        </pc:spChg>
        <pc:spChg chg="mod">
          <ac:chgData name="Vivek Gohil" userId="8f3e33861dddeea9" providerId="LiveId" clId="{505A5EB4-FA54-4F01-9E12-3083D85F6F74}" dt="2022-04-21T15:50:15.671" v="2162"/>
          <ac:spMkLst>
            <pc:docMk/>
            <pc:sldMk cId="143570959" sldId="347"/>
            <ac:spMk id="3" creationId="{93B2389B-864F-4E78-A726-C40DD90C9574}"/>
          </ac:spMkLst>
        </pc:spChg>
        <pc:spChg chg="add mod">
          <ac:chgData name="Vivek Gohil" userId="8f3e33861dddeea9" providerId="LiveId" clId="{505A5EB4-FA54-4F01-9E12-3083D85F6F74}" dt="2022-04-21T15:49:47.997" v="2154"/>
          <ac:spMkLst>
            <pc:docMk/>
            <pc:sldMk cId="143570959" sldId="347"/>
            <ac:spMk id="4" creationId="{F0EE58C5-071A-4C6B-A874-9A1E8DF509A5}"/>
          </ac:spMkLst>
        </pc:spChg>
      </pc:sldChg>
      <pc:sldChg chg="addSp delSp modSp new mod modAnim">
        <pc:chgData name="Vivek Gohil" userId="8f3e33861dddeea9" providerId="LiveId" clId="{505A5EB4-FA54-4F01-9E12-3083D85F6F74}" dt="2022-04-21T15:52:17.382" v="2188"/>
        <pc:sldMkLst>
          <pc:docMk/>
          <pc:sldMk cId="2790693982" sldId="348"/>
        </pc:sldMkLst>
        <pc:spChg chg="mod">
          <ac:chgData name="Vivek Gohil" userId="8f3e33861dddeea9" providerId="LiveId" clId="{505A5EB4-FA54-4F01-9E12-3083D85F6F74}" dt="2022-04-21T15:50:56.769" v="2167"/>
          <ac:spMkLst>
            <pc:docMk/>
            <pc:sldMk cId="2790693982" sldId="348"/>
            <ac:spMk id="2" creationId="{D97A6BF7-21F1-40D1-BD0F-A8E779243DEB}"/>
          </ac:spMkLst>
        </pc:spChg>
        <pc:spChg chg="mod">
          <ac:chgData name="Vivek Gohil" userId="8f3e33861dddeea9" providerId="LiveId" clId="{505A5EB4-FA54-4F01-9E12-3083D85F6F74}" dt="2022-04-21T15:52:00.619" v="2184" actId="27636"/>
          <ac:spMkLst>
            <pc:docMk/>
            <pc:sldMk cId="2790693982" sldId="348"/>
            <ac:spMk id="3" creationId="{13F8166B-3648-4CDD-84C1-713FEFEA0A37}"/>
          </ac:spMkLst>
        </pc:spChg>
        <pc:spChg chg="add mod">
          <ac:chgData name="Vivek Gohil" userId="8f3e33861dddeea9" providerId="LiveId" clId="{505A5EB4-FA54-4F01-9E12-3083D85F6F74}" dt="2022-04-21T15:52:05.220" v="2185" actId="1076"/>
          <ac:spMkLst>
            <pc:docMk/>
            <pc:sldMk cId="2790693982" sldId="348"/>
            <ac:spMk id="4" creationId="{E9EA5FE2-53FA-47D0-9476-7ED044CB5C16}"/>
          </ac:spMkLst>
        </pc:spChg>
        <pc:spChg chg="add del">
          <ac:chgData name="Vivek Gohil" userId="8f3e33861dddeea9" providerId="LiveId" clId="{505A5EB4-FA54-4F01-9E12-3083D85F6F74}" dt="2022-04-21T15:51:32.353" v="2177"/>
          <ac:spMkLst>
            <pc:docMk/>
            <pc:sldMk cId="2790693982" sldId="348"/>
            <ac:spMk id="5" creationId="{580723D4-9C19-4F0E-AAC7-C2A9BADC94F7}"/>
          </ac:spMkLst>
        </pc:spChg>
      </pc:sldChg>
      <pc:sldChg chg="addSp modSp new mod modAnim">
        <pc:chgData name="Vivek Gohil" userId="8f3e33861dddeea9" providerId="LiveId" clId="{505A5EB4-FA54-4F01-9E12-3083D85F6F74}" dt="2022-04-21T15:53:12.300" v="2201"/>
        <pc:sldMkLst>
          <pc:docMk/>
          <pc:sldMk cId="16666734" sldId="349"/>
        </pc:sldMkLst>
        <pc:spChg chg="mod">
          <ac:chgData name="Vivek Gohil" userId="8f3e33861dddeea9" providerId="LiveId" clId="{505A5EB4-FA54-4F01-9E12-3083D85F6F74}" dt="2022-04-21T15:52:30.216" v="2190"/>
          <ac:spMkLst>
            <pc:docMk/>
            <pc:sldMk cId="16666734" sldId="349"/>
            <ac:spMk id="2" creationId="{89F31D08-9593-4651-AEFC-5C8FAF92BFB0}"/>
          </ac:spMkLst>
        </pc:spChg>
        <pc:spChg chg="mod">
          <ac:chgData name="Vivek Gohil" userId="8f3e33861dddeea9" providerId="LiveId" clId="{505A5EB4-FA54-4F01-9E12-3083D85F6F74}" dt="2022-04-21T15:53:12.300" v="2201"/>
          <ac:spMkLst>
            <pc:docMk/>
            <pc:sldMk cId="16666734" sldId="349"/>
            <ac:spMk id="3" creationId="{96477E83-2641-4004-A2C3-622764F189E9}"/>
          </ac:spMkLst>
        </pc:spChg>
        <pc:spChg chg="add mod">
          <ac:chgData name="Vivek Gohil" userId="8f3e33861dddeea9" providerId="LiveId" clId="{505A5EB4-FA54-4F01-9E12-3083D85F6F74}" dt="2022-04-21T15:52:56.914" v="2197"/>
          <ac:spMkLst>
            <pc:docMk/>
            <pc:sldMk cId="16666734" sldId="349"/>
            <ac:spMk id="4" creationId="{550E9425-D06D-4D21-BD05-9AF8A404C238}"/>
          </ac:spMkLst>
        </pc:spChg>
      </pc:sldChg>
      <pc:sldChg chg="addSp modSp new mod modAnim">
        <pc:chgData name="Vivek Gohil" userId="8f3e33861dddeea9" providerId="LiveId" clId="{505A5EB4-FA54-4F01-9E12-3083D85F6F74}" dt="2022-04-21T16:04:12.846" v="2219"/>
        <pc:sldMkLst>
          <pc:docMk/>
          <pc:sldMk cId="3747994348" sldId="350"/>
        </pc:sldMkLst>
        <pc:spChg chg="mod">
          <ac:chgData name="Vivek Gohil" userId="8f3e33861dddeea9" providerId="LiveId" clId="{505A5EB4-FA54-4F01-9E12-3083D85F6F74}" dt="2022-04-21T15:58:57.948" v="2203"/>
          <ac:spMkLst>
            <pc:docMk/>
            <pc:sldMk cId="3747994348" sldId="350"/>
            <ac:spMk id="2" creationId="{3D329724-C02C-41A7-9749-D4C6B788FF4C}"/>
          </ac:spMkLst>
        </pc:spChg>
        <pc:spChg chg="mod">
          <ac:chgData name="Vivek Gohil" userId="8f3e33861dddeea9" providerId="LiveId" clId="{505A5EB4-FA54-4F01-9E12-3083D85F6F74}" dt="2022-04-21T16:00:03.718" v="2216"/>
          <ac:spMkLst>
            <pc:docMk/>
            <pc:sldMk cId="3747994348" sldId="350"/>
            <ac:spMk id="3" creationId="{724B9C6A-64D0-480D-8FBB-F60D6E95A5FE}"/>
          </ac:spMkLst>
        </pc:spChg>
        <pc:spChg chg="add mod">
          <ac:chgData name="Vivek Gohil" userId="8f3e33861dddeea9" providerId="LiveId" clId="{505A5EB4-FA54-4F01-9E12-3083D85F6F74}" dt="2022-04-21T15:59:29.760" v="2210"/>
          <ac:spMkLst>
            <pc:docMk/>
            <pc:sldMk cId="3747994348" sldId="350"/>
            <ac:spMk id="4" creationId="{AC26400F-A05E-4029-9695-469786FB783E}"/>
          </ac:spMkLst>
        </pc:spChg>
      </pc:sldChg>
      <pc:sldChg chg="addSp delSp modSp new mod modAnim">
        <pc:chgData name="Vivek Gohil" userId="8f3e33861dddeea9" providerId="LiveId" clId="{505A5EB4-FA54-4F01-9E12-3083D85F6F74}" dt="2022-04-21T16:07:50.936" v="2271"/>
        <pc:sldMkLst>
          <pc:docMk/>
          <pc:sldMk cId="1951968714" sldId="351"/>
        </pc:sldMkLst>
        <pc:spChg chg="mod">
          <ac:chgData name="Vivek Gohil" userId="8f3e33861dddeea9" providerId="LiveId" clId="{505A5EB4-FA54-4F01-9E12-3083D85F6F74}" dt="2022-04-21T16:04:58.569" v="2221"/>
          <ac:spMkLst>
            <pc:docMk/>
            <pc:sldMk cId="1951968714" sldId="351"/>
            <ac:spMk id="2" creationId="{686BC1C1-BE18-4E25-B259-CC2D0E344121}"/>
          </ac:spMkLst>
        </pc:spChg>
        <pc:spChg chg="mod">
          <ac:chgData name="Vivek Gohil" userId="8f3e33861dddeea9" providerId="LiveId" clId="{505A5EB4-FA54-4F01-9E12-3083D85F6F74}" dt="2022-04-21T16:07:29.536" v="2269" actId="15"/>
          <ac:spMkLst>
            <pc:docMk/>
            <pc:sldMk cId="1951968714" sldId="351"/>
            <ac:spMk id="3" creationId="{8A14CE45-7177-4A44-A390-EA57959F3A2A}"/>
          </ac:spMkLst>
        </pc:spChg>
        <pc:spChg chg="add del">
          <ac:chgData name="Vivek Gohil" userId="8f3e33861dddeea9" providerId="LiveId" clId="{505A5EB4-FA54-4F01-9E12-3083D85F6F74}" dt="2022-04-21T16:05:50.501" v="2229"/>
          <ac:spMkLst>
            <pc:docMk/>
            <pc:sldMk cId="1951968714" sldId="351"/>
            <ac:spMk id="4" creationId="{F660F320-5AFA-4764-B36D-79AACB3895B1}"/>
          </ac:spMkLst>
        </pc:spChg>
        <pc:spChg chg="add del mod">
          <ac:chgData name="Vivek Gohil" userId="8f3e33861dddeea9" providerId="LiveId" clId="{505A5EB4-FA54-4F01-9E12-3083D85F6F74}" dt="2022-04-21T16:05:55.926" v="2231"/>
          <ac:spMkLst>
            <pc:docMk/>
            <pc:sldMk cId="1951968714" sldId="351"/>
            <ac:spMk id="5" creationId="{AD9F88FA-51E7-4807-8801-EF7F7A5F3250}"/>
          </ac:spMkLst>
        </pc:spChg>
        <pc:spChg chg="add del mod">
          <ac:chgData name="Vivek Gohil" userId="8f3e33861dddeea9" providerId="LiveId" clId="{505A5EB4-FA54-4F01-9E12-3083D85F6F74}" dt="2022-04-21T16:05:55.926" v="2231"/>
          <ac:spMkLst>
            <pc:docMk/>
            <pc:sldMk cId="1951968714" sldId="351"/>
            <ac:spMk id="6" creationId="{513B94C6-BD4A-4C4A-8295-FCDCC0E03AE9}"/>
          </ac:spMkLst>
        </pc:spChg>
        <pc:spChg chg="add del mod">
          <ac:chgData name="Vivek Gohil" userId="8f3e33861dddeea9" providerId="LiveId" clId="{505A5EB4-FA54-4F01-9E12-3083D85F6F74}" dt="2022-04-21T16:05:59.745" v="2233"/>
          <ac:spMkLst>
            <pc:docMk/>
            <pc:sldMk cId="1951968714" sldId="351"/>
            <ac:spMk id="7" creationId="{3CB7927F-D287-48E8-84E6-3E91D792D673}"/>
          </ac:spMkLst>
        </pc:spChg>
        <pc:spChg chg="add del mod">
          <ac:chgData name="Vivek Gohil" userId="8f3e33861dddeea9" providerId="LiveId" clId="{505A5EB4-FA54-4F01-9E12-3083D85F6F74}" dt="2022-04-21T16:05:59.745" v="2233"/>
          <ac:spMkLst>
            <pc:docMk/>
            <pc:sldMk cId="1951968714" sldId="351"/>
            <ac:spMk id="8" creationId="{83B3004F-4DAF-41AC-BBE2-8BA9C58F084A}"/>
          </ac:spMkLst>
        </pc:spChg>
      </pc:sldChg>
      <pc:sldChg chg="modSp new mod modAnim">
        <pc:chgData name="Vivek Gohil" userId="8f3e33861dddeea9" providerId="LiveId" clId="{505A5EB4-FA54-4F01-9E12-3083D85F6F74}" dt="2022-04-21T16:09:13.165" v="2284"/>
        <pc:sldMkLst>
          <pc:docMk/>
          <pc:sldMk cId="2287797894" sldId="352"/>
        </pc:sldMkLst>
        <pc:spChg chg="mod">
          <ac:chgData name="Vivek Gohil" userId="8f3e33861dddeea9" providerId="LiveId" clId="{505A5EB4-FA54-4F01-9E12-3083D85F6F74}" dt="2022-04-21T16:08:08.362" v="2273"/>
          <ac:spMkLst>
            <pc:docMk/>
            <pc:sldMk cId="2287797894" sldId="352"/>
            <ac:spMk id="2" creationId="{A7736A27-87F8-4A86-8C0D-A22EE765D587}"/>
          </ac:spMkLst>
        </pc:spChg>
        <pc:spChg chg="mod">
          <ac:chgData name="Vivek Gohil" userId="8f3e33861dddeea9" providerId="LiveId" clId="{505A5EB4-FA54-4F01-9E12-3083D85F6F74}" dt="2022-04-21T16:08:48.220" v="2282"/>
          <ac:spMkLst>
            <pc:docMk/>
            <pc:sldMk cId="2287797894" sldId="352"/>
            <ac:spMk id="3" creationId="{6F47697A-28AB-4207-9094-EEB06A954046}"/>
          </ac:spMkLst>
        </pc:spChg>
      </pc:sldChg>
      <pc:sldChg chg="addSp modSp new mod modAnim">
        <pc:chgData name="Vivek Gohil" userId="8f3e33861dddeea9" providerId="LiveId" clId="{505A5EB4-FA54-4F01-9E12-3083D85F6F74}" dt="2022-04-21T17:53:13.110" v="2454" actId="1076"/>
        <pc:sldMkLst>
          <pc:docMk/>
          <pc:sldMk cId="2094039825" sldId="353"/>
        </pc:sldMkLst>
        <pc:spChg chg="mod">
          <ac:chgData name="Vivek Gohil" userId="8f3e33861dddeea9" providerId="LiveId" clId="{505A5EB4-FA54-4F01-9E12-3083D85F6F74}" dt="2022-04-21T16:09:34.217" v="2286"/>
          <ac:spMkLst>
            <pc:docMk/>
            <pc:sldMk cId="2094039825" sldId="353"/>
            <ac:spMk id="2" creationId="{7E6A3A23-6E1B-4B89-A96C-C93184972262}"/>
          </ac:spMkLst>
        </pc:spChg>
        <pc:spChg chg="mod">
          <ac:chgData name="Vivek Gohil" userId="8f3e33861dddeea9" providerId="LiveId" clId="{505A5EB4-FA54-4F01-9E12-3083D85F6F74}" dt="2022-04-21T17:52:37.993" v="2446" actId="20577"/>
          <ac:spMkLst>
            <pc:docMk/>
            <pc:sldMk cId="2094039825" sldId="353"/>
            <ac:spMk id="3" creationId="{4BA3A7B0-356D-4D5F-AC2D-30E77686FAB7}"/>
          </ac:spMkLst>
        </pc:spChg>
        <pc:spChg chg="add mod">
          <ac:chgData name="Vivek Gohil" userId="8f3e33861dddeea9" providerId="LiveId" clId="{505A5EB4-FA54-4F01-9E12-3083D85F6F74}" dt="2022-04-21T17:53:13.110" v="2454" actId="1076"/>
          <ac:spMkLst>
            <pc:docMk/>
            <pc:sldMk cId="2094039825" sldId="353"/>
            <ac:spMk id="4" creationId="{FA963727-2E8B-4019-AEAD-BB5C8BD6CAF5}"/>
          </ac:spMkLst>
        </pc:spChg>
      </pc:sldChg>
      <pc:sldChg chg="modSp new mod">
        <pc:chgData name="Vivek Gohil" userId="8f3e33861dddeea9" providerId="LiveId" clId="{505A5EB4-FA54-4F01-9E12-3083D85F6F74}" dt="2022-04-21T16:58:51.229" v="2409"/>
        <pc:sldMkLst>
          <pc:docMk/>
          <pc:sldMk cId="477668619" sldId="354"/>
        </pc:sldMkLst>
        <pc:spChg chg="mod">
          <ac:chgData name="Vivek Gohil" userId="8f3e33861dddeea9" providerId="LiveId" clId="{505A5EB4-FA54-4F01-9E12-3083D85F6F74}" dt="2022-04-21T16:57:43.838" v="2398"/>
          <ac:spMkLst>
            <pc:docMk/>
            <pc:sldMk cId="477668619" sldId="354"/>
            <ac:spMk id="2" creationId="{17D5F28B-36BB-4CED-9310-FC36B3FA52C3}"/>
          </ac:spMkLst>
        </pc:spChg>
        <pc:spChg chg="mod">
          <ac:chgData name="Vivek Gohil" userId="8f3e33861dddeea9" providerId="LiveId" clId="{505A5EB4-FA54-4F01-9E12-3083D85F6F74}" dt="2022-04-21T16:58:51.229" v="2409"/>
          <ac:spMkLst>
            <pc:docMk/>
            <pc:sldMk cId="477668619" sldId="354"/>
            <ac:spMk id="3" creationId="{39FFDDF4-4FF6-4CE1-81EE-65494C0E7C5A}"/>
          </ac:spMkLst>
        </pc:spChg>
      </pc:sldChg>
      <pc:sldChg chg="addSp modSp new mod modAnim">
        <pc:chgData name="Vivek Gohil" userId="8f3e33861dddeea9" providerId="LiveId" clId="{505A5EB4-FA54-4F01-9E12-3083D85F6F74}" dt="2022-04-21T17:04:45.145" v="2417"/>
        <pc:sldMkLst>
          <pc:docMk/>
          <pc:sldMk cId="356788105" sldId="355"/>
        </pc:sldMkLst>
        <pc:spChg chg="mod">
          <ac:chgData name="Vivek Gohil" userId="8f3e33861dddeea9" providerId="LiveId" clId="{505A5EB4-FA54-4F01-9E12-3083D85F6F74}" dt="2022-04-21T16:59:27.876" v="2411"/>
          <ac:spMkLst>
            <pc:docMk/>
            <pc:sldMk cId="356788105" sldId="355"/>
            <ac:spMk id="2" creationId="{104AA016-70A6-4D41-A7F6-BD6D4D7B2E3C}"/>
          </ac:spMkLst>
        </pc:spChg>
        <pc:spChg chg="mod">
          <ac:chgData name="Vivek Gohil" userId="8f3e33861dddeea9" providerId="LiveId" clId="{505A5EB4-FA54-4F01-9E12-3083D85F6F74}" dt="2022-04-21T16:59:37.884" v="2413"/>
          <ac:spMkLst>
            <pc:docMk/>
            <pc:sldMk cId="356788105" sldId="355"/>
            <ac:spMk id="3" creationId="{D04B328E-6EFD-4959-9AD9-EFF2A2B650EB}"/>
          </ac:spMkLst>
        </pc:spChg>
        <pc:spChg chg="add mod">
          <ac:chgData name="Vivek Gohil" userId="8f3e33861dddeea9" providerId="LiveId" clId="{505A5EB4-FA54-4F01-9E12-3083D85F6F74}" dt="2022-04-21T17:04:45.145" v="2417"/>
          <ac:spMkLst>
            <pc:docMk/>
            <pc:sldMk cId="356788105" sldId="355"/>
            <ac:spMk id="4" creationId="{D06F41CB-D779-41AD-A992-405BD46C8193}"/>
          </ac:spMkLst>
        </pc:spChg>
      </pc:sldChg>
      <pc:sldChg chg="addSp modSp new mod modAnim">
        <pc:chgData name="Vivek Gohil" userId="8f3e33861dddeea9" providerId="LiveId" clId="{505A5EB4-FA54-4F01-9E12-3083D85F6F74}" dt="2022-04-21T18:03:46.981" v="2479"/>
        <pc:sldMkLst>
          <pc:docMk/>
          <pc:sldMk cId="2424717956" sldId="356"/>
        </pc:sldMkLst>
        <pc:spChg chg="mod">
          <ac:chgData name="Vivek Gohil" userId="8f3e33861dddeea9" providerId="LiveId" clId="{505A5EB4-FA54-4F01-9E12-3083D85F6F74}" dt="2022-04-21T17:57:27.584" v="2458"/>
          <ac:spMkLst>
            <pc:docMk/>
            <pc:sldMk cId="2424717956" sldId="356"/>
            <ac:spMk id="2" creationId="{70A5C45A-D751-49BD-B351-3A807027CC43}"/>
          </ac:spMkLst>
        </pc:spChg>
        <pc:spChg chg="mod">
          <ac:chgData name="Vivek Gohil" userId="8f3e33861dddeea9" providerId="LiveId" clId="{505A5EB4-FA54-4F01-9E12-3083D85F6F74}" dt="2022-04-21T18:02:59.173" v="2472" actId="20577"/>
          <ac:spMkLst>
            <pc:docMk/>
            <pc:sldMk cId="2424717956" sldId="356"/>
            <ac:spMk id="3" creationId="{FAB6937B-8CCC-469C-82E3-5460C8AC8092}"/>
          </ac:spMkLst>
        </pc:spChg>
        <pc:spChg chg="add mod">
          <ac:chgData name="Vivek Gohil" userId="8f3e33861dddeea9" providerId="LiveId" clId="{505A5EB4-FA54-4F01-9E12-3083D85F6F74}" dt="2022-04-21T18:02:38.375" v="2465" actId="1076"/>
          <ac:spMkLst>
            <pc:docMk/>
            <pc:sldMk cId="2424717956" sldId="356"/>
            <ac:spMk id="4" creationId="{8F78FB37-E2FC-4019-A5F7-448F2182070D}"/>
          </ac:spMkLst>
        </pc:spChg>
        <pc:spChg chg="add mod">
          <ac:chgData name="Vivek Gohil" userId="8f3e33861dddeea9" providerId="LiveId" clId="{505A5EB4-FA54-4F01-9E12-3083D85F6F74}" dt="2022-04-21T18:03:03.783" v="2473" actId="1076"/>
          <ac:spMkLst>
            <pc:docMk/>
            <pc:sldMk cId="2424717956" sldId="356"/>
            <ac:spMk id="5" creationId="{1C322DD4-1EC9-45E8-8E4E-9C9A6E1C9678}"/>
          </ac:spMkLst>
        </pc:spChg>
      </pc:sldChg>
      <pc:sldChg chg="addSp modSp new mod modAnim">
        <pc:chgData name="Vivek Gohil" userId="8f3e33861dddeea9" providerId="LiveId" clId="{505A5EB4-FA54-4F01-9E12-3083D85F6F74}" dt="2022-04-21T18:16:10.641" v="2492" actId="14100"/>
        <pc:sldMkLst>
          <pc:docMk/>
          <pc:sldMk cId="1313123651" sldId="357"/>
        </pc:sldMkLst>
        <pc:spChg chg="mod">
          <ac:chgData name="Vivek Gohil" userId="8f3e33861dddeea9" providerId="LiveId" clId="{505A5EB4-FA54-4F01-9E12-3083D85F6F74}" dt="2022-04-21T18:03:21.911" v="2475"/>
          <ac:spMkLst>
            <pc:docMk/>
            <pc:sldMk cId="1313123651" sldId="357"/>
            <ac:spMk id="2" creationId="{7CC9FC65-B915-4AE4-8A89-A83AE02985CC}"/>
          </ac:spMkLst>
        </pc:spChg>
        <pc:spChg chg="mod">
          <ac:chgData name="Vivek Gohil" userId="8f3e33861dddeea9" providerId="LiveId" clId="{505A5EB4-FA54-4F01-9E12-3083D85F6F74}" dt="2022-04-21T18:14:49.009" v="2480"/>
          <ac:spMkLst>
            <pc:docMk/>
            <pc:sldMk cId="1313123651" sldId="357"/>
            <ac:spMk id="3" creationId="{C31F0965-8075-4C1D-95F4-14DE5001C914}"/>
          </ac:spMkLst>
        </pc:spChg>
        <pc:spChg chg="add mod">
          <ac:chgData name="Vivek Gohil" userId="8f3e33861dddeea9" providerId="LiveId" clId="{505A5EB4-FA54-4F01-9E12-3083D85F6F74}" dt="2022-04-21T18:16:10.641" v="2492" actId="14100"/>
          <ac:spMkLst>
            <pc:docMk/>
            <pc:sldMk cId="1313123651" sldId="357"/>
            <ac:spMk id="4" creationId="{16028C06-7793-4CE3-BFE6-D6E14A1324E9}"/>
          </ac:spMkLst>
        </pc:spChg>
      </pc:sldChg>
      <pc:sldChg chg="modSp new mod modAnim">
        <pc:chgData name="Vivek Gohil" userId="8f3e33861dddeea9" providerId="LiveId" clId="{505A5EB4-FA54-4F01-9E12-3083D85F6F74}" dt="2022-04-21T18:29:31.566" v="2505"/>
        <pc:sldMkLst>
          <pc:docMk/>
          <pc:sldMk cId="3119738877" sldId="358"/>
        </pc:sldMkLst>
        <pc:spChg chg="mod">
          <ac:chgData name="Vivek Gohil" userId="8f3e33861dddeea9" providerId="LiveId" clId="{505A5EB4-FA54-4F01-9E12-3083D85F6F74}" dt="2022-04-21T18:20:48.222" v="2496"/>
          <ac:spMkLst>
            <pc:docMk/>
            <pc:sldMk cId="3119738877" sldId="358"/>
            <ac:spMk id="2" creationId="{9D3EF688-B44B-4332-90E2-EABDBDE8F5C4}"/>
          </ac:spMkLst>
        </pc:spChg>
        <pc:spChg chg="mod">
          <ac:chgData name="Vivek Gohil" userId="8f3e33861dddeea9" providerId="LiveId" clId="{505A5EB4-FA54-4F01-9E12-3083D85F6F74}" dt="2022-04-21T18:21:48.847" v="2503"/>
          <ac:spMkLst>
            <pc:docMk/>
            <pc:sldMk cId="3119738877" sldId="358"/>
            <ac:spMk id="3" creationId="{F7E24FD0-7B0A-49D9-92FC-588F1BEBFF84}"/>
          </ac:spMkLst>
        </pc:spChg>
      </pc:sldChg>
      <pc:sldChg chg="addSp delSp modSp new mod modAnim">
        <pc:chgData name="Vivek Gohil" userId="8f3e33861dddeea9" providerId="LiveId" clId="{505A5EB4-FA54-4F01-9E12-3083D85F6F74}" dt="2022-04-21T18:38:05.125" v="2528" actId="1076"/>
        <pc:sldMkLst>
          <pc:docMk/>
          <pc:sldMk cId="2555197378" sldId="359"/>
        </pc:sldMkLst>
        <pc:spChg chg="mod">
          <ac:chgData name="Vivek Gohil" userId="8f3e33861dddeea9" providerId="LiveId" clId="{505A5EB4-FA54-4F01-9E12-3083D85F6F74}" dt="2022-04-21T18:29:40.054" v="2507"/>
          <ac:spMkLst>
            <pc:docMk/>
            <pc:sldMk cId="2555197378" sldId="359"/>
            <ac:spMk id="2" creationId="{4B020901-0B44-40EA-B6E2-E0C82DA4FE40}"/>
          </ac:spMkLst>
        </pc:spChg>
        <pc:spChg chg="add del mod">
          <ac:chgData name="Vivek Gohil" userId="8f3e33861dddeea9" providerId="LiveId" clId="{505A5EB4-FA54-4F01-9E12-3083D85F6F74}" dt="2022-04-21T18:37:31.278" v="2520" actId="1076"/>
          <ac:spMkLst>
            <pc:docMk/>
            <pc:sldMk cId="2555197378" sldId="359"/>
            <ac:spMk id="3" creationId="{2B783DFC-D32D-4D24-A261-E9E859C0D094}"/>
          </ac:spMkLst>
        </pc:spChg>
        <pc:spChg chg="add del mod">
          <ac:chgData name="Vivek Gohil" userId="8f3e33861dddeea9" providerId="LiveId" clId="{505A5EB4-FA54-4F01-9E12-3083D85F6F74}" dt="2022-04-21T18:36:39.964" v="2509"/>
          <ac:spMkLst>
            <pc:docMk/>
            <pc:sldMk cId="2555197378" sldId="359"/>
            <ac:spMk id="4" creationId="{63DEBE0C-C491-4A19-89DD-7AE911136FCB}"/>
          </ac:spMkLst>
        </pc:spChg>
        <pc:spChg chg="add mod">
          <ac:chgData name="Vivek Gohil" userId="8f3e33861dddeea9" providerId="LiveId" clId="{505A5EB4-FA54-4F01-9E12-3083D85F6F74}" dt="2022-04-21T18:37:55.011" v="2525" actId="1076"/>
          <ac:spMkLst>
            <pc:docMk/>
            <pc:sldMk cId="2555197378" sldId="359"/>
            <ac:spMk id="5" creationId="{2053AE9B-2E79-4F96-98D5-3211BFEBEA5B}"/>
          </ac:spMkLst>
        </pc:spChg>
        <pc:spChg chg="add mod">
          <ac:chgData name="Vivek Gohil" userId="8f3e33861dddeea9" providerId="LiveId" clId="{505A5EB4-FA54-4F01-9E12-3083D85F6F74}" dt="2022-04-21T18:38:05.125" v="2528" actId="1076"/>
          <ac:spMkLst>
            <pc:docMk/>
            <pc:sldMk cId="2555197378" sldId="359"/>
            <ac:spMk id="6" creationId="{64CA0220-D3FB-4C71-98E3-117D31EC7034}"/>
          </ac:spMkLst>
        </pc:spChg>
      </pc:sldChg>
      <pc:sldChg chg="modSp new mod modAnim">
        <pc:chgData name="Vivek Gohil" userId="8f3e33861dddeea9" providerId="LiveId" clId="{505A5EB4-FA54-4F01-9E12-3083D85F6F74}" dt="2022-04-21T18:53:39.994" v="2576"/>
        <pc:sldMkLst>
          <pc:docMk/>
          <pc:sldMk cId="2281511072" sldId="360"/>
        </pc:sldMkLst>
        <pc:spChg chg="mod">
          <ac:chgData name="Vivek Gohil" userId="8f3e33861dddeea9" providerId="LiveId" clId="{505A5EB4-FA54-4F01-9E12-3083D85F6F74}" dt="2022-04-21T18:51:34.930" v="2549"/>
          <ac:spMkLst>
            <pc:docMk/>
            <pc:sldMk cId="2281511072" sldId="360"/>
            <ac:spMk id="2" creationId="{B95CD44C-11C7-434B-BF3E-9C8DB90D5BAF}"/>
          </ac:spMkLst>
        </pc:spChg>
        <pc:spChg chg="mod">
          <ac:chgData name="Vivek Gohil" userId="8f3e33861dddeea9" providerId="LiveId" clId="{505A5EB4-FA54-4F01-9E12-3083D85F6F74}" dt="2022-04-21T18:53:32.148" v="2574"/>
          <ac:spMkLst>
            <pc:docMk/>
            <pc:sldMk cId="2281511072" sldId="360"/>
            <ac:spMk id="3" creationId="{0D7BEFFF-A2F0-4D68-9CE1-44C6637782FF}"/>
          </ac:spMkLst>
        </pc:spChg>
      </pc:sldChg>
      <pc:sldChg chg="addSp delSp modSp new del mod delAnim modAnim">
        <pc:chgData name="Vivek Gohil" userId="8f3e33861dddeea9" providerId="LiveId" clId="{505A5EB4-FA54-4F01-9E12-3083D85F6F74}" dt="2022-04-21T18:47:23.805" v="2545" actId="2696"/>
        <pc:sldMkLst>
          <pc:docMk/>
          <pc:sldMk cId="3940557146" sldId="360"/>
        </pc:sldMkLst>
        <pc:spChg chg="mod">
          <ac:chgData name="Vivek Gohil" userId="8f3e33861dddeea9" providerId="LiveId" clId="{505A5EB4-FA54-4F01-9E12-3083D85F6F74}" dt="2022-04-21T18:42:08.735" v="2532"/>
          <ac:spMkLst>
            <pc:docMk/>
            <pc:sldMk cId="3940557146" sldId="360"/>
            <ac:spMk id="2" creationId="{7E9430C4-D893-4B46-9E1A-4A1203E0084D}"/>
          </ac:spMkLst>
        </pc:spChg>
        <pc:spChg chg="mod">
          <ac:chgData name="Vivek Gohil" userId="8f3e33861dddeea9" providerId="LiveId" clId="{505A5EB4-FA54-4F01-9E12-3083D85F6F74}" dt="2022-04-21T18:43:01.547" v="2538"/>
          <ac:spMkLst>
            <pc:docMk/>
            <pc:sldMk cId="3940557146" sldId="360"/>
            <ac:spMk id="3" creationId="{0874E6F7-9E01-4EC3-8F9F-E9B6C615E44D}"/>
          </ac:spMkLst>
        </pc:spChg>
        <pc:spChg chg="add del mod">
          <ac:chgData name="Vivek Gohil" userId="8f3e33861dddeea9" providerId="LiveId" clId="{505A5EB4-FA54-4F01-9E12-3083D85F6F74}" dt="2022-04-21T18:46:55.691" v="2544" actId="478"/>
          <ac:spMkLst>
            <pc:docMk/>
            <pc:sldMk cId="3940557146" sldId="360"/>
            <ac:spMk id="4" creationId="{BB68F37A-2722-4063-BCBD-B23F6B9E84D9}"/>
          </ac:spMkLst>
        </pc:spChg>
      </pc:sldChg>
      <pc:sldChg chg="modSp new mod">
        <pc:chgData name="Vivek Gohil" userId="8f3e33861dddeea9" providerId="LiveId" clId="{505A5EB4-FA54-4F01-9E12-3083D85F6F74}" dt="2022-04-29T14:27:56.182" v="2622" actId="27636"/>
        <pc:sldMkLst>
          <pc:docMk/>
          <pc:sldMk cId="220025084" sldId="361"/>
        </pc:sldMkLst>
        <pc:spChg chg="mod">
          <ac:chgData name="Vivek Gohil" userId="8f3e33861dddeea9" providerId="LiveId" clId="{505A5EB4-FA54-4F01-9E12-3083D85F6F74}" dt="2022-04-21T18:53:52.265" v="2580"/>
          <ac:spMkLst>
            <pc:docMk/>
            <pc:sldMk cId="220025084" sldId="361"/>
            <ac:spMk id="2" creationId="{BCC90813-F1DF-4D71-BC21-E65A26814241}"/>
          </ac:spMkLst>
        </pc:spChg>
        <pc:spChg chg="mod">
          <ac:chgData name="Vivek Gohil" userId="8f3e33861dddeea9" providerId="LiveId" clId="{505A5EB4-FA54-4F01-9E12-3083D85F6F74}" dt="2022-04-29T14:27:56.182" v="2622" actId="27636"/>
          <ac:spMkLst>
            <pc:docMk/>
            <pc:sldMk cId="220025084" sldId="361"/>
            <ac:spMk id="3" creationId="{F1883047-9F59-4353-B2D3-0F52884A24B7}"/>
          </ac:spMkLst>
        </pc:spChg>
      </pc:sldChg>
      <pc:sldChg chg="addSp delSp modSp new mod delAnim modAnim">
        <pc:chgData name="Vivek Gohil" userId="8f3e33861dddeea9" providerId="LiveId" clId="{505A5EB4-FA54-4F01-9E12-3083D85F6F74}" dt="2022-04-21T19:36:08.284" v="2605" actId="21"/>
        <pc:sldMkLst>
          <pc:docMk/>
          <pc:sldMk cId="116341316" sldId="362"/>
        </pc:sldMkLst>
        <pc:spChg chg="mod">
          <ac:chgData name="Vivek Gohil" userId="8f3e33861dddeea9" providerId="LiveId" clId="{505A5EB4-FA54-4F01-9E12-3083D85F6F74}" dt="2022-04-21T19:32:53.646" v="2588"/>
          <ac:spMkLst>
            <pc:docMk/>
            <pc:sldMk cId="116341316" sldId="362"/>
            <ac:spMk id="2" creationId="{EAF0B322-4371-4CA0-AB3D-2CB8B3AC8D72}"/>
          </ac:spMkLst>
        </pc:spChg>
        <pc:spChg chg="del">
          <ac:chgData name="Vivek Gohil" userId="8f3e33861dddeea9" providerId="LiveId" clId="{505A5EB4-FA54-4F01-9E12-3083D85F6F74}" dt="2022-04-21T19:35:04.363" v="2595" actId="478"/>
          <ac:spMkLst>
            <pc:docMk/>
            <pc:sldMk cId="116341316" sldId="362"/>
            <ac:spMk id="3" creationId="{A764A815-2964-4081-AE25-F8F0EE275F75}"/>
          </ac:spMkLst>
        </pc:spChg>
        <pc:spChg chg="add mod">
          <ac:chgData name="Vivek Gohil" userId="8f3e33861dddeea9" providerId="LiveId" clId="{505A5EB4-FA54-4F01-9E12-3083D85F6F74}" dt="2022-04-21T19:35:25.047" v="2598" actId="14100"/>
          <ac:spMkLst>
            <pc:docMk/>
            <pc:sldMk cId="116341316" sldId="362"/>
            <ac:spMk id="4" creationId="{41C1FC91-1B4A-4993-A729-114143A950EF}"/>
          </ac:spMkLst>
        </pc:spChg>
        <pc:spChg chg="add del mod">
          <ac:chgData name="Vivek Gohil" userId="8f3e33861dddeea9" providerId="LiveId" clId="{505A5EB4-FA54-4F01-9E12-3083D85F6F74}" dt="2022-04-21T19:34:49.085" v="2591"/>
          <ac:spMkLst>
            <pc:docMk/>
            <pc:sldMk cId="116341316" sldId="362"/>
            <ac:spMk id="5" creationId="{1178C90E-C092-4313-B313-299C5BA14B6A}"/>
          </ac:spMkLst>
        </pc:spChg>
        <pc:spChg chg="add del mod">
          <ac:chgData name="Vivek Gohil" userId="8f3e33861dddeea9" providerId="LiveId" clId="{505A5EB4-FA54-4F01-9E12-3083D85F6F74}" dt="2022-04-21T19:36:08.284" v="2605" actId="21"/>
          <ac:spMkLst>
            <pc:docMk/>
            <pc:sldMk cId="116341316" sldId="362"/>
            <ac:spMk id="6" creationId="{6F090D34-1BBB-4CBF-AFD5-17A853217023}"/>
          </ac:spMkLst>
        </pc:spChg>
      </pc:sldChg>
      <pc:sldChg chg="addSp delSp modSp new mod modAnim">
        <pc:chgData name="Vivek Gohil" userId="8f3e33861dddeea9" providerId="LiveId" clId="{505A5EB4-FA54-4F01-9E12-3083D85F6F74}" dt="2022-04-21T19:36:23.494" v="2610"/>
        <pc:sldMkLst>
          <pc:docMk/>
          <pc:sldMk cId="2856486028" sldId="363"/>
        </pc:sldMkLst>
        <pc:spChg chg="mod">
          <ac:chgData name="Vivek Gohil" userId="8f3e33861dddeea9" providerId="LiveId" clId="{505A5EB4-FA54-4F01-9E12-3083D85F6F74}" dt="2022-04-21T19:36:23.494" v="2610"/>
          <ac:spMkLst>
            <pc:docMk/>
            <pc:sldMk cId="2856486028" sldId="363"/>
            <ac:spMk id="2" creationId="{230C2FD4-0DE7-41E7-975C-E6F283F6EF17}"/>
          </ac:spMkLst>
        </pc:spChg>
        <pc:spChg chg="del">
          <ac:chgData name="Vivek Gohil" userId="8f3e33861dddeea9" providerId="LiveId" clId="{505A5EB4-FA54-4F01-9E12-3083D85F6F74}" dt="2022-04-21T19:36:14.531" v="2607" actId="478"/>
          <ac:spMkLst>
            <pc:docMk/>
            <pc:sldMk cId="2856486028" sldId="363"/>
            <ac:spMk id="3" creationId="{59969F6A-37E9-4817-A17E-F9B5CC3C1EE9}"/>
          </ac:spMkLst>
        </pc:spChg>
        <pc:spChg chg="add mod">
          <ac:chgData name="Vivek Gohil" userId="8f3e33861dddeea9" providerId="LiveId" clId="{505A5EB4-FA54-4F01-9E12-3083D85F6F74}" dt="2022-04-21T19:36:18.278" v="2609" actId="1076"/>
          <ac:spMkLst>
            <pc:docMk/>
            <pc:sldMk cId="2856486028" sldId="363"/>
            <ac:spMk id="4" creationId="{9F65BACE-2174-4696-A891-279D3DAC8035}"/>
          </ac:spMkLst>
        </pc:spChg>
      </pc:sldChg>
      <pc:sldChg chg="addSp delSp modSp new mod">
        <pc:chgData name="Vivek Gohil" userId="8f3e33861dddeea9" providerId="LiveId" clId="{505A5EB4-FA54-4F01-9E12-3083D85F6F74}" dt="2022-04-29T14:56:11.348" v="2655" actId="27636"/>
        <pc:sldMkLst>
          <pc:docMk/>
          <pc:sldMk cId="3228035766" sldId="364"/>
        </pc:sldMkLst>
        <pc:spChg chg="mod">
          <ac:chgData name="Vivek Gohil" userId="8f3e33861dddeea9" providerId="LiveId" clId="{505A5EB4-FA54-4F01-9E12-3083D85F6F74}" dt="2022-04-29T14:28:03.780" v="2624"/>
          <ac:spMkLst>
            <pc:docMk/>
            <pc:sldMk cId="3228035766" sldId="364"/>
            <ac:spMk id="2" creationId="{D325B76D-FE66-4035-A128-686950E045D3}"/>
          </ac:spMkLst>
        </pc:spChg>
        <pc:spChg chg="mod">
          <ac:chgData name="Vivek Gohil" userId="8f3e33861dddeea9" providerId="LiveId" clId="{505A5EB4-FA54-4F01-9E12-3083D85F6F74}" dt="2022-04-29T14:56:11.348" v="2655" actId="27636"/>
          <ac:spMkLst>
            <pc:docMk/>
            <pc:sldMk cId="3228035766" sldId="364"/>
            <ac:spMk id="3" creationId="{C640A1A0-F3FB-4076-A6EB-1A4061A1422D}"/>
          </ac:spMkLst>
        </pc:spChg>
        <pc:spChg chg="add del">
          <ac:chgData name="Vivek Gohil" userId="8f3e33861dddeea9" providerId="LiveId" clId="{505A5EB4-FA54-4F01-9E12-3083D85F6F74}" dt="2022-04-29T14:55:21.737" v="2633"/>
          <ac:spMkLst>
            <pc:docMk/>
            <pc:sldMk cId="3228035766" sldId="364"/>
            <ac:spMk id="4" creationId="{2C3B38AB-9859-484E-A877-1F6E8B63C94B}"/>
          </ac:spMkLst>
        </pc:spChg>
      </pc:sldChg>
      <pc:sldChg chg="modSp new mod">
        <pc:chgData name="Vivek Gohil" userId="8f3e33861dddeea9" providerId="LiveId" clId="{505A5EB4-FA54-4F01-9E12-3083D85F6F74}" dt="2022-04-29T14:57:03.813" v="2668" actId="20577"/>
        <pc:sldMkLst>
          <pc:docMk/>
          <pc:sldMk cId="3910865657" sldId="365"/>
        </pc:sldMkLst>
        <pc:spChg chg="mod">
          <ac:chgData name="Vivek Gohil" userId="8f3e33861dddeea9" providerId="LiveId" clId="{505A5EB4-FA54-4F01-9E12-3083D85F6F74}" dt="2022-04-29T14:56:27.986" v="2657"/>
          <ac:spMkLst>
            <pc:docMk/>
            <pc:sldMk cId="3910865657" sldId="365"/>
            <ac:spMk id="2" creationId="{B8E1A731-6F7F-40D6-85A2-4A3CE58F780B}"/>
          </ac:spMkLst>
        </pc:spChg>
        <pc:spChg chg="mod">
          <ac:chgData name="Vivek Gohil" userId="8f3e33861dddeea9" providerId="LiveId" clId="{505A5EB4-FA54-4F01-9E12-3083D85F6F74}" dt="2022-04-29T14:57:03.813" v="2668" actId="20577"/>
          <ac:spMkLst>
            <pc:docMk/>
            <pc:sldMk cId="3910865657" sldId="365"/>
            <ac:spMk id="3" creationId="{28884E32-FF63-472F-9670-ACB7377F1244}"/>
          </ac:spMkLst>
        </pc:spChg>
      </pc:sldChg>
      <pc:sldChg chg="modSp new mod">
        <pc:chgData name="Vivek Gohil" userId="8f3e33861dddeea9" providerId="LiveId" clId="{505A5EB4-FA54-4F01-9E12-3083D85F6F74}" dt="2022-04-29T14:58:38.235" v="2694"/>
        <pc:sldMkLst>
          <pc:docMk/>
          <pc:sldMk cId="4045947472" sldId="366"/>
        </pc:sldMkLst>
        <pc:spChg chg="mod">
          <ac:chgData name="Vivek Gohil" userId="8f3e33861dddeea9" providerId="LiveId" clId="{505A5EB4-FA54-4F01-9E12-3083D85F6F74}" dt="2022-04-29T14:57:15.935" v="2670"/>
          <ac:spMkLst>
            <pc:docMk/>
            <pc:sldMk cId="4045947472" sldId="366"/>
            <ac:spMk id="2" creationId="{BCEFEE0F-322E-47E0-BD14-E36892F543F7}"/>
          </ac:spMkLst>
        </pc:spChg>
        <pc:spChg chg="mod">
          <ac:chgData name="Vivek Gohil" userId="8f3e33861dddeea9" providerId="LiveId" clId="{505A5EB4-FA54-4F01-9E12-3083D85F6F74}" dt="2022-04-29T14:58:38.235" v="2694"/>
          <ac:spMkLst>
            <pc:docMk/>
            <pc:sldMk cId="4045947472" sldId="366"/>
            <ac:spMk id="3" creationId="{5F714154-29B4-4A1C-9524-7E220C9848C8}"/>
          </ac:spMkLst>
        </pc:spChg>
      </pc:sldChg>
      <pc:sldChg chg="addSp modSp new mod">
        <pc:chgData name="Vivek Gohil" userId="8f3e33861dddeea9" providerId="LiveId" clId="{505A5EB4-FA54-4F01-9E12-3083D85F6F74}" dt="2022-04-30T04:26:03.088" v="3150" actId="20577"/>
        <pc:sldMkLst>
          <pc:docMk/>
          <pc:sldMk cId="2332230899" sldId="367"/>
        </pc:sldMkLst>
        <pc:spChg chg="mod">
          <ac:chgData name="Vivek Gohil" userId="8f3e33861dddeea9" providerId="LiveId" clId="{505A5EB4-FA54-4F01-9E12-3083D85F6F74}" dt="2022-04-29T14:58:46.358" v="2696"/>
          <ac:spMkLst>
            <pc:docMk/>
            <pc:sldMk cId="2332230899" sldId="367"/>
            <ac:spMk id="2" creationId="{3E5D4E51-C463-48B4-8C16-C57FE8D3BA26}"/>
          </ac:spMkLst>
        </pc:spChg>
        <pc:spChg chg="mod">
          <ac:chgData name="Vivek Gohil" userId="8f3e33861dddeea9" providerId="LiveId" clId="{505A5EB4-FA54-4F01-9E12-3083D85F6F74}" dt="2022-04-30T04:26:03.088" v="3150" actId="20577"/>
          <ac:spMkLst>
            <pc:docMk/>
            <pc:sldMk cId="2332230899" sldId="367"/>
            <ac:spMk id="3" creationId="{D796C55D-85F1-4C01-9F66-281115695196}"/>
          </ac:spMkLst>
        </pc:spChg>
        <pc:spChg chg="add mod">
          <ac:chgData name="Vivek Gohil" userId="8f3e33861dddeea9" providerId="LiveId" clId="{505A5EB4-FA54-4F01-9E12-3083D85F6F74}" dt="2022-04-29T15:30:32.095" v="2730" actId="208"/>
          <ac:spMkLst>
            <pc:docMk/>
            <pc:sldMk cId="2332230899" sldId="367"/>
            <ac:spMk id="5" creationId="{FD8CEE96-D3AA-4A6C-8057-0BDF22A8A1F6}"/>
          </ac:spMkLst>
        </pc:spChg>
      </pc:sldChg>
      <pc:sldChg chg="addSp delSp modSp new mod">
        <pc:chgData name="Vivek Gohil" userId="8f3e33861dddeea9" providerId="LiveId" clId="{505A5EB4-FA54-4F01-9E12-3083D85F6F74}" dt="2022-04-29T15:33:20.481" v="2741"/>
        <pc:sldMkLst>
          <pc:docMk/>
          <pc:sldMk cId="2482662111" sldId="368"/>
        </pc:sldMkLst>
        <pc:spChg chg="mod">
          <ac:chgData name="Vivek Gohil" userId="8f3e33861dddeea9" providerId="LiveId" clId="{505A5EB4-FA54-4F01-9E12-3083D85F6F74}" dt="2022-04-29T15:32:25.426" v="2732"/>
          <ac:spMkLst>
            <pc:docMk/>
            <pc:sldMk cId="2482662111" sldId="368"/>
            <ac:spMk id="2" creationId="{04A0A0E4-E60F-4ED5-A805-D58E022F8991}"/>
          </ac:spMkLst>
        </pc:spChg>
        <pc:spChg chg="mod">
          <ac:chgData name="Vivek Gohil" userId="8f3e33861dddeea9" providerId="LiveId" clId="{505A5EB4-FA54-4F01-9E12-3083D85F6F74}" dt="2022-04-29T15:33:20.481" v="2741"/>
          <ac:spMkLst>
            <pc:docMk/>
            <pc:sldMk cId="2482662111" sldId="368"/>
            <ac:spMk id="3" creationId="{B167D6BE-8CCF-4DB6-B9AB-39F11D12D5D4}"/>
          </ac:spMkLst>
        </pc:spChg>
        <pc:spChg chg="add del">
          <ac:chgData name="Vivek Gohil" userId="8f3e33861dddeea9" providerId="LiveId" clId="{505A5EB4-FA54-4F01-9E12-3083D85F6F74}" dt="2022-04-29T15:33:18.329" v="2739"/>
          <ac:spMkLst>
            <pc:docMk/>
            <pc:sldMk cId="2482662111" sldId="368"/>
            <ac:spMk id="4" creationId="{1FD96905-1CFA-4AFF-9AD7-A75645B8B501}"/>
          </ac:spMkLst>
        </pc:spChg>
      </pc:sldChg>
      <pc:sldChg chg="addSp modSp new mod">
        <pc:chgData name="Vivek Gohil" userId="8f3e33861dddeea9" providerId="LiveId" clId="{505A5EB4-FA54-4F01-9E12-3083D85F6F74}" dt="2022-04-29T16:14:34.854" v="2806" actId="14100"/>
        <pc:sldMkLst>
          <pc:docMk/>
          <pc:sldMk cId="833063192" sldId="369"/>
        </pc:sldMkLst>
        <pc:spChg chg="mod">
          <ac:chgData name="Vivek Gohil" userId="8f3e33861dddeea9" providerId="LiveId" clId="{505A5EB4-FA54-4F01-9E12-3083D85F6F74}" dt="2022-04-29T15:33:36.367" v="2743"/>
          <ac:spMkLst>
            <pc:docMk/>
            <pc:sldMk cId="833063192" sldId="369"/>
            <ac:spMk id="2" creationId="{33FEFFC2-D2C6-4EBC-A854-847AA7CB334B}"/>
          </ac:spMkLst>
        </pc:spChg>
        <pc:spChg chg="mod">
          <ac:chgData name="Vivek Gohil" userId="8f3e33861dddeea9" providerId="LiveId" clId="{505A5EB4-FA54-4F01-9E12-3083D85F6F74}" dt="2022-04-29T15:34:12.518" v="2784" actId="20577"/>
          <ac:spMkLst>
            <pc:docMk/>
            <pc:sldMk cId="833063192" sldId="369"/>
            <ac:spMk id="3" creationId="{AA1E4595-5ADF-4AF1-9B83-E26D113E7060}"/>
          </ac:spMkLst>
        </pc:spChg>
        <pc:spChg chg="add mod">
          <ac:chgData name="Vivek Gohil" userId="8f3e33861dddeea9" providerId="LiveId" clId="{505A5EB4-FA54-4F01-9E12-3083D85F6F74}" dt="2022-04-29T16:14:00.829" v="2797" actId="20577"/>
          <ac:spMkLst>
            <pc:docMk/>
            <pc:sldMk cId="833063192" sldId="369"/>
            <ac:spMk id="5" creationId="{5E8BD595-889E-4795-A22D-EA3908EB5F50}"/>
          </ac:spMkLst>
        </pc:spChg>
        <pc:spChg chg="add mod">
          <ac:chgData name="Vivek Gohil" userId="8f3e33861dddeea9" providerId="LiveId" clId="{505A5EB4-FA54-4F01-9E12-3083D85F6F74}" dt="2022-04-29T16:14:34.854" v="2806" actId="14100"/>
          <ac:spMkLst>
            <pc:docMk/>
            <pc:sldMk cId="833063192" sldId="369"/>
            <ac:spMk id="7" creationId="{DF9C417E-4D36-4D4C-8968-4DE6BD2A4160}"/>
          </ac:spMkLst>
        </pc:spChg>
      </pc:sldChg>
      <pc:sldChg chg="modSp new mod">
        <pc:chgData name="Vivek Gohil" userId="8f3e33861dddeea9" providerId="LiveId" clId="{505A5EB4-FA54-4F01-9E12-3083D85F6F74}" dt="2022-04-29T16:19:16.538" v="2817"/>
        <pc:sldMkLst>
          <pc:docMk/>
          <pc:sldMk cId="2634770719" sldId="370"/>
        </pc:sldMkLst>
        <pc:spChg chg="mod">
          <ac:chgData name="Vivek Gohil" userId="8f3e33861dddeea9" providerId="LiveId" clId="{505A5EB4-FA54-4F01-9E12-3083D85F6F74}" dt="2022-04-29T16:18:47.374" v="2808"/>
          <ac:spMkLst>
            <pc:docMk/>
            <pc:sldMk cId="2634770719" sldId="370"/>
            <ac:spMk id="2" creationId="{07D8BBA5-A61C-4627-979C-8E8FF3644383}"/>
          </ac:spMkLst>
        </pc:spChg>
        <pc:spChg chg="mod">
          <ac:chgData name="Vivek Gohil" userId="8f3e33861dddeea9" providerId="LiveId" clId="{505A5EB4-FA54-4F01-9E12-3083D85F6F74}" dt="2022-04-29T16:19:16.538" v="2817"/>
          <ac:spMkLst>
            <pc:docMk/>
            <pc:sldMk cId="2634770719" sldId="370"/>
            <ac:spMk id="3" creationId="{EA8A41D9-CA75-44C8-9594-2EDC2F95E890}"/>
          </ac:spMkLst>
        </pc:spChg>
      </pc:sldChg>
      <pc:sldChg chg="modSp new mod">
        <pc:chgData name="Vivek Gohil" userId="8f3e33861dddeea9" providerId="LiveId" clId="{505A5EB4-FA54-4F01-9E12-3083D85F6F74}" dt="2022-04-29T16:26:43.063" v="2834" actId="33524"/>
        <pc:sldMkLst>
          <pc:docMk/>
          <pc:sldMk cId="177142256" sldId="371"/>
        </pc:sldMkLst>
        <pc:spChg chg="mod">
          <ac:chgData name="Vivek Gohil" userId="8f3e33861dddeea9" providerId="LiveId" clId="{505A5EB4-FA54-4F01-9E12-3083D85F6F74}" dt="2022-04-29T16:25:41.375" v="2819"/>
          <ac:spMkLst>
            <pc:docMk/>
            <pc:sldMk cId="177142256" sldId="371"/>
            <ac:spMk id="2" creationId="{ECFC8DC0-E4C0-47EA-8938-9010B79ECAFA}"/>
          </ac:spMkLst>
        </pc:spChg>
        <pc:spChg chg="mod">
          <ac:chgData name="Vivek Gohil" userId="8f3e33861dddeea9" providerId="LiveId" clId="{505A5EB4-FA54-4F01-9E12-3083D85F6F74}" dt="2022-04-29T16:26:43.063" v="2834" actId="33524"/>
          <ac:spMkLst>
            <pc:docMk/>
            <pc:sldMk cId="177142256" sldId="371"/>
            <ac:spMk id="3" creationId="{4D120898-3310-43DE-9C19-AF3AF7E2AFC7}"/>
          </ac:spMkLst>
        </pc:spChg>
      </pc:sldChg>
      <pc:sldChg chg="addSp modSp new mod">
        <pc:chgData name="Vivek Gohil" userId="8f3e33861dddeea9" providerId="LiveId" clId="{505A5EB4-FA54-4F01-9E12-3083D85F6F74}" dt="2022-04-29T16:44:14.626" v="2867" actId="208"/>
        <pc:sldMkLst>
          <pc:docMk/>
          <pc:sldMk cId="1525574500" sldId="372"/>
        </pc:sldMkLst>
        <pc:spChg chg="mod">
          <ac:chgData name="Vivek Gohil" userId="8f3e33861dddeea9" providerId="LiveId" clId="{505A5EB4-FA54-4F01-9E12-3083D85F6F74}" dt="2022-04-29T16:27:58.563" v="2836"/>
          <ac:spMkLst>
            <pc:docMk/>
            <pc:sldMk cId="1525574500" sldId="372"/>
            <ac:spMk id="2" creationId="{03BE3424-8AD2-496D-9EDC-DF7F8921C40F}"/>
          </ac:spMkLst>
        </pc:spChg>
        <pc:spChg chg="mod">
          <ac:chgData name="Vivek Gohil" userId="8f3e33861dddeea9" providerId="LiveId" clId="{505A5EB4-FA54-4F01-9E12-3083D85F6F74}" dt="2022-04-29T16:28:31.752" v="2858" actId="20577"/>
          <ac:spMkLst>
            <pc:docMk/>
            <pc:sldMk cId="1525574500" sldId="372"/>
            <ac:spMk id="3" creationId="{90C165FF-BA5D-460A-8863-8A08C125D08F}"/>
          </ac:spMkLst>
        </pc:spChg>
        <pc:spChg chg="add mod">
          <ac:chgData name="Vivek Gohil" userId="8f3e33861dddeea9" providerId="LiveId" clId="{505A5EB4-FA54-4F01-9E12-3083D85F6F74}" dt="2022-04-29T16:44:14.626" v="2867" actId="208"/>
          <ac:spMkLst>
            <pc:docMk/>
            <pc:sldMk cId="1525574500" sldId="372"/>
            <ac:spMk id="5" creationId="{AC764743-680F-4038-9503-83848A2A6CF4}"/>
          </ac:spMkLst>
        </pc:spChg>
      </pc:sldChg>
      <pc:sldChg chg="addSp modSp new mod">
        <pc:chgData name="Vivek Gohil" userId="8f3e33861dddeea9" providerId="LiveId" clId="{505A5EB4-FA54-4F01-9E12-3083D85F6F74}" dt="2022-04-29T16:45:50.392" v="2889" actId="14100"/>
        <pc:sldMkLst>
          <pc:docMk/>
          <pc:sldMk cId="2367950286" sldId="373"/>
        </pc:sldMkLst>
        <pc:spChg chg="mod">
          <ac:chgData name="Vivek Gohil" userId="8f3e33861dddeea9" providerId="LiveId" clId="{505A5EB4-FA54-4F01-9E12-3083D85F6F74}" dt="2022-04-29T16:44:32.209" v="2869"/>
          <ac:spMkLst>
            <pc:docMk/>
            <pc:sldMk cId="2367950286" sldId="373"/>
            <ac:spMk id="2" creationId="{A6B59B4A-F61E-4C65-A83D-5A216422FFE2}"/>
          </ac:spMkLst>
        </pc:spChg>
        <pc:spChg chg="mod">
          <ac:chgData name="Vivek Gohil" userId="8f3e33861dddeea9" providerId="LiveId" clId="{505A5EB4-FA54-4F01-9E12-3083D85F6F74}" dt="2022-04-29T16:44:45.417" v="2870"/>
          <ac:spMkLst>
            <pc:docMk/>
            <pc:sldMk cId="2367950286" sldId="373"/>
            <ac:spMk id="3" creationId="{C7B11FEE-121B-45EB-8803-411925C63D15}"/>
          </ac:spMkLst>
        </pc:spChg>
        <pc:spChg chg="add mod">
          <ac:chgData name="Vivek Gohil" userId="8f3e33861dddeea9" providerId="LiveId" clId="{505A5EB4-FA54-4F01-9E12-3083D85F6F74}" dt="2022-04-29T16:45:16.738" v="2879" actId="1076"/>
          <ac:spMkLst>
            <pc:docMk/>
            <pc:sldMk cId="2367950286" sldId="373"/>
            <ac:spMk id="5" creationId="{5011D3E2-4C43-44C8-BB37-B127783F8E90}"/>
          </ac:spMkLst>
        </pc:spChg>
        <pc:spChg chg="add mod">
          <ac:chgData name="Vivek Gohil" userId="8f3e33861dddeea9" providerId="LiveId" clId="{505A5EB4-FA54-4F01-9E12-3083D85F6F74}" dt="2022-04-29T16:45:50.392" v="2889" actId="14100"/>
          <ac:spMkLst>
            <pc:docMk/>
            <pc:sldMk cId="2367950286" sldId="373"/>
            <ac:spMk id="7" creationId="{5F30A757-01D6-4EB6-9D50-02E881E4EAF2}"/>
          </ac:spMkLst>
        </pc:spChg>
      </pc:sldChg>
      <pc:sldChg chg="addSp delSp modSp new mod">
        <pc:chgData name="Vivek Gohil" userId="8f3e33861dddeea9" providerId="LiveId" clId="{505A5EB4-FA54-4F01-9E12-3083D85F6F74}" dt="2022-04-29T16:46:41.151" v="2897" actId="1076"/>
        <pc:sldMkLst>
          <pc:docMk/>
          <pc:sldMk cId="200949039" sldId="374"/>
        </pc:sldMkLst>
        <pc:spChg chg="mod">
          <ac:chgData name="Vivek Gohil" userId="8f3e33861dddeea9" providerId="LiveId" clId="{505A5EB4-FA54-4F01-9E12-3083D85F6F74}" dt="2022-04-29T16:46:12.182" v="2891"/>
          <ac:spMkLst>
            <pc:docMk/>
            <pc:sldMk cId="200949039" sldId="374"/>
            <ac:spMk id="2" creationId="{130BC8CB-362F-458F-9D87-A9AD650B32DF}"/>
          </ac:spMkLst>
        </pc:spChg>
        <pc:spChg chg="del">
          <ac:chgData name="Vivek Gohil" userId="8f3e33861dddeea9" providerId="LiveId" clId="{505A5EB4-FA54-4F01-9E12-3083D85F6F74}" dt="2022-04-29T16:46:21.506" v="2893" actId="478"/>
          <ac:spMkLst>
            <pc:docMk/>
            <pc:sldMk cId="200949039" sldId="374"/>
            <ac:spMk id="3" creationId="{38A3A2A5-DBED-413D-972D-9B94504964BE}"/>
          </ac:spMkLst>
        </pc:spChg>
        <pc:spChg chg="add mod">
          <ac:chgData name="Vivek Gohil" userId="8f3e33861dddeea9" providerId="LiveId" clId="{505A5EB4-FA54-4F01-9E12-3083D85F6F74}" dt="2022-04-29T16:46:41.151" v="2897" actId="1076"/>
          <ac:spMkLst>
            <pc:docMk/>
            <pc:sldMk cId="200949039" sldId="374"/>
            <ac:spMk id="5" creationId="{09B4B1B7-73CB-4A93-A773-41A20A4332A4}"/>
          </ac:spMkLst>
        </pc:spChg>
      </pc:sldChg>
      <pc:sldChg chg="addSp delSp modSp new mod">
        <pc:chgData name="Vivek Gohil" userId="8f3e33861dddeea9" providerId="LiveId" clId="{505A5EB4-FA54-4F01-9E12-3083D85F6F74}" dt="2022-04-29T18:02:05.726" v="3082" actId="27636"/>
        <pc:sldMkLst>
          <pc:docMk/>
          <pc:sldMk cId="57172327" sldId="375"/>
        </pc:sldMkLst>
        <pc:spChg chg="mod">
          <ac:chgData name="Vivek Gohil" userId="8f3e33861dddeea9" providerId="LiveId" clId="{505A5EB4-FA54-4F01-9E12-3083D85F6F74}" dt="2022-04-29T16:49:23.800" v="2901"/>
          <ac:spMkLst>
            <pc:docMk/>
            <pc:sldMk cId="57172327" sldId="375"/>
            <ac:spMk id="2" creationId="{4A40C612-508A-47BF-AC54-226B143A477A}"/>
          </ac:spMkLst>
        </pc:spChg>
        <pc:spChg chg="add del mod">
          <ac:chgData name="Vivek Gohil" userId="8f3e33861dddeea9" providerId="LiveId" clId="{505A5EB4-FA54-4F01-9E12-3083D85F6F74}" dt="2022-04-29T18:02:05.726" v="3082" actId="27636"/>
          <ac:spMkLst>
            <pc:docMk/>
            <pc:sldMk cId="57172327" sldId="375"/>
            <ac:spMk id="3" creationId="{C4C42DC6-9C95-4887-9E0F-686C25F0D3F3}"/>
          </ac:spMkLst>
        </pc:spChg>
        <pc:spChg chg="add del mod">
          <ac:chgData name="Vivek Gohil" userId="8f3e33861dddeea9" providerId="LiveId" clId="{505A5EB4-FA54-4F01-9E12-3083D85F6F74}" dt="2022-04-29T16:49:43.267" v="2903"/>
          <ac:spMkLst>
            <pc:docMk/>
            <pc:sldMk cId="57172327" sldId="375"/>
            <ac:spMk id="4" creationId="{51036034-9723-45F9-91A6-1EC7B43206B4}"/>
          </ac:spMkLst>
        </pc:spChg>
      </pc:sldChg>
      <pc:sldChg chg="modSp new mod">
        <pc:chgData name="Vivek Gohil" userId="8f3e33861dddeea9" providerId="LiveId" clId="{505A5EB4-FA54-4F01-9E12-3083D85F6F74}" dt="2022-04-29T16:52:06.492" v="2967"/>
        <pc:sldMkLst>
          <pc:docMk/>
          <pc:sldMk cId="450769152" sldId="376"/>
        </pc:sldMkLst>
        <pc:spChg chg="mod">
          <ac:chgData name="Vivek Gohil" userId="8f3e33861dddeea9" providerId="LiveId" clId="{505A5EB4-FA54-4F01-9E12-3083D85F6F74}" dt="2022-04-29T16:50:41.539" v="2950" actId="20577"/>
          <ac:spMkLst>
            <pc:docMk/>
            <pc:sldMk cId="450769152" sldId="376"/>
            <ac:spMk id="2" creationId="{B780C8A3-2C82-4F0A-9752-A87718B68D84}"/>
          </ac:spMkLst>
        </pc:spChg>
        <pc:spChg chg="mod">
          <ac:chgData name="Vivek Gohil" userId="8f3e33861dddeea9" providerId="LiveId" clId="{505A5EB4-FA54-4F01-9E12-3083D85F6F74}" dt="2022-04-29T16:52:06.492" v="2967"/>
          <ac:spMkLst>
            <pc:docMk/>
            <pc:sldMk cId="450769152" sldId="376"/>
            <ac:spMk id="3" creationId="{9F8C1F0E-27BF-4D0F-A6D3-C533A2897469}"/>
          </ac:spMkLst>
        </pc:spChg>
      </pc:sldChg>
      <pc:sldChg chg="modSp new mod">
        <pc:chgData name="Vivek Gohil" userId="8f3e33861dddeea9" providerId="LiveId" clId="{505A5EB4-FA54-4F01-9E12-3083D85F6F74}" dt="2022-04-29T16:52:37.009" v="2974"/>
        <pc:sldMkLst>
          <pc:docMk/>
          <pc:sldMk cId="2671917885" sldId="377"/>
        </pc:sldMkLst>
        <pc:spChg chg="mod">
          <ac:chgData name="Vivek Gohil" userId="8f3e33861dddeea9" providerId="LiveId" clId="{505A5EB4-FA54-4F01-9E12-3083D85F6F74}" dt="2022-04-29T16:52:22.069" v="2969"/>
          <ac:spMkLst>
            <pc:docMk/>
            <pc:sldMk cId="2671917885" sldId="377"/>
            <ac:spMk id="2" creationId="{BB7CBF2F-6A41-4EFB-A896-B1BD3E75C77A}"/>
          </ac:spMkLst>
        </pc:spChg>
        <pc:spChg chg="mod">
          <ac:chgData name="Vivek Gohil" userId="8f3e33861dddeea9" providerId="LiveId" clId="{505A5EB4-FA54-4F01-9E12-3083D85F6F74}" dt="2022-04-29T16:52:37.009" v="2974"/>
          <ac:spMkLst>
            <pc:docMk/>
            <pc:sldMk cId="2671917885" sldId="377"/>
            <ac:spMk id="3" creationId="{B938A77F-5F8C-4781-8827-8BE9E11BADFE}"/>
          </ac:spMkLst>
        </pc:spChg>
      </pc:sldChg>
      <pc:sldChg chg="addSp modSp new mod">
        <pc:chgData name="Vivek Gohil" userId="8f3e33861dddeea9" providerId="LiveId" clId="{505A5EB4-FA54-4F01-9E12-3083D85F6F74}" dt="2022-04-29T16:55:07.409" v="3003" actId="208"/>
        <pc:sldMkLst>
          <pc:docMk/>
          <pc:sldMk cId="2090587069" sldId="378"/>
        </pc:sldMkLst>
        <pc:spChg chg="mod">
          <ac:chgData name="Vivek Gohil" userId="8f3e33861dddeea9" providerId="LiveId" clId="{505A5EB4-FA54-4F01-9E12-3083D85F6F74}" dt="2022-04-29T16:53:46.966" v="2976"/>
          <ac:spMkLst>
            <pc:docMk/>
            <pc:sldMk cId="2090587069" sldId="378"/>
            <ac:spMk id="2" creationId="{88B457F7-B1FB-406A-B588-3940684CD153}"/>
          </ac:spMkLst>
        </pc:spChg>
        <pc:spChg chg="mod">
          <ac:chgData name="Vivek Gohil" userId="8f3e33861dddeea9" providerId="LiveId" clId="{505A5EB4-FA54-4F01-9E12-3083D85F6F74}" dt="2022-04-29T16:54:34.703" v="2999" actId="33524"/>
          <ac:spMkLst>
            <pc:docMk/>
            <pc:sldMk cId="2090587069" sldId="378"/>
            <ac:spMk id="3" creationId="{32514D6A-C362-4194-BEDF-0D39E8FF498C}"/>
          </ac:spMkLst>
        </pc:spChg>
        <pc:spChg chg="add mod">
          <ac:chgData name="Vivek Gohil" userId="8f3e33861dddeea9" providerId="LiveId" clId="{505A5EB4-FA54-4F01-9E12-3083D85F6F74}" dt="2022-04-29T16:55:07.409" v="3003" actId="208"/>
          <ac:spMkLst>
            <pc:docMk/>
            <pc:sldMk cId="2090587069" sldId="378"/>
            <ac:spMk id="5" creationId="{A5CFD577-9CD5-412F-8170-DFEAD3B773D2}"/>
          </ac:spMkLst>
        </pc:spChg>
      </pc:sldChg>
      <pc:sldChg chg="modSp new mod">
        <pc:chgData name="Vivek Gohil" userId="8f3e33861dddeea9" providerId="LiveId" clId="{505A5EB4-FA54-4F01-9E12-3083D85F6F74}" dt="2022-04-29T17:10:30.048" v="3017"/>
        <pc:sldMkLst>
          <pc:docMk/>
          <pc:sldMk cId="381472985" sldId="379"/>
        </pc:sldMkLst>
        <pc:spChg chg="mod">
          <ac:chgData name="Vivek Gohil" userId="8f3e33861dddeea9" providerId="LiveId" clId="{505A5EB4-FA54-4F01-9E12-3083D85F6F74}" dt="2022-04-29T17:09:36.453" v="3009" actId="20577"/>
          <ac:spMkLst>
            <pc:docMk/>
            <pc:sldMk cId="381472985" sldId="379"/>
            <ac:spMk id="2" creationId="{030C321B-EFFF-4918-9E2F-910304CB7EB4}"/>
          </ac:spMkLst>
        </pc:spChg>
        <pc:spChg chg="mod">
          <ac:chgData name="Vivek Gohil" userId="8f3e33861dddeea9" providerId="LiveId" clId="{505A5EB4-FA54-4F01-9E12-3083D85F6F74}" dt="2022-04-29T17:10:30.048" v="3017"/>
          <ac:spMkLst>
            <pc:docMk/>
            <pc:sldMk cId="381472985" sldId="379"/>
            <ac:spMk id="3" creationId="{CF0C66BC-0CD1-420F-AFEE-94726ED03E28}"/>
          </ac:spMkLst>
        </pc:spChg>
      </pc:sldChg>
      <pc:sldChg chg="addSp modSp new mod">
        <pc:chgData name="Vivek Gohil" userId="8f3e33861dddeea9" providerId="LiveId" clId="{505A5EB4-FA54-4F01-9E12-3083D85F6F74}" dt="2022-04-29T17:36:50.379" v="3027" actId="208"/>
        <pc:sldMkLst>
          <pc:docMk/>
          <pc:sldMk cId="2563802507" sldId="380"/>
        </pc:sldMkLst>
        <pc:spChg chg="mod">
          <ac:chgData name="Vivek Gohil" userId="8f3e33861dddeea9" providerId="LiveId" clId="{505A5EB4-FA54-4F01-9E12-3083D85F6F74}" dt="2022-04-29T17:10:59.196" v="3019"/>
          <ac:spMkLst>
            <pc:docMk/>
            <pc:sldMk cId="2563802507" sldId="380"/>
            <ac:spMk id="2" creationId="{657B1C45-5157-4F22-AB1A-DEC5F30C063C}"/>
          </ac:spMkLst>
        </pc:spChg>
        <pc:spChg chg="mod">
          <ac:chgData name="Vivek Gohil" userId="8f3e33861dddeea9" providerId="LiveId" clId="{505A5EB4-FA54-4F01-9E12-3083D85F6F74}" dt="2022-04-29T17:36:19.357" v="3020"/>
          <ac:spMkLst>
            <pc:docMk/>
            <pc:sldMk cId="2563802507" sldId="380"/>
            <ac:spMk id="3" creationId="{06094796-5D1E-49A9-8A3C-ADD2FFEB53F5}"/>
          </ac:spMkLst>
        </pc:spChg>
        <pc:spChg chg="add mod">
          <ac:chgData name="Vivek Gohil" userId="8f3e33861dddeea9" providerId="LiveId" clId="{505A5EB4-FA54-4F01-9E12-3083D85F6F74}" dt="2022-04-29T17:36:50.379" v="3027" actId="208"/>
          <ac:spMkLst>
            <pc:docMk/>
            <pc:sldMk cId="2563802507" sldId="380"/>
            <ac:spMk id="5" creationId="{20C82575-8548-4524-827E-990F6B513824}"/>
          </ac:spMkLst>
        </pc:spChg>
      </pc:sldChg>
      <pc:sldChg chg="addSp modSp new mod">
        <pc:chgData name="Vivek Gohil" userId="8f3e33861dddeea9" providerId="LiveId" clId="{505A5EB4-FA54-4F01-9E12-3083D85F6F74}" dt="2022-04-29T17:39:24.526" v="3047" actId="14100"/>
        <pc:sldMkLst>
          <pc:docMk/>
          <pc:sldMk cId="1092664040" sldId="381"/>
        </pc:sldMkLst>
        <pc:spChg chg="mod">
          <ac:chgData name="Vivek Gohil" userId="8f3e33861dddeea9" providerId="LiveId" clId="{505A5EB4-FA54-4F01-9E12-3083D85F6F74}" dt="2022-04-29T17:37:52.600" v="3032"/>
          <ac:spMkLst>
            <pc:docMk/>
            <pc:sldMk cId="1092664040" sldId="381"/>
            <ac:spMk id="2" creationId="{659C9BF0-1AC3-4B9B-B20E-F2D6C379579E}"/>
          </ac:spMkLst>
        </pc:spChg>
        <pc:spChg chg="mod">
          <ac:chgData name="Vivek Gohil" userId="8f3e33861dddeea9" providerId="LiveId" clId="{505A5EB4-FA54-4F01-9E12-3083D85F6F74}" dt="2022-04-29T17:38:57.919" v="3042"/>
          <ac:spMkLst>
            <pc:docMk/>
            <pc:sldMk cId="1092664040" sldId="381"/>
            <ac:spMk id="3" creationId="{453F8573-8056-45EF-B2AB-DDB43F2B7454}"/>
          </ac:spMkLst>
        </pc:spChg>
        <pc:picChg chg="add mod">
          <ac:chgData name="Vivek Gohil" userId="8f3e33861dddeea9" providerId="LiveId" clId="{505A5EB4-FA54-4F01-9E12-3083D85F6F74}" dt="2022-04-29T17:39:24.526" v="3047" actId="14100"/>
          <ac:picMkLst>
            <pc:docMk/>
            <pc:sldMk cId="1092664040" sldId="381"/>
            <ac:picMk id="5" creationId="{12437553-E5FE-44B9-8515-9446011F9A4D}"/>
          </ac:picMkLst>
        </pc:picChg>
      </pc:sldChg>
      <pc:sldChg chg="addSp modSp new mod">
        <pc:chgData name="Vivek Gohil" userId="8f3e33861dddeea9" providerId="LiveId" clId="{505A5EB4-FA54-4F01-9E12-3083D85F6F74}" dt="2022-04-29T17:43:15.736" v="3080" actId="14100"/>
        <pc:sldMkLst>
          <pc:docMk/>
          <pc:sldMk cId="3104567086" sldId="382"/>
        </pc:sldMkLst>
        <pc:spChg chg="mod">
          <ac:chgData name="Vivek Gohil" userId="8f3e33861dddeea9" providerId="LiveId" clId="{505A5EB4-FA54-4F01-9E12-3083D85F6F74}" dt="2022-04-29T17:40:00.992" v="3051"/>
          <ac:spMkLst>
            <pc:docMk/>
            <pc:sldMk cId="3104567086" sldId="382"/>
            <ac:spMk id="2" creationId="{9DF453FB-BEAE-43F2-ADF8-78A08D15BDFD}"/>
          </ac:spMkLst>
        </pc:spChg>
        <pc:spChg chg="mod">
          <ac:chgData name="Vivek Gohil" userId="8f3e33861dddeea9" providerId="LiveId" clId="{505A5EB4-FA54-4F01-9E12-3083D85F6F74}" dt="2022-04-29T17:40:36.253" v="3072" actId="20577"/>
          <ac:spMkLst>
            <pc:docMk/>
            <pc:sldMk cId="3104567086" sldId="382"/>
            <ac:spMk id="3" creationId="{524A1DD0-64F6-454D-9000-49B6EBE22239}"/>
          </ac:spMkLst>
        </pc:spChg>
        <pc:spChg chg="add mod">
          <ac:chgData name="Vivek Gohil" userId="8f3e33861dddeea9" providerId="LiveId" clId="{505A5EB4-FA54-4F01-9E12-3083D85F6F74}" dt="2022-04-29T17:43:15.736" v="3080" actId="14100"/>
          <ac:spMkLst>
            <pc:docMk/>
            <pc:sldMk cId="3104567086" sldId="382"/>
            <ac:spMk id="5" creationId="{915C485B-92F4-485F-AAE3-AE248A8734E1}"/>
          </ac:spMkLst>
        </pc:spChg>
      </pc:sldChg>
      <pc:sldChg chg="addSp modSp new mod">
        <pc:chgData name="Vivek Gohil" userId="8f3e33861dddeea9" providerId="LiveId" clId="{505A5EB4-FA54-4F01-9E12-3083D85F6F74}" dt="2022-04-29T18:03:59.941" v="3124" actId="208"/>
        <pc:sldMkLst>
          <pc:docMk/>
          <pc:sldMk cId="725164553" sldId="383"/>
        </pc:sldMkLst>
        <pc:spChg chg="mod">
          <ac:chgData name="Vivek Gohil" userId="8f3e33861dddeea9" providerId="LiveId" clId="{505A5EB4-FA54-4F01-9E12-3083D85F6F74}" dt="2022-04-29T18:02:35.410" v="3086"/>
          <ac:spMkLst>
            <pc:docMk/>
            <pc:sldMk cId="725164553" sldId="383"/>
            <ac:spMk id="2" creationId="{D5B595A0-3174-41CC-A79E-2CE5F5CB9F21}"/>
          </ac:spMkLst>
        </pc:spChg>
        <pc:spChg chg="mod">
          <ac:chgData name="Vivek Gohil" userId="8f3e33861dddeea9" providerId="LiveId" clId="{505A5EB4-FA54-4F01-9E12-3083D85F6F74}" dt="2022-04-29T18:03:37.299" v="3105"/>
          <ac:spMkLst>
            <pc:docMk/>
            <pc:sldMk cId="725164553" sldId="383"/>
            <ac:spMk id="3" creationId="{55E6383F-999B-481E-AF6A-C5BEB6BB98CB}"/>
          </ac:spMkLst>
        </pc:spChg>
        <pc:spChg chg="add mod">
          <ac:chgData name="Vivek Gohil" userId="8f3e33861dddeea9" providerId="LiveId" clId="{505A5EB4-FA54-4F01-9E12-3083D85F6F74}" dt="2022-04-29T18:03:34.365" v="3101" actId="1076"/>
          <ac:spMkLst>
            <pc:docMk/>
            <pc:sldMk cId="725164553" sldId="383"/>
            <ac:spMk id="5" creationId="{BE85AE37-9274-46E7-BB91-C72F3F96C382}"/>
          </ac:spMkLst>
        </pc:spChg>
        <pc:spChg chg="add mod">
          <ac:chgData name="Vivek Gohil" userId="8f3e33861dddeea9" providerId="LiveId" clId="{505A5EB4-FA54-4F01-9E12-3083D85F6F74}" dt="2022-04-29T18:03:59.941" v="3124" actId="208"/>
          <ac:spMkLst>
            <pc:docMk/>
            <pc:sldMk cId="725164553" sldId="383"/>
            <ac:spMk id="7" creationId="{F493AB4A-612A-4D71-AE42-FF91C01B0C4C}"/>
          </ac:spMkLst>
        </pc:spChg>
      </pc:sldChg>
      <pc:sldChg chg="modSp new mod modAnim">
        <pc:chgData name="Vivek Gohil" userId="8f3e33861dddeea9" providerId="LiveId" clId="{505A5EB4-FA54-4F01-9E12-3083D85F6F74}" dt="2022-05-06T18:18:24.286" v="3289" actId="20577"/>
        <pc:sldMkLst>
          <pc:docMk/>
          <pc:sldMk cId="714239606" sldId="384"/>
        </pc:sldMkLst>
        <pc:spChg chg="mod">
          <ac:chgData name="Vivek Gohil" userId="8f3e33861dddeea9" providerId="LiveId" clId="{505A5EB4-FA54-4F01-9E12-3083D85F6F74}" dt="2022-04-30T08:07:11.413" v="3152"/>
          <ac:spMkLst>
            <pc:docMk/>
            <pc:sldMk cId="714239606" sldId="384"/>
            <ac:spMk id="2" creationId="{EE10182B-63EC-4203-81D7-C132ECD28385}"/>
          </ac:spMkLst>
        </pc:spChg>
        <pc:spChg chg="mod">
          <ac:chgData name="Vivek Gohil" userId="8f3e33861dddeea9" providerId="LiveId" clId="{505A5EB4-FA54-4F01-9E12-3083D85F6F74}" dt="2022-05-06T18:18:24.286" v="3289" actId="20577"/>
          <ac:spMkLst>
            <pc:docMk/>
            <pc:sldMk cId="714239606" sldId="384"/>
            <ac:spMk id="3" creationId="{7B1A67FE-CB76-4151-AEF1-03A046F20AC4}"/>
          </ac:spMkLst>
        </pc:spChg>
      </pc:sldChg>
      <pc:sldChg chg="modSp new del mod">
        <pc:chgData name="Vivek Gohil" userId="8f3e33861dddeea9" providerId="LiveId" clId="{505A5EB4-FA54-4F01-9E12-3083D85F6F74}" dt="2022-04-29T18:14:46.567" v="3142" actId="47"/>
        <pc:sldMkLst>
          <pc:docMk/>
          <pc:sldMk cId="1348151744" sldId="384"/>
        </pc:sldMkLst>
        <pc:spChg chg="mod">
          <ac:chgData name="Vivek Gohil" userId="8f3e33861dddeea9" providerId="LiveId" clId="{505A5EB4-FA54-4F01-9E12-3083D85F6F74}" dt="2022-04-29T18:05:15.519" v="3126"/>
          <ac:spMkLst>
            <pc:docMk/>
            <pc:sldMk cId="1348151744" sldId="384"/>
            <ac:spMk id="2" creationId="{88C97D37-032F-47BF-B29E-54AA7674D381}"/>
          </ac:spMkLst>
        </pc:spChg>
        <pc:spChg chg="mod">
          <ac:chgData name="Vivek Gohil" userId="8f3e33861dddeea9" providerId="LiveId" clId="{505A5EB4-FA54-4F01-9E12-3083D85F6F74}" dt="2022-04-29T18:05:43.370" v="3141" actId="15"/>
          <ac:spMkLst>
            <pc:docMk/>
            <pc:sldMk cId="1348151744" sldId="384"/>
            <ac:spMk id="3" creationId="{0D2B2B95-2B97-4DC1-B2A1-9C19AF9AA844}"/>
          </ac:spMkLst>
        </pc:spChg>
      </pc:sldChg>
      <pc:sldChg chg="modSp new mod ord modAnim">
        <pc:chgData name="Vivek Gohil" userId="8f3e33861dddeea9" providerId="LiveId" clId="{505A5EB4-FA54-4F01-9E12-3083D85F6F74}" dt="2022-05-07T08:35:21.733" v="3291"/>
        <pc:sldMkLst>
          <pc:docMk/>
          <pc:sldMk cId="2532556931" sldId="385"/>
        </pc:sldMkLst>
        <pc:spChg chg="mod">
          <ac:chgData name="Vivek Gohil" userId="8f3e33861dddeea9" providerId="LiveId" clId="{505A5EB4-FA54-4F01-9E12-3083D85F6F74}" dt="2022-04-30T08:08:15.609" v="3169"/>
          <ac:spMkLst>
            <pc:docMk/>
            <pc:sldMk cId="2532556931" sldId="385"/>
            <ac:spMk id="2" creationId="{2FA4D887-2501-4A6D-AF61-140662DBEC77}"/>
          </ac:spMkLst>
        </pc:spChg>
        <pc:spChg chg="mod">
          <ac:chgData name="Vivek Gohil" userId="8f3e33861dddeea9" providerId="LiveId" clId="{505A5EB4-FA54-4F01-9E12-3083D85F6F74}" dt="2022-04-30T08:08:37.576" v="3173" actId="20577"/>
          <ac:spMkLst>
            <pc:docMk/>
            <pc:sldMk cId="2532556931" sldId="385"/>
            <ac:spMk id="3" creationId="{E7132F20-348E-470A-BD65-1366C56643AB}"/>
          </ac:spMkLst>
        </pc:spChg>
      </pc:sldChg>
      <pc:sldChg chg="addSp modSp new mod ord">
        <pc:chgData name="Vivek Gohil" userId="8f3e33861dddeea9" providerId="LiveId" clId="{505A5EB4-FA54-4F01-9E12-3083D85F6F74}" dt="2022-05-07T08:35:21.733" v="3291"/>
        <pc:sldMkLst>
          <pc:docMk/>
          <pc:sldMk cId="2317292559" sldId="386"/>
        </pc:sldMkLst>
        <pc:spChg chg="mod">
          <ac:chgData name="Vivek Gohil" userId="8f3e33861dddeea9" providerId="LiveId" clId="{505A5EB4-FA54-4F01-9E12-3083D85F6F74}" dt="2022-04-30T08:10:12.457" v="3191" actId="20577"/>
          <ac:spMkLst>
            <pc:docMk/>
            <pc:sldMk cId="2317292559" sldId="386"/>
            <ac:spMk id="2" creationId="{CFC679E6-D6C1-400A-B282-A1071E3704D3}"/>
          </ac:spMkLst>
        </pc:spChg>
        <pc:spChg chg="mod">
          <ac:chgData name="Vivek Gohil" userId="8f3e33861dddeea9" providerId="LiveId" clId="{505A5EB4-FA54-4F01-9E12-3083D85F6F74}" dt="2022-04-30T08:08:56.367" v="3175"/>
          <ac:spMkLst>
            <pc:docMk/>
            <pc:sldMk cId="2317292559" sldId="386"/>
            <ac:spMk id="3" creationId="{880E9ACA-26F8-4896-8EB9-7DC7E11A0534}"/>
          </ac:spMkLst>
        </pc:spChg>
        <pc:spChg chg="add mod">
          <ac:chgData name="Vivek Gohil" userId="8f3e33861dddeea9" providerId="LiveId" clId="{505A5EB4-FA54-4F01-9E12-3083D85F6F74}" dt="2022-04-30T08:09:55.868" v="3190" actId="208"/>
          <ac:spMkLst>
            <pc:docMk/>
            <pc:sldMk cId="2317292559" sldId="386"/>
            <ac:spMk id="5" creationId="{CCADE544-89A2-4765-8570-21A58F2F9A0C}"/>
          </ac:spMkLst>
        </pc:spChg>
      </pc:sldChg>
      <pc:sldChg chg="addSp modSp new mod modShow">
        <pc:chgData name="Vivek Gohil" userId="8f3e33861dddeea9" providerId="LiveId" clId="{505A5EB4-FA54-4F01-9E12-3083D85F6F74}" dt="2022-05-06T08:31:25.693" v="3273" actId="729"/>
        <pc:sldMkLst>
          <pc:docMk/>
          <pc:sldMk cId="2093041364" sldId="387"/>
        </pc:sldMkLst>
        <pc:spChg chg="mod">
          <ac:chgData name="Vivek Gohil" userId="8f3e33861dddeea9" providerId="LiveId" clId="{505A5EB4-FA54-4F01-9E12-3083D85F6F74}" dt="2022-04-30T08:21:35.383" v="3263"/>
          <ac:spMkLst>
            <pc:docMk/>
            <pc:sldMk cId="2093041364" sldId="387"/>
            <ac:spMk id="2" creationId="{ACC3819A-C63B-4CBA-8091-D1C984932E98}"/>
          </ac:spMkLst>
        </pc:spChg>
        <pc:spChg chg="mod">
          <ac:chgData name="Vivek Gohil" userId="8f3e33861dddeea9" providerId="LiveId" clId="{505A5EB4-FA54-4F01-9E12-3083D85F6F74}" dt="2022-04-30T08:10:38.672" v="3203" actId="20577"/>
          <ac:spMkLst>
            <pc:docMk/>
            <pc:sldMk cId="2093041364" sldId="387"/>
            <ac:spMk id="3" creationId="{BAACA7C6-F10D-4F4E-8249-C97A8DAF906B}"/>
          </ac:spMkLst>
        </pc:spChg>
        <pc:spChg chg="add mod">
          <ac:chgData name="Vivek Gohil" userId="8f3e33861dddeea9" providerId="LiveId" clId="{505A5EB4-FA54-4F01-9E12-3083D85F6F74}" dt="2022-04-30T08:11:29.754" v="3211" actId="208"/>
          <ac:spMkLst>
            <pc:docMk/>
            <pc:sldMk cId="2093041364" sldId="387"/>
            <ac:spMk id="5" creationId="{4325F7DC-D679-47C8-953A-DC784167553D}"/>
          </ac:spMkLst>
        </pc:spChg>
      </pc:sldChg>
      <pc:sldChg chg="modSp new mod modAnim">
        <pc:chgData name="Vivek Gohil" userId="8f3e33861dddeea9" providerId="LiveId" clId="{505A5EB4-FA54-4F01-9E12-3083D85F6F74}" dt="2022-05-06T08:31:35.395" v="3275"/>
        <pc:sldMkLst>
          <pc:docMk/>
          <pc:sldMk cId="1989360434" sldId="388"/>
        </pc:sldMkLst>
        <pc:spChg chg="mod">
          <ac:chgData name="Vivek Gohil" userId="8f3e33861dddeea9" providerId="LiveId" clId="{505A5EB4-FA54-4F01-9E12-3083D85F6F74}" dt="2022-04-30T08:11:40.684" v="3214" actId="20577"/>
          <ac:spMkLst>
            <pc:docMk/>
            <pc:sldMk cId="1989360434" sldId="388"/>
            <ac:spMk id="2" creationId="{6118013D-0FDE-4A82-9A74-A0AB2632F798}"/>
          </ac:spMkLst>
        </pc:spChg>
        <pc:spChg chg="mod">
          <ac:chgData name="Vivek Gohil" userId="8f3e33861dddeea9" providerId="LiveId" clId="{505A5EB4-FA54-4F01-9E12-3083D85F6F74}" dt="2022-04-30T08:11:55.752" v="3225" actId="15"/>
          <ac:spMkLst>
            <pc:docMk/>
            <pc:sldMk cId="1989360434" sldId="388"/>
            <ac:spMk id="3" creationId="{4C724BD2-324E-4418-A5CA-68DD7DF47456}"/>
          </ac:spMkLst>
        </pc:spChg>
      </pc:sldChg>
      <pc:sldChg chg="addSp delSp modSp new mod">
        <pc:chgData name="Vivek Gohil" userId="8f3e33861dddeea9" providerId="LiveId" clId="{505A5EB4-FA54-4F01-9E12-3083D85F6F74}" dt="2022-04-30T08:21:43.756" v="3265" actId="208"/>
        <pc:sldMkLst>
          <pc:docMk/>
          <pc:sldMk cId="2250438396" sldId="389"/>
        </pc:sldMkLst>
        <pc:spChg chg="mod">
          <ac:chgData name="Vivek Gohil" userId="8f3e33861dddeea9" providerId="LiveId" clId="{505A5EB4-FA54-4F01-9E12-3083D85F6F74}" dt="2022-04-30T08:21:38.988" v="3264"/>
          <ac:spMkLst>
            <pc:docMk/>
            <pc:sldMk cId="2250438396" sldId="389"/>
            <ac:spMk id="2" creationId="{6F3F619B-700F-4498-9FF7-0B7ACB46ABBD}"/>
          </ac:spMkLst>
        </pc:spChg>
        <pc:spChg chg="mod">
          <ac:chgData name="Vivek Gohil" userId="8f3e33861dddeea9" providerId="LiveId" clId="{505A5EB4-FA54-4F01-9E12-3083D85F6F74}" dt="2022-04-30T08:12:55.128" v="3227"/>
          <ac:spMkLst>
            <pc:docMk/>
            <pc:sldMk cId="2250438396" sldId="389"/>
            <ac:spMk id="3" creationId="{D50626C2-5B3B-4027-9D35-5D88CCF89952}"/>
          </ac:spMkLst>
        </pc:spChg>
        <pc:spChg chg="add del">
          <ac:chgData name="Vivek Gohil" userId="8f3e33861dddeea9" providerId="LiveId" clId="{505A5EB4-FA54-4F01-9E12-3083D85F6F74}" dt="2022-04-30T08:13:05.522" v="3229"/>
          <ac:spMkLst>
            <pc:docMk/>
            <pc:sldMk cId="2250438396" sldId="389"/>
            <ac:spMk id="4" creationId="{8954C5A9-B657-4143-9BE2-B9EA6166BD16}"/>
          </ac:spMkLst>
        </pc:spChg>
        <pc:spChg chg="add del">
          <ac:chgData name="Vivek Gohil" userId="8f3e33861dddeea9" providerId="LiveId" clId="{505A5EB4-FA54-4F01-9E12-3083D85F6F74}" dt="2022-04-30T08:13:07.495" v="3231"/>
          <ac:spMkLst>
            <pc:docMk/>
            <pc:sldMk cId="2250438396" sldId="389"/>
            <ac:spMk id="5" creationId="{F3F2D102-10BB-4952-B7E0-390A92D6C2A6}"/>
          </ac:spMkLst>
        </pc:spChg>
        <pc:spChg chg="add mod">
          <ac:chgData name="Vivek Gohil" userId="8f3e33861dddeea9" providerId="LiveId" clId="{505A5EB4-FA54-4F01-9E12-3083D85F6F74}" dt="2022-04-30T08:21:43.756" v="3265" actId="208"/>
          <ac:spMkLst>
            <pc:docMk/>
            <pc:sldMk cId="2250438396" sldId="389"/>
            <ac:spMk id="7" creationId="{628229ED-8797-4B9C-9D30-F4750F0E416B}"/>
          </ac:spMkLst>
        </pc:spChg>
      </pc:sldChg>
      <pc:sldChg chg="addSp modSp new mod modShow">
        <pc:chgData name="Vivek Gohil" userId="8f3e33861dddeea9" providerId="LiveId" clId="{505A5EB4-FA54-4F01-9E12-3083D85F6F74}" dt="2022-05-06T08:31:46.453" v="3276" actId="729"/>
        <pc:sldMkLst>
          <pc:docMk/>
          <pc:sldMk cId="615623670" sldId="390"/>
        </pc:sldMkLst>
        <pc:spChg chg="mod">
          <ac:chgData name="Vivek Gohil" userId="8f3e33861dddeea9" providerId="LiveId" clId="{505A5EB4-FA54-4F01-9E12-3083D85F6F74}" dt="2022-04-30T08:24:24.439" v="3267"/>
          <ac:spMkLst>
            <pc:docMk/>
            <pc:sldMk cId="615623670" sldId="390"/>
            <ac:spMk id="2" creationId="{F530E594-D2DD-48BD-AF8B-C774AB398E5D}"/>
          </ac:spMkLst>
        </pc:spChg>
        <pc:spChg chg="mod">
          <ac:chgData name="Vivek Gohil" userId="8f3e33861dddeea9" providerId="LiveId" clId="{505A5EB4-FA54-4F01-9E12-3083D85F6F74}" dt="2022-04-30T08:13:52.084" v="3240"/>
          <ac:spMkLst>
            <pc:docMk/>
            <pc:sldMk cId="615623670" sldId="390"/>
            <ac:spMk id="3" creationId="{5E4BCC36-7DF1-4F43-86DD-33F30F613F82}"/>
          </ac:spMkLst>
        </pc:spChg>
        <pc:spChg chg="add mod">
          <ac:chgData name="Vivek Gohil" userId="8f3e33861dddeea9" providerId="LiveId" clId="{505A5EB4-FA54-4F01-9E12-3083D85F6F74}" dt="2022-04-30T08:21:50.001" v="3266" actId="208"/>
          <ac:spMkLst>
            <pc:docMk/>
            <pc:sldMk cId="615623670" sldId="390"/>
            <ac:spMk id="5" creationId="{409C96DD-F8F9-408D-BF3B-1F75CB1718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37656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753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3710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15680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6ED84-A7BC-459C-AB9B-372BD06683AE}"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289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6ED84-A7BC-459C-AB9B-372BD06683A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41056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6ED84-A7BC-459C-AB9B-372BD06683AE}"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74366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6ED84-A7BC-459C-AB9B-372BD06683AE}"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06355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6ED84-A7BC-459C-AB9B-372BD06683AE}"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41117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4772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01981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6ED84-A7BC-459C-AB9B-372BD06683AE}" type="datetimeFigureOut">
              <a:rPr lang="en-IN" smtClean="0"/>
              <a:t>09-09-2023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8810-BE6D-4640-B339-AFD877B01D46}" type="slidenum">
              <a:rPr lang="en-IN" smtClean="0"/>
              <a:t>‹#›</a:t>
            </a:fld>
            <a:endParaRPr lang="en-IN"/>
          </a:p>
        </p:txBody>
      </p:sp>
    </p:spTree>
    <p:extLst>
      <p:ext uri="{BB962C8B-B14F-4D97-AF65-F5344CB8AC3E}">
        <p14:creationId xmlns:p14="http://schemas.microsoft.com/office/powerpoint/2010/main" val="29730986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oracle.com/cd/B10501_01/appdev.920/a96624/07_errs.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B55C-2C5D-4783-A564-48BAEB0DC639}"/>
              </a:ext>
            </a:extLst>
          </p:cNvPr>
          <p:cNvSpPr>
            <a:spLocks noGrp="1"/>
          </p:cNvSpPr>
          <p:nvPr>
            <p:ph type="ctrTitle"/>
          </p:nvPr>
        </p:nvSpPr>
        <p:spPr/>
        <p:txBody>
          <a:bodyPr/>
          <a:lstStyle/>
          <a:p>
            <a:r>
              <a:rPr lang="en-IN" dirty="0"/>
              <a:t>Oracle PL/SQL</a:t>
            </a:r>
          </a:p>
        </p:txBody>
      </p:sp>
      <p:sp>
        <p:nvSpPr>
          <p:cNvPr id="3" name="Subtitle 2">
            <a:extLst>
              <a:ext uri="{FF2B5EF4-FFF2-40B4-BE49-F238E27FC236}">
                <a16:creationId xmlns:a16="http://schemas.microsoft.com/office/drawing/2014/main" id="{A34754DF-C2F6-4318-BEE3-8DDFB87B6312}"/>
              </a:ext>
            </a:extLst>
          </p:cNvPr>
          <p:cNvSpPr>
            <a:spLocks noGrp="1"/>
          </p:cNvSpPr>
          <p:nvPr>
            <p:ph type="subTitle" idx="1"/>
          </p:nvPr>
        </p:nvSpPr>
        <p:spPr/>
        <p:txBody>
          <a:bodyPr/>
          <a:lstStyle/>
          <a:p>
            <a:r>
              <a:rPr lang="en-IN" dirty="0"/>
              <a:t>By Vivek Gohil</a:t>
            </a:r>
          </a:p>
        </p:txBody>
      </p:sp>
    </p:spTree>
    <p:extLst>
      <p:ext uri="{BB962C8B-B14F-4D97-AF65-F5344CB8AC3E}">
        <p14:creationId xmlns:p14="http://schemas.microsoft.com/office/powerpoint/2010/main" val="121715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A82C-8880-45C4-AF3E-39245E88473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FAC72B4E-28F2-40F2-8457-E41364405178}"/>
              </a:ext>
            </a:extLst>
          </p:cNvPr>
          <p:cNvSpPr>
            <a:spLocks noGrp="1"/>
          </p:cNvSpPr>
          <p:nvPr>
            <p:ph idx="1"/>
          </p:nvPr>
        </p:nvSpPr>
        <p:spPr>
          <a:xfrm>
            <a:off x="838200" y="1690688"/>
            <a:ext cx="10515600" cy="4351338"/>
          </a:xfrm>
        </p:spPr>
        <p:txBody>
          <a:bodyPr/>
          <a:lstStyle/>
          <a:p>
            <a:r>
              <a:rPr lang="en-US" dirty="0"/>
              <a:t>The next anonymous block example adds an exception-handling section which catches ZERO_DIVIDE exception raised in the executable section and displays an error message.</a:t>
            </a:r>
            <a:endParaRPr lang="en-IN" dirty="0"/>
          </a:p>
        </p:txBody>
      </p:sp>
      <p:sp>
        <p:nvSpPr>
          <p:cNvPr id="4" name="TextBox 3">
            <a:extLst>
              <a:ext uri="{FF2B5EF4-FFF2-40B4-BE49-F238E27FC236}">
                <a16:creationId xmlns:a16="http://schemas.microsoft.com/office/drawing/2014/main" id="{814D79E0-641E-4402-88F6-EE108B703BB8}"/>
              </a:ext>
            </a:extLst>
          </p:cNvPr>
          <p:cNvSpPr txBox="1"/>
          <p:nvPr/>
        </p:nvSpPr>
        <p:spPr>
          <a:xfrm>
            <a:off x="838200" y="3262630"/>
            <a:ext cx="6094268"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NUMBER;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 1 / 0;</a:t>
            </a:r>
          </a:p>
          <a:p>
            <a:r>
              <a:rPr lang="en-US" dirty="0">
                <a:latin typeface="Consolas" panose="020B0609020204030204" pitchFamily="49" charset="0"/>
              </a:rPr>
              <a:t>   EXCEPTION</a:t>
            </a:r>
          </a:p>
          <a:p>
            <a:r>
              <a:rPr lang="en-US" dirty="0">
                <a:latin typeface="Consolas" panose="020B0609020204030204" pitchFamily="49" charset="0"/>
              </a:rPr>
              <a:t>      WHEN ZERO_DIVIDE THEN</a:t>
            </a:r>
          </a:p>
          <a:p>
            <a:r>
              <a:rPr lang="en-US" dirty="0">
                <a:latin typeface="Consolas" panose="020B0609020204030204" pitchFamily="49" charset="0"/>
              </a:rPr>
              <a:t>         DBMS_OUTPUT.PUT_LINE( SQLERRM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6925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C45A-D751-49BD-B351-3A807027CC43}"/>
              </a:ext>
            </a:extLst>
          </p:cNvPr>
          <p:cNvSpPr>
            <a:spLocks noGrp="1"/>
          </p:cNvSpPr>
          <p:nvPr>
            <p:ph type="title"/>
          </p:nvPr>
        </p:nvSpPr>
        <p:spPr/>
        <p:txBody>
          <a:bodyPr/>
          <a:lstStyle/>
          <a:p>
            <a:r>
              <a:rPr lang="en-US" dirty="0"/>
              <a:t>PL/SQL Cursor with Parameters</a:t>
            </a:r>
            <a:endParaRPr lang="en-IN" dirty="0"/>
          </a:p>
        </p:txBody>
      </p:sp>
      <p:sp>
        <p:nvSpPr>
          <p:cNvPr id="3" name="Content Placeholder 2">
            <a:extLst>
              <a:ext uri="{FF2B5EF4-FFF2-40B4-BE49-F238E27FC236}">
                <a16:creationId xmlns:a16="http://schemas.microsoft.com/office/drawing/2014/main" id="{FAB6937B-8CCC-469C-82E3-5460C8AC8092}"/>
              </a:ext>
            </a:extLst>
          </p:cNvPr>
          <p:cNvSpPr>
            <a:spLocks noGrp="1"/>
          </p:cNvSpPr>
          <p:nvPr>
            <p:ph idx="1"/>
          </p:nvPr>
        </p:nvSpPr>
        <p:spPr/>
        <p:txBody>
          <a:bodyPr/>
          <a:lstStyle/>
          <a:p>
            <a:r>
              <a:rPr lang="en-US" dirty="0"/>
              <a:t>An explicit cursor may accept a list of parameters. Each time you open the cursor, you can pass different arguments to the cursor, which results in different result sets.</a:t>
            </a:r>
          </a:p>
          <a:p>
            <a:r>
              <a:rPr lang="en-US" dirty="0"/>
              <a:t>The following shows the syntax of a declaring a cursor with parameters:</a:t>
            </a:r>
          </a:p>
          <a:p>
            <a:endParaRPr lang="en-US" dirty="0"/>
          </a:p>
          <a:p>
            <a:endParaRPr lang="en-US" dirty="0"/>
          </a:p>
          <a:p>
            <a:r>
              <a:rPr lang="en-US" b="0" i="0" dirty="0">
                <a:solidFill>
                  <a:srgbClr val="E3E3E3"/>
                </a:solidFill>
                <a:effectLst/>
                <a:latin typeface="-apple-system"/>
              </a:rPr>
              <a:t>To open a cursor with parameters, you use the following syntax:</a:t>
            </a:r>
            <a:endParaRPr lang="en-IN" dirty="0"/>
          </a:p>
        </p:txBody>
      </p:sp>
      <p:sp>
        <p:nvSpPr>
          <p:cNvPr id="4" name="TextBox 3">
            <a:extLst>
              <a:ext uri="{FF2B5EF4-FFF2-40B4-BE49-F238E27FC236}">
                <a16:creationId xmlns:a16="http://schemas.microsoft.com/office/drawing/2014/main" id="{8F78FB37-E2FC-4019-A5F7-448F2182070D}"/>
              </a:ext>
            </a:extLst>
          </p:cNvPr>
          <p:cNvSpPr txBox="1"/>
          <p:nvPr/>
        </p:nvSpPr>
        <p:spPr>
          <a:xfrm>
            <a:off x="838200" y="4001294"/>
            <a:ext cx="7045171" cy="738664"/>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CURSOR </a:t>
            </a:r>
            <a:r>
              <a:rPr lang="en-US" dirty="0" err="1"/>
              <a:t>cursor_name</a:t>
            </a:r>
            <a:r>
              <a:rPr lang="en-US" dirty="0"/>
              <a:t> (</a:t>
            </a:r>
            <a:r>
              <a:rPr lang="en-US" dirty="0" err="1"/>
              <a:t>parameter_list</a:t>
            </a:r>
            <a:r>
              <a:rPr lang="en-US" dirty="0"/>
              <a:t>) </a:t>
            </a:r>
          </a:p>
          <a:p>
            <a:r>
              <a:rPr lang="en-US" dirty="0"/>
              <a:t>IS</a:t>
            </a:r>
          </a:p>
          <a:p>
            <a:r>
              <a:rPr lang="en-US" dirty="0" err="1"/>
              <a:t>cursor_query</a:t>
            </a:r>
            <a:r>
              <a:rPr lang="en-US" dirty="0"/>
              <a:t>;</a:t>
            </a:r>
          </a:p>
        </p:txBody>
      </p:sp>
      <p:sp>
        <p:nvSpPr>
          <p:cNvPr id="5" name="TextBox 4">
            <a:extLst>
              <a:ext uri="{FF2B5EF4-FFF2-40B4-BE49-F238E27FC236}">
                <a16:creationId xmlns:a16="http://schemas.microsoft.com/office/drawing/2014/main" id="{1C322DD4-1EC9-45E8-8E4E-9C9A6E1C9678}"/>
              </a:ext>
            </a:extLst>
          </p:cNvPr>
          <p:cNvSpPr txBox="1"/>
          <p:nvPr/>
        </p:nvSpPr>
        <p:spPr>
          <a:xfrm>
            <a:off x="838200" y="563954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OPEN </a:t>
            </a:r>
            <a:r>
              <a:rPr lang="en-US" dirty="0" err="1"/>
              <a:t>cursor_name</a:t>
            </a:r>
            <a:r>
              <a:rPr lang="en-US" dirty="0"/>
              <a:t> (</a:t>
            </a:r>
            <a:r>
              <a:rPr lang="en-US" dirty="0" err="1"/>
              <a:t>value_list</a:t>
            </a:r>
            <a:r>
              <a:rPr lang="en-US" dirty="0"/>
              <a:t>);</a:t>
            </a:r>
          </a:p>
        </p:txBody>
      </p:sp>
    </p:spTree>
    <p:extLst>
      <p:ext uri="{BB962C8B-B14F-4D97-AF65-F5344CB8AC3E}">
        <p14:creationId xmlns:p14="http://schemas.microsoft.com/office/powerpoint/2010/main" val="242471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C65-B915-4AE4-8A89-A83AE02985CC}"/>
              </a:ext>
            </a:extLst>
          </p:cNvPr>
          <p:cNvSpPr>
            <a:spLocks noGrp="1"/>
          </p:cNvSpPr>
          <p:nvPr>
            <p:ph type="title"/>
          </p:nvPr>
        </p:nvSpPr>
        <p:spPr/>
        <p:txBody>
          <a:bodyPr/>
          <a:lstStyle/>
          <a:p>
            <a:r>
              <a:rPr lang="en-US" dirty="0"/>
              <a:t>PL/SQL Cursor with Parameters</a:t>
            </a:r>
            <a:endParaRPr lang="en-IN" dirty="0"/>
          </a:p>
        </p:txBody>
      </p:sp>
      <p:sp>
        <p:nvSpPr>
          <p:cNvPr id="3" name="Content Placeholder 2">
            <a:extLst>
              <a:ext uri="{FF2B5EF4-FFF2-40B4-BE49-F238E27FC236}">
                <a16:creationId xmlns:a16="http://schemas.microsoft.com/office/drawing/2014/main" id="{C31F0965-8075-4C1D-95F4-14DE5001C914}"/>
              </a:ext>
            </a:extLst>
          </p:cNvPr>
          <p:cNvSpPr>
            <a:spLocks noGrp="1"/>
          </p:cNvSpPr>
          <p:nvPr>
            <p:ph idx="1"/>
          </p:nvPr>
        </p:nvSpPr>
        <p:spPr/>
        <p:txBody>
          <a:bodyPr/>
          <a:lstStyle/>
          <a:p>
            <a:r>
              <a:rPr lang="en-US" b="0" i="0" dirty="0">
                <a:solidFill>
                  <a:srgbClr val="E3E3E3"/>
                </a:solidFill>
                <a:effectLst/>
                <a:latin typeface="-apple-system"/>
              </a:rPr>
              <a:t>The following example illustrates how to use a cursor with parameters:</a:t>
            </a:r>
            <a:endParaRPr lang="en-IN" dirty="0"/>
          </a:p>
        </p:txBody>
      </p:sp>
      <p:sp>
        <p:nvSpPr>
          <p:cNvPr id="4" name="TextBox 3">
            <a:extLst>
              <a:ext uri="{FF2B5EF4-FFF2-40B4-BE49-F238E27FC236}">
                <a16:creationId xmlns:a16="http://schemas.microsoft.com/office/drawing/2014/main" id="{16028C06-7793-4CE3-BFE6-D6E14A1324E9}"/>
              </a:ext>
            </a:extLst>
          </p:cNvPr>
          <p:cNvSpPr txBox="1"/>
          <p:nvPr/>
        </p:nvSpPr>
        <p:spPr>
          <a:xfrm>
            <a:off x="0" y="2625255"/>
            <a:ext cx="12455371" cy="440120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a:t>
            </a:r>
            <a:r>
              <a:rPr lang="en-US" dirty="0" err="1"/>
              <a:t>p_description</a:t>
            </a:r>
            <a:r>
              <a:rPr lang="en-US" dirty="0"/>
              <a:t> </a:t>
            </a:r>
            <a:r>
              <a:rPr lang="en-US" dirty="0" err="1"/>
              <a:t>employee.description%TYPE</a:t>
            </a:r>
            <a:r>
              <a:rPr lang="en-US" dirty="0"/>
              <a:t>) IS SELECT * FROM employee WHERE description = </a:t>
            </a:r>
            <a:r>
              <a:rPr lang="en-US" dirty="0" err="1"/>
              <a:t>p_description</a:t>
            </a:r>
            <a:r>
              <a:rPr lang="en-US" dirty="0"/>
              <a:t>;</a:t>
            </a:r>
          </a:p>
          <a:p>
            <a:r>
              <a:rPr lang="en-US" dirty="0"/>
              <a:t>	</a:t>
            </a:r>
            <a:r>
              <a:rPr lang="en-US" dirty="0" err="1"/>
              <a:t>r_employee</a:t>
            </a:r>
            <a:r>
              <a:rPr lang="en-US" dirty="0"/>
              <a:t> </a:t>
            </a:r>
            <a:r>
              <a:rPr lang="en-US" dirty="0" err="1"/>
              <a:t>c_employee%ROWTYPE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 </a:t>
            </a:r>
          </a:p>
          <a:p>
            <a:r>
              <a:rPr lang="en-US" dirty="0"/>
              <a:t>        OPEN </a:t>
            </a:r>
            <a:r>
              <a:rPr lang="en-US" dirty="0" err="1"/>
              <a:t>c_employee</a:t>
            </a:r>
            <a:r>
              <a:rPr lang="en-US" dirty="0"/>
              <a:t>('&amp;description');</a:t>
            </a:r>
          </a:p>
          <a:p>
            <a:r>
              <a:rPr lang="en-US" dirty="0"/>
              <a:t>	END IF;</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 keep fetching until no more records are found</a:t>
            </a:r>
          </a:p>
          <a:p>
            <a:r>
              <a:rPr lang="en-US" dirty="0"/>
              <a:t>	WHILE </a:t>
            </a:r>
            <a:r>
              <a:rPr lang="en-US" dirty="0" err="1"/>
              <a:t>c_employee%FOUND</a:t>
            </a:r>
            <a:endParaRPr lang="en-US" dirty="0"/>
          </a:p>
          <a:p>
            <a:r>
              <a:rPr lang="en-US" dirty="0"/>
              <a:t>	LOOP</a:t>
            </a:r>
          </a:p>
          <a:p>
            <a:r>
              <a:rPr lang="en-US" dirty="0"/>
              <a:t>		-- </a:t>
            </a:r>
            <a:r>
              <a:rPr lang="en-US" dirty="0" err="1"/>
              <a:t>DBMS_OUTPUT.put_line</a:t>
            </a:r>
            <a:r>
              <a:rPr lang="en-US" dirty="0"/>
              <a:t>('Just fetched record number '|| </a:t>
            </a:r>
            <a:r>
              <a:rPr lang="en-US" dirty="0" err="1"/>
              <a:t>to_char</a:t>
            </a:r>
            <a:r>
              <a:rPr lang="en-US" dirty="0"/>
              <a:t>(</a:t>
            </a:r>
            <a:r>
              <a:rPr lang="en-US" dirty="0" err="1"/>
              <a:t>c_employee%ROWCOUNT</a:t>
            </a:r>
            <a:r>
              <a:rPr lang="en-US" dirty="0"/>
              <a:t>));</a:t>
            </a:r>
          </a:p>
          <a:p>
            <a:r>
              <a:rPr lang="en-US" dirty="0"/>
              <a:t>        </a:t>
            </a:r>
            <a:r>
              <a:rPr lang="en-US" dirty="0" err="1"/>
              <a:t>DBMS_OUTPUT.put_line</a:t>
            </a:r>
            <a:r>
              <a:rPr lang="en-US" dirty="0"/>
              <a:t>(r_employee.id );</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END LOOP;</a:t>
            </a:r>
          </a:p>
          <a:p>
            <a:r>
              <a:rPr lang="en-US" dirty="0"/>
              <a:t>END;</a:t>
            </a:r>
          </a:p>
          <a:p>
            <a:r>
              <a:rPr lang="en-US" dirty="0"/>
              <a:t>/</a:t>
            </a:r>
          </a:p>
        </p:txBody>
      </p:sp>
    </p:spTree>
    <p:extLst>
      <p:ext uri="{BB962C8B-B14F-4D97-AF65-F5344CB8AC3E}">
        <p14:creationId xmlns:p14="http://schemas.microsoft.com/office/powerpoint/2010/main" val="13131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F688-B44B-4332-90E2-EABDBDE8F5C4}"/>
              </a:ext>
            </a:extLst>
          </p:cNvPr>
          <p:cNvSpPr>
            <a:spLocks noGrp="1"/>
          </p:cNvSpPr>
          <p:nvPr>
            <p:ph type="title"/>
          </p:nvPr>
        </p:nvSpPr>
        <p:spPr/>
        <p:txBody>
          <a:bodyPr/>
          <a:lstStyle/>
          <a:p>
            <a:r>
              <a:rPr lang="en-IN" dirty="0"/>
              <a:t>PL/SQL Cursor Variables with REF CURSOR</a:t>
            </a:r>
          </a:p>
        </p:txBody>
      </p:sp>
      <p:sp>
        <p:nvSpPr>
          <p:cNvPr id="3" name="Content Placeholder 2">
            <a:extLst>
              <a:ext uri="{FF2B5EF4-FFF2-40B4-BE49-F238E27FC236}">
                <a16:creationId xmlns:a16="http://schemas.microsoft.com/office/drawing/2014/main" id="{F7E24FD0-7B0A-49D9-92FC-588F1BEBFF84}"/>
              </a:ext>
            </a:extLst>
          </p:cNvPr>
          <p:cNvSpPr>
            <a:spLocks noGrp="1"/>
          </p:cNvSpPr>
          <p:nvPr>
            <p:ph idx="1"/>
          </p:nvPr>
        </p:nvSpPr>
        <p:spPr/>
        <p:txBody>
          <a:bodyPr/>
          <a:lstStyle/>
          <a:p>
            <a:r>
              <a:rPr lang="en-US" dirty="0"/>
              <a:t>A cursor variable is a variable that references to a cursor. </a:t>
            </a:r>
          </a:p>
          <a:p>
            <a:r>
              <a:rPr lang="en-US" dirty="0"/>
              <a:t>Different from implicit and explicit cursors, a cursor variable is not tied to any specific query. Meaning that a cursor variable can be opened for any query.</a:t>
            </a:r>
          </a:p>
          <a:p>
            <a:r>
              <a:rPr lang="en-US" dirty="0"/>
              <a:t>The most important benefit of a cursor variable is that it enables passing the result of a query between PL/SQL programs.</a:t>
            </a:r>
            <a:endParaRPr lang="en-IN" dirty="0"/>
          </a:p>
        </p:txBody>
      </p:sp>
    </p:spTree>
    <p:extLst>
      <p:ext uri="{BB962C8B-B14F-4D97-AF65-F5344CB8AC3E}">
        <p14:creationId xmlns:p14="http://schemas.microsoft.com/office/powerpoint/2010/main" val="311973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0901-0B44-40EA-B6E2-E0C82DA4FE40}"/>
              </a:ext>
            </a:extLst>
          </p:cNvPr>
          <p:cNvSpPr>
            <a:spLocks noGrp="1"/>
          </p:cNvSpPr>
          <p:nvPr>
            <p:ph type="title"/>
          </p:nvPr>
        </p:nvSpPr>
        <p:spPr/>
        <p:txBody>
          <a:bodyPr/>
          <a:lstStyle/>
          <a:p>
            <a:r>
              <a:rPr lang="en-IN" dirty="0"/>
              <a:t>PL/SQL Cursor Variables with REF CURSOR</a:t>
            </a:r>
          </a:p>
        </p:txBody>
      </p:sp>
      <p:sp>
        <p:nvSpPr>
          <p:cNvPr id="3" name="Content Placeholder 2">
            <a:extLst>
              <a:ext uri="{FF2B5EF4-FFF2-40B4-BE49-F238E27FC236}">
                <a16:creationId xmlns:a16="http://schemas.microsoft.com/office/drawing/2014/main" id="{2B783DFC-D32D-4D24-A261-E9E859C0D094}"/>
              </a:ext>
            </a:extLst>
          </p:cNvPr>
          <p:cNvSpPr>
            <a:spLocks noGrp="1"/>
          </p:cNvSpPr>
          <p:nvPr>
            <p:ph idx="1"/>
          </p:nvPr>
        </p:nvSpPr>
        <p:spPr>
          <a:xfrm>
            <a:off x="838200" y="2372943"/>
            <a:ext cx="10515600" cy="4351338"/>
          </a:xfrm>
        </p:spPr>
        <p:txBody>
          <a:bodyPr/>
          <a:lstStyle/>
          <a:p>
            <a:endParaRPr lang="en-US" dirty="0"/>
          </a:p>
          <a:p>
            <a:endParaRPr lang="en-IN" dirty="0"/>
          </a:p>
          <a:p>
            <a:endParaRPr lang="en-IN" dirty="0"/>
          </a:p>
        </p:txBody>
      </p:sp>
      <p:sp>
        <p:nvSpPr>
          <p:cNvPr id="5" name="TextBox 4">
            <a:extLst>
              <a:ext uri="{FF2B5EF4-FFF2-40B4-BE49-F238E27FC236}">
                <a16:creationId xmlns:a16="http://schemas.microsoft.com/office/drawing/2014/main" id="{2053AE9B-2E79-4F96-98D5-3211BFEBEA5B}"/>
              </a:ext>
            </a:extLst>
          </p:cNvPr>
          <p:cNvSpPr txBox="1"/>
          <p:nvPr/>
        </p:nvSpPr>
        <p:spPr>
          <a:xfrm>
            <a:off x="838200" y="1787018"/>
            <a:ext cx="7045171" cy="138499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FUNCTION </a:t>
            </a:r>
            <a:r>
              <a:rPr lang="en-US" dirty="0" err="1"/>
              <a:t>getallproducts</a:t>
            </a:r>
            <a:r>
              <a:rPr lang="en-US" dirty="0"/>
              <a:t> RETURN SYS_REFCURSOR IS</a:t>
            </a:r>
          </a:p>
          <a:p>
            <a:r>
              <a:rPr lang="en-US" dirty="0"/>
              <a:t>    </a:t>
            </a:r>
            <a:r>
              <a:rPr lang="en-US" dirty="0" err="1"/>
              <a:t>refcursorvalue</a:t>
            </a:r>
            <a:r>
              <a:rPr lang="en-US" dirty="0"/>
              <a:t> SYS_REFCURSOR;</a:t>
            </a:r>
          </a:p>
          <a:p>
            <a:r>
              <a:rPr lang="en-US" dirty="0"/>
              <a:t>BEGIN</a:t>
            </a:r>
          </a:p>
          <a:p>
            <a:r>
              <a:rPr lang="en-US" dirty="0"/>
              <a:t>    OPEN </a:t>
            </a:r>
            <a:r>
              <a:rPr lang="en-US" dirty="0" err="1"/>
              <a:t>refcursorvalue</a:t>
            </a:r>
            <a:r>
              <a:rPr lang="en-US" dirty="0"/>
              <a:t> FOR SELECT * FROM product;</a:t>
            </a:r>
          </a:p>
          <a:p>
            <a:r>
              <a:rPr lang="en-US" dirty="0"/>
              <a:t>    RETURN ( </a:t>
            </a:r>
            <a:r>
              <a:rPr lang="en-US" dirty="0" err="1"/>
              <a:t>refcursorvalue</a:t>
            </a:r>
            <a:r>
              <a:rPr lang="en-US" dirty="0"/>
              <a:t> );</a:t>
            </a:r>
          </a:p>
          <a:p>
            <a:r>
              <a:rPr lang="en-US" dirty="0"/>
              <a:t>END;</a:t>
            </a:r>
          </a:p>
        </p:txBody>
      </p:sp>
      <p:sp>
        <p:nvSpPr>
          <p:cNvPr id="6" name="TextBox 5">
            <a:extLst>
              <a:ext uri="{FF2B5EF4-FFF2-40B4-BE49-F238E27FC236}">
                <a16:creationId xmlns:a16="http://schemas.microsoft.com/office/drawing/2014/main" id="{64CA0220-D3FB-4C71-98E3-117D31EC7034}"/>
              </a:ext>
            </a:extLst>
          </p:cNvPr>
          <p:cNvSpPr txBox="1"/>
          <p:nvPr/>
        </p:nvSpPr>
        <p:spPr>
          <a:xfrm>
            <a:off x="838200" y="3475608"/>
            <a:ext cx="10871447" cy="3108543"/>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refcursorvalue</a:t>
            </a:r>
            <a:r>
              <a:rPr lang="en-US" dirty="0"/>
              <a:t> SYS_REFCURSOR;</a:t>
            </a:r>
          </a:p>
          <a:p>
            <a:r>
              <a:rPr lang="en-US" dirty="0"/>
              <a:t>    </a:t>
            </a:r>
            <a:r>
              <a:rPr lang="en-US" dirty="0" err="1"/>
              <a:t>myrecord</a:t>
            </a:r>
            <a:r>
              <a:rPr lang="en-US" dirty="0"/>
              <a:t>       </a:t>
            </a:r>
            <a:r>
              <a:rPr lang="en-US" dirty="0" err="1"/>
              <a:t>product%rowtype</a:t>
            </a:r>
            <a:r>
              <a:rPr lang="en-US" dirty="0"/>
              <a:t>;</a:t>
            </a:r>
          </a:p>
          <a:p>
            <a:r>
              <a:rPr lang="en-US" dirty="0"/>
              <a:t>BEGIN</a:t>
            </a:r>
          </a:p>
          <a:p>
            <a:r>
              <a:rPr lang="en-US" dirty="0"/>
              <a:t>    </a:t>
            </a:r>
            <a:r>
              <a:rPr lang="en-US" dirty="0" err="1"/>
              <a:t>refcursorvalue</a:t>
            </a:r>
            <a:r>
              <a:rPr lang="en-US" dirty="0"/>
              <a:t> := </a:t>
            </a:r>
            <a:r>
              <a:rPr lang="en-US" dirty="0" err="1"/>
              <a:t>getallproducts</a:t>
            </a:r>
            <a:r>
              <a:rPr lang="en-US" dirty="0"/>
              <a:t>;</a:t>
            </a:r>
          </a:p>
          <a:p>
            <a:r>
              <a:rPr lang="en-US" dirty="0"/>
              <a:t>    LOOP</a:t>
            </a:r>
          </a:p>
          <a:p>
            <a:r>
              <a:rPr lang="en-US" dirty="0"/>
              <a:t>        FETCH </a:t>
            </a:r>
            <a:r>
              <a:rPr lang="en-US" dirty="0" err="1"/>
              <a:t>refcursorvalue</a:t>
            </a:r>
            <a:r>
              <a:rPr lang="en-US" dirty="0"/>
              <a:t> INTO </a:t>
            </a:r>
            <a:r>
              <a:rPr lang="en-US" dirty="0" err="1"/>
              <a:t>myrecord</a:t>
            </a:r>
            <a:r>
              <a:rPr lang="en-US" dirty="0"/>
              <a:t>;</a:t>
            </a:r>
          </a:p>
          <a:p>
            <a:r>
              <a:rPr lang="en-US" dirty="0"/>
              <a:t>        EXIT WHEN </a:t>
            </a:r>
            <a:r>
              <a:rPr lang="en-US" dirty="0" err="1"/>
              <a:t>refcursorvalue%notfound</a:t>
            </a:r>
            <a:r>
              <a:rPr lang="en-US" dirty="0"/>
              <a:t>;</a:t>
            </a:r>
          </a:p>
          <a:p>
            <a:r>
              <a:rPr lang="en-US" dirty="0"/>
              <a:t>        </a:t>
            </a:r>
            <a:r>
              <a:rPr lang="en-US" dirty="0" err="1"/>
              <a:t>dbms_output.put_line</a:t>
            </a:r>
            <a:r>
              <a:rPr lang="en-US" dirty="0"/>
              <a:t>(</a:t>
            </a:r>
            <a:r>
              <a:rPr lang="en-US" dirty="0" err="1"/>
              <a:t>to_char</a:t>
            </a:r>
            <a:r>
              <a:rPr lang="en-US" dirty="0"/>
              <a:t>(</a:t>
            </a:r>
            <a:r>
              <a:rPr lang="en-US" dirty="0" err="1"/>
              <a:t>myrecord.product_id</a:t>
            </a:r>
            <a:r>
              <a:rPr lang="en-US" dirty="0"/>
              <a:t>) || ' '|| </a:t>
            </a:r>
            <a:r>
              <a:rPr lang="en-US" dirty="0" err="1"/>
              <a:t>myrecord.product_description</a:t>
            </a:r>
            <a:r>
              <a:rPr lang="en-US" dirty="0"/>
              <a:t>);</a:t>
            </a:r>
          </a:p>
          <a:p>
            <a:r>
              <a:rPr lang="en-US" dirty="0"/>
              <a:t>    END LOOP;</a:t>
            </a:r>
          </a:p>
          <a:p>
            <a:r>
              <a:rPr lang="en-US" dirty="0"/>
              <a:t>EXCEPTION</a:t>
            </a:r>
          </a:p>
          <a:p>
            <a:r>
              <a:rPr lang="en-US" dirty="0"/>
              <a:t>    WHEN OTHERS THEN</a:t>
            </a:r>
          </a:p>
          <a:p>
            <a:r>
              <a:rPr lang="en-US" dirty="0"/>
              <a:t>        </a:t>
            </a:r>
            <a:r>
              <a:rPr lang="en-US" dirty="0" err="1"/>
              <a:t>dbms_output.put_line</a:t>
            </a:r>
            <a:r>
              <a:rPr lang="en-US" dirty="0"/>
              <a:t>(</a:t>
            </a:r>
            <a:r>
              <a:rPr lang="en-US" dirty="0" err="1"/>
              <a:t>to_char</a:t>
            </a:r>
            <a:r>
              <a:rPr lang="en-US" dirty="0"/>
              <a:t>(</a:t>
            </a:r>
            <a:r>
              <a:rPr lang="en-US" dirty="0" err="1"/>
              <a:t>sqlcode</a:t>
            </a:r>
            <a:r>
              <a:rPr lang="en-US" dirty="0"/>
              <a:t>)|| ' '|| </a:t>
            </a:r>
            <a:r>
              <a:rPr lang="en-US" dirty="0" err="1"/>
              <a:t>sqlerrm</a:t>
            </a:r>
            <a:r>
              <a:rPr lang="en-US" dirty="0"/>
              <a:t>);</a:t>
            </a:r>
          </a:p>
          <a:p>
            <a:r>
              <a:rPr lang="en-US" dirty="0"/>
              <a:t>END;</a:t>
            </a:r>
          </a:p>
        </p:txBody>
      </p:sp>
    </p:spTree>
    <p:extLst>
      <p:ext uri="{BB962C8B-B14F-4D97-AF65-F5344CB8AC3E}">
        <p14:creationId xmlns:p14="http://schemas.microsoft.com/office/powerpoint/2010/main" val="25551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D44C-11C7-434B-BF3E-9C8DB90D5BAF}"/>
              </a:ext>
            </a:extLst>
          </p:cNvPr>
          <p:cNvSpPr>
            <a:spLocks noGrp="1"/>
          </p:cNvSpPr>
          <p:nvPr>
            <p:ph type="title"/>
          </p:nvPr>
        </p:nvSpPr>
        <p:spPr/>
        <p:txBody>
          <a:bodyPr/>
          <a:lstStyle/>
          <a:p>
            <a:r>
              <a:rPr lang="en-US" dirty="0"/>
              <a:t>Section 8. Stored procedures and Functions</a:t>
            </a:r>
            <a:endParaRPr lang="en-IN" dirty="0"/>
          </a:p>
        </p:txBody>
      </p:sp>
      <p:sp>
        <p:nvSpPr>
          <p:cNvPr id="3" name="Content Placeholder 2">
            <a:extLst>
              <a:ext uri="{FF2B5EF4-FFF2-40B4-BE49-F238E27FC236}">
                <a16:creationId xmlns:a16="http://schemas.microsoft.com/office/drawing/2014/main" id="{0D7BEFFF-A2F0-4D68-9CE1-44C6637782FF}"/>
              </a:ext>
            </a:extLst>
          </p:cNvPr>
          <p:cNvSpPr>
            <a:spLocks noGrp="1"/>
          </p:cNvSpPr>
          <p:nvPr>
            <p:ph idx="1"/>
          </p:nvPr>
        </p:nvSpPr>
        <p:spPr/>
        <p:txBody>
          <a:bodyPr/>
          <a:lstStyle/>
          <a:p>
            <a:r>
              <a:rPr lang="en-IN" dirty="0"/>
              <a:t>Procedure</a:t>
            </a:r>
          </a:p>
          <a:p>
            <a:pPr lvl="1"/>
            <a:r>
              <a:rPr lang="en-US" dirty="0"/>
              <a:t>a step-by-step guide to create, compile and execute a procedure from Oracle SQL Developer.</a:t>
            </a:r>
          </a:p>
          <a:p>
            <a:r>
              <a:rPr lang="en-IN" dirty="0"/>
              <a:t>Implicit statement results</a:t>
            </a:r>
          </a:p>
          <a:p>
            <a:pPr lvl="1"/>
            <a:r>
              <a:rPr lang="en-US" dirty="0"/>
              <a:t>learn how to return one or more result sets from a procedure.</a:t>
            </a:r>
          </a:p>
          <a:p>
            <a:r>
              <a:rPr lang="en-IN" dirty="0"/>
              <a:t>Function</a:t>
            </a:r>
          </a:p>
          <a:p>
            <a:pPr lvl="1"/>
            <a:r>
              <a:rPr lang="en-US" dirty="0"/>
              <a:t>show you how to develop a PL/SQL function and explain to you various ways to call a function.</a:t>
            </a:r>
          </a:p>
          <a:p>
            <a:r>
              <a:rPr lang="en-IN" dirty="0"/>
              <a:t>Cursor variables</a:t>
            </a:r>
          </a:p>
          <a:p>
            <a:pPr lvl="1"/>
            <a:r>
              <a:rPr lang="en-US" dirty="0"/>
              <a:t>learn how to use cursor variables using REF CURSOR type.</a:t>
            </a:r>
            <a:endParaRPr lang="en-IN" dirty="0"/>
          </a:p>
        </p:txBody>
      </p:sp>
    </p:spTree>
    <p:extLst>
      <p:ext uri="{BB962C8B-B14F-4D97-AF65-F5344CB8AC3E}">
        <p14:creationId xmlns:p14="http://schemas.microsoft.com/office/powerpoint/2010/main" val="22815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0813-F1DF-4D71-BC21-E65A26814241}"/>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F1883047-9F59-4353-B2D3-0F52884A24B7}"/>
              </a:ext>
            </a:extLst>
          </p:cNvPr>
          <p:cNvSpPr>
            <a:spLocks noGrp="1"/>
          </p:cNvSpPr>
          <p:nvPr>
            <p:ph idx="1"/>
          </p:nvPr>
        </p:nvSpPr>
        <p:spPr/>
        <p:txBody>
          <a:bodyPr>
            <a:normAutofit/>
          </a:bodyPr>
          <a:lstStyle/>
          <a:p>
            <a:r>
              <a:rPr lang="en-US" dirty="0"/>
              <a:t>A PL/SQL procedure is a reusable unit that encapsulates specific business logic of the application.</a:t>
            </a:r>
          </a:p>
          <a:p>
            <a:r>
              <a:rPr lang="en-US" dirty="0"/>
              <a:t>Technically speaking, a PL/SQL procedure is a named block stored as a schema object in the Oracle Database.</a:t>
            </a:r>
          </a:p>
        </p:txBody>
      </p:sp>
    </p:spTree>
    <p:extLst>
      <p:ext uri="{BB962C8B-B14F-4D97-AF65-F5344CB8AC3E}">
        <p14:creationId xmlns:p14="http://schemas.microsoft.com/office/powerpoint/2010/main" val="2200250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B76D-FE66-4035-A128-686950E045D3}"/>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C640A1A0-F3FB-4076-A6EB-1A4061A1422D}"/>
              </a:ext>
            </a:extLst>
          </p:cNvPr>
          <p:cNvSpPr>
            <a:spLocks noGrp="1"/>
          </p:cNvSpPr>
          <p:nvPr>
            <p:ph idx="1"/>
          </p:nvPr>
        </p:nvSpPr>
        <p:spPr/>
        <p:txBody>
          <a:bodyPr>
            <a:normAutofit lnSpcReduction="10000"/>
          </a:bodyPr>
          <a:lstStyle/>
          <a:p>
            <a:r>
              <a:rPr lang="en-IN" dirty="0"/>
              <a:t>PL/SQL procedure header</a:t>
            </a:r>
          </a:p>
          <a:p>
            <a:pPr lvl="1"/>
            <a:r>
              <a:rPr lang="en-US" dirty="0"/>
              <a:t>A procedure begins with a header that specifies its name and an optional parameter list.</a:t>
            </a:r>
          </a:p>
          <a:p>
            <a:pPr lvl="1"/>
            <a:r>
              <a:rPr lang="en-US" dirty="0"/>
              <a:t>Each parameter can be in either IN, OUT, or INOUT mode. The parameter mode specifies whether a parameter can be read from or write to.</a:t>
            </a:r>
          </a:p>
          <a:p>
            <a:pPr lvl="1"/>
            <a:r>
              <a:rPr lang="en-IN" dirty="0"/>
              <a:t>IN</a:t>
            </a:r>
          </a:p>
          <a:p>
            <a:pPr lvl="2"/>
            <a:r>
              <a:rPr lang="en-US" dirty="0"/>
              <a:t>An IN parameter is read-only. You can reference an IN parameter inside a procedure, but you cannot change its value. Oracle uses IN as the default mode. It means that if you don’t specify the mode for a parameter explicitly, Oracle will use the IN mode.</a:t>
            </a:r>
          </a:p>
          <a:p>
            <a:pPr lvl="1"/>
            <a:r>
              <a:rPr lang="en-US" dirty="0"/>
              <a:t>OUT</a:t>
            </a:r>
          </a:p>
          <a:p>
            <a:pPr lvl="2"/>
            <a:r>
              <a:rPr lang="en-US" dirty="0"/>
              <a:t>An OUT parameter is writable. Typically, you set a returned value for the OUT parameter and return it to the calling program. Note that a procedure ignores the value that you supply for an OUT parameter.</a:t>
            </a:r>
          </a:p>
          <a:p>
            <a:pPr lvl="3"/>
            <a:endParaRPr lang="en-IN" dirty="0"/>
          </a:p>
        </p:txBody>
      </p:sp>
    </p:spTree>
    <p:extLst>
      <p:ext uri="{BB962C8B-B14F-4D97-AF65-F5344CB8AC3E}">
        <p14:creationId xmlns:p14="http://schemas.microsoft.com/office/powerpoint/2010/main" val="3228035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731-6F7F-40D6-85A2-4A3CE58F780B}"/>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28884E32-FF63-472F-9670-ACB7377F1244}"/>
              </a:ext>
            </a:extLst>
          </p:cNvPr>
          <p:cNvSpPr>
            <a:spLocks noGrp="1"/>
          </p:cNvSpPr>
          <p:nvPr>
            <p:ph idx="1"/>
          </p:nvPr>
        </p:nvSpPr>
        <p:spPr/>
        <p:txBody>
          <a:bodyPr/>
          <a:lstStyle/>
          <a:p>
            <a:r>
              <a:rPr lang="en-IN" dirty="0"/>
              <a:t>PL/SQL procedure header</a:t>
            </a:r>
          </a:p>
          <a:p>
            <a:pPr lvl="1"/>
            <a:r>
              <a:rPr lang="en-IN" dirty="0"/>
              <a:t>INOUT</a:t>
            </a:r>
          </a:p>
          <a:p>
            <a:pPr lvl="2"/>
            <a:r>
              <a:rPr lang="en-US" dirty="0"/>
              <a:t>An INOUT parameter is both readable and writable. The procedure can read and modify it.</a:t>
            </a:r>
          </a:p>
          <a:p>
            <a:pPr lvl="2"/>
            <a:r>
              <a:rPr lang="en-US" dirty="0"/>
              <a:t>Note that OR REPLACE option allows you to overwrite the current procedure with the new code.</a:t>
            </a:r>
            <a:endParaRPr lang="en-IN" dirty="0"/>
          </a:p>
        </p:txBody>
      </p:sp>
    </p:spTree>
    <p:extLst>
      <p:ext uri="{BB962C8B-B14F-4D97-AF65-F5344CB8AC3E}">
        <p14:creationId xmlns:p14="http://schemas.microsoft.com/office/powerpoint/2010/main" val="39108656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EE0F-322E-47E0-BD14-E36892F543F7}"/>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5F714154-29B4-4A1C-9524-7E220C9848C8}"/>
              </a:ext>
            </a:extLst>
          </p:cNvPr>
          <p:cNvSpPr>
            <a:spLocks noGrp="1"/>
          </p:cNvSpPr>
          <p:nvPr>
            <p:ph idx="1"/>
          </p:nvPr>
        </p:nvSpPr>
        <p:spPr/>
        <p:txBody>
          <a:bodyPr/>
          <a:lstStyle/>
          <a:p>
            <a:r>
              <a:rPr lang="en-IN" b="0" i="0" dirty="0">
                <a:solidFill>
                  <a:srgbClr val="E3E3E3"/>
                </a:solidFill>
                <a:effectLst/>
                <a:latin typeface="-apple-system"/>
              </a:rPr>
              <a:t>PL/SQL procedure body</a:t>
            </a:r>
          </a:p>
          <a:p>
            <a:pPr lvl="1"/>
            <a:r>
              <a:rPr lang="en-US" dirty="0"/>
              <a:t>Like an anonymous block, the procedure body has three parts. The executable part is mandatory whereas the declarative and exception-handling parts are optional. The executable part must contain at least one executable statement.</a:t>
            </a:r>
          </a:p>
          <a:p>
            <a:pPr lvl="1"/>
            <a:r>
              <a:rPr lang="en-IN" dirty="0"/>
              <a:t> Declarative part</a:t>
            </a:r>
          </a:p>
          <a:p>
            <a:pPr lvl="2"/>
            <a:r>
              <a:rPr lang="en-US" dirty="0"/>
              <a:t>In this part, you can declare variables, constants, cursors, etc. Unlike an anonymous block, a declaration part of a procedure does not start with the DECLARE keyword.</a:t>
            </a:r>
          </a:p>
          <a:p>
            <a:pPr lvl="1"/>
            <a:r>
              <a:rPr lang="en-IN" dirty="0"/>
              <a:t>Executable part</a:t>
            </a:r>
          </a:p>
          <a:p>
            <a:pPr lvl="2"/>
            <a:r>
              <a:rPr lang="en-US" dirty="0"/>
              <a:t>This part contains one or more statements that implement specific business logic. It might contain only a NULL statement.</a:t>
            </a:r>
          </a:p>
          <a:p>
            <a:pPr lvl="1"/>
            <a:r>
              <a:rPr lang="en-IN" dirty="0"/>
              <a:t> Exception-handling part</a:t>
            </a:r>
          </a:p>
          <a:p>
            <a:pPr lvl="2"/>
            <a:r>
              <a:rPr lang="en-US" dirty="0"/>
              <a:t>This part contains the code that handles exceptions.</a:t>
            </a:r>
            <a:endParaRPr lang="en-IN" dirty="0"/>
          </a:p>
        </p:txBody>
      </p:sp>
    </p:spTree>
    <p:extLst>
      <p:ext uri="{BB962C8B-B14F-4D97-AF65-F5344CB8AC3E}">
        <p14:creationId xmlns:p14="http://schemas.microsoft.com/office/powerpoint/2010/main" val="4045947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4E51-C463-48B4-8C16-C57FE8D3BA26}"/>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D796C55D-85F1-4C01-9F66-281115695196}"/>
              </a:ext>
            </a:extLst>
          </p:cNvPr>
          <p:cNvSpPr>
            <a:spLocks noGrp="1"/>
          </p:cNvSpPr>
          <p:nvPr>
            <p:ph idx="1"/>
          </p:nvPr>
        </p:nvSpPr>
        <p:spPr/>
        <p:txBody>
          <a:bodyPr/>
          <a:lstStyle/>
          <a:p>
            <a:r>
              <a:rPr lang="en-US" dirty="0"/>
              <a:t>Creating a PL/SQL procedure example</a:t>
            </a:r>
          </a:p>
          <a:p>
            <a:pPr lvl="1"/>
            <a:r>
              <a:rPr lang="en-US" dirty="0"/>
              <a:t>The following procedure accepts a employee id and prints out the employee’s information including first name, last name, and salary:</a:t>
            </a:r>
            <a:endParaRPr lang="en-IN" dirty="0"/>
          </a:p>
        </p:txBody>
      </p:sp>
      <p:sp>
        <p:nvSpPr>
          <p:cNvPr id="5" name="TextBox 4">
            <a:extLst>
              <a:ext uri="{FF2B5EF4-FFF2-40B4-BE49-F238E27FC236}">
                <a16:creationId xmlns:a16="http://schemas.microsoft.com/office/drawing/2014/main" id="{FD8CEE96-D3AA-4A6C-8057-0BDF22A8A1F6}"/>
              </a:ext>
            </a:extLst>
          </p:cNvPr>
          <p:cNvSpPr txBox="1"/>
          <p:nvPr/>
        </p:nvSpPr>
        <p:spPr>
          <a:xfrm>
            <a:off x="597022" y="3103126"/>
            <a:ext cx="11316812" cy="3539430"/>
          </a:xfrm>
          <a:prstGeom prst="rect">
            <a:avLst/>
          </a:prstGeom>
          <a:noFill/>
          <a:ln>
            <a:solidFill>
              <a:srgbClr val="FFFF00"/>
            </a:solidFill>
          </a:ln>
        </p:spPr>
        <p:txBody>
          <a:bodyPr wrap="square">
            <a:spAutoFit/>
          </a:bodyPr>
          <a:lstStyle/>
          <a:p>
            <a:r>
              <a:rPr lang="en-US" sz="1400" dirty="0">
                <a:latin typeface="Consolas" panose="020B0609020204030204" pitchFamily="49" charset="0"/>
              </a:rPr>
              <a:t>CREATE OR REPLACE PROCEDURE </a:t>
            </a:r>
            <a:r>
              <a:rPr lang="en-US" sz="1400" dirty="0" err="1">
                <a:latin typeface="Consolas" panose="020B0609020204030204" pitchFamily="49" charset="0"/>
              </a:rPr>
              <a:t>print_employee</a:t>
            </a:r>
            <a:r>
              <a:rPr lang="en-US" sz="1400" dirty="0">
                <a:latin typeface="Consolas" panose="020B0609020204030204" pitchFamily="49" charset="0"/>
              </a:rPr>
              <a:t>(</a:t>
            </a:r>
            <a:r>
              <a:rPr lang="en-US" sz="1400" dirty="0" err="1">
                <a:latin typeface="Consolas" panose="020B0609020204030204" pitchFamily="49" charset="0"/>
              </a:rPr>
              <a:t>in_employee_id</a:t>
            </a:r>
            <a:r>
              <a:rPr lang="en-US" sz="1400" dirty="0">
                <a:latin typeface="Consolas" panose="020B0609020204030204" pitchFamily="49" charset="0"/>
              </a:rPr>
              <a:t> NUMBER )</a:t>
            </a:r>
          </a:p>
          <a:p>
            <a:r>
              <a:rPr lang="en-US" sz="1400" dirty="0">
                <a:latin typeface="Consolas" panose="020B0609020204030204" pitchFamily="49" charset="0"/>
              </a:rPr>
              <a:t>IS</a:t>
            </a:r>
          </a:p>
          <a:p>
            <a:r>
              <a:rPr lang="en-US" sz="1400" dirty="0">
                <a:latin typeface="Consolas" panose="020B0609020204030204" pitchFamily="49" charset="0"/>
              </a:rPr>
              <a:t>  </a:t>
            </a:r>
            <a:r>
              <a:rPr lang="en-US" sz="1400" dirty="0" err="1">
                <a:latin typeface="Consolas" panose="020B0609020204030204" pitchFamily="49" charset="0"/>
              </a:rPr>
              <a:t>r_employee</a:t>
            </a:r>
            <a:r>
              <a:rPr lang="en-US" sz="1400" dirty="0">
                <a:latin typeface="Consolas" panose="020B0609020204030204" pitchFamily="49" charset="0"/>
              </a:rPr>
              <a:t> </a:t>
            </a:r>
            <a:r>
              <a:rPr lang="en-US" sz="1400" dirty="0" err="1">
                <a:latin typeface="Consolas" panose="020B0609020204030204" pitchFamily="49" charset="0"/>
              </a:rPr>
              <a:t>employee_details%ROWTYPE</a:t>
            </a:r>
            <a:r>
              <a:rPr lang="en-US" sz="1400" dirty="0">
                <a:latin typeface="Consolas" panose="020B0609020204030204" pitchFamily="49" charset="0"/>
              </a:rPr>
              <a:t>;</a:t>
            </a:r>
          </a:p>
          <a:p>
            <a:r>
              <a:rPr lang="en-US" sz="1400" dirty="0">
                <a:latin typeface="Consolas" panose="020B0609020204030204" pitchFamily="49" charset="0"/>
              </a:rPr>
              <a:t>BEGIN</a:t>
            </a:r>
          </a:p>
          <a:p>
            <a:r>
              <a:rPr lang="en-US" sz="1400" dirty="0">
                <a:latin typeface="Consolas" panose="020B0609020204030204" pitchFamily="49" charset="0"/>
              </a:rPr>
              <a:t>  -- get employee based on employee id</a:t>
            </a:r>
          </a:p>
          <a:p>
            <a:r>
              <a:rPr lang="en-US" sz="1400" dirty="0">
                <a:latin typeface="Consolas" panose="020B0609020204030204" pitchFamily="49" charset="0"/>
              </a:rPr>
              <a:t>  SELECT *</a:t>
            </a:r>
          </a:p>
          <a:p>
            <a:r>
              <a:rPr lang="en-US" sz="1400" dirty="0">
                <a:latin typeface="Consolas" panose="020B0609020204030204" pitchFamily="49" charset="0"/>
              </a:rPr>
              <a:t>  INTO </a:t>
            </a:r>
            <a:r>
              <a:rPr lang="en-US" sz="1400" dirty="0" err="1">
                <a:latin typeface="Consolas" panose="020B0609020204030204" pitchFamily="49" charset="0"/>
              </a:rPr>
              <a:t>r_employee</a:t>
            </a:r>
            <a:r>
              <a:rPr lang="en-US" sz="1400" dirty="0">
                <a:latin typeface="Consolas" panose="020B0609020204030204" pitchFamily="49" charset="0"/>
              </a:rPr>
              <a:t> </a:t>
            </a:r>
          </a:p>
          <a:p>
            <a:r>
              <a:rPr lang="en-US" sz="1400" dirty="0">
                <a:latin typeface="Consolas" panose="020B0609020204030204" pitchFamily="49" charset="0"/>
              </a:rPr>
              <a:t>  FROM </a:t>
            </a:r>
            <a:r>
              <a:rPr lang="en-US" sz="1400" dirty="0" err="1">
                <a:latin typeface="Consolas" panose="020B0609020204030204" pitchFamily="49" charset="0"/>
              </a:rPr>
              <a:t>employee_details</a:t>
            </a:r>
            <a:endParaRPr lang="en-US" sz="1400" dirty="0">
              <a:latin typeface="Consolas" panose="020B0609020204030204" pitchFamily="49" charset="0"/>
            </a:endParaRPr>
          </a:p>
          <a:p>
            <a:r>
              <a:rPr lang="en-US" sz="1400" dirty="0">
                <a:latin typeface="Consolas" panose="020B0609020204030204" pitchFamily="49" charset="0"/>
              </a:rPr>
              <a:t>  WHERE </a:t>
            </a:r>
            <a:r>
              <a:rPr lang="en-US" sz="1400" dirty="0" err="1">
                <a:latin typeface="Consolas" panose="020B0609020204030204" pitchFamily="49" charset="0"/>
              </a:rPr>
              <a:t>employee_id</a:t>
            </a:r>
            <a:r>
              <a:rPr lang="en-US" sz="1400" dirty="0">
                <a:latin typeface="Consolas" panose="020B0609020204030204" pitchFamily="49" charset="0"/>
              </a:rPr>
              <a:t> = </a:t>
            </a:r>
            <a:r>
              <a:rPr lang="en-US" sz="1400" dirty="0" err="1">
                <a:latin typeface="Consolas" panose="020B0609020204030204" pitchFamily="49" charset="0"/>
              </a:rPr>
              <a:t>in_employee_id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 print out employee's information</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a:t>
            </a:r>
            <a:r>
              <a:rPr lang="en-US" sz="1400" dirty="0" err="1">
                <a:latin typeface="Consolas" panose="020B0609020204030204" pitchFamily="49" charset="0"/>
              </a:rPr>
              <a:t>r_employee.first_name</a:t>
            </a:r>
            <a:r>
              <a:rPr lang="en-US" sz="1400" dirty="0">
                <a:latin typeface="Consolas" panose="020B0609020204030204" pitchFamily="49" charset="0"/>
              </a:rPr>
              <a:t> || ' ' || </a:t>
            </a:r>
            <a:r>
              <a:rPr lang="en-US" sz="1400" dirty="0" err="1">
                <a:latin typeface="Consolas" panose="020B0609020204030204" pitchFamily="49" charset="0"/>
              </a:rPr>
              <a:t>r_employee.last_name</a:t>
            </a:r>
            <a:r>
              <a:rPr lang="en-US" sz="1400" dirty="0">
                <a:latin typeface="Consolas" panose="020B0609020204030204" pitchFamily="49" charset="0"/>
              </a:rPr>
              <a:t> || '&lt;' || </a:t>
            </a:r>
            <a:r>
              <a:rPr lang="en-US" sz="1400" dirty="0" err="1">
                <a:latin typeface="Consolas" panose="020B0609020204030204" pitchFamily="49" charset="0"/>
              </a:rPr>
              <a:t>r_employee.salary</a:t>
            </a:r>
            <a:r>
              <a:rPr lang="en-US" sz="1400" dirty="0">
                <a:latin typeface="Consolas" panose="020B0609020204030204" pitchFamily="49" charset="0"/>
              </a:rPr>
              <a:t> ||'&gt;' );</a:t>
            </a:r>
          </a:p>
          <a:p>
            <a:r>
              <a:rPr lang="en-US" sz="1400" dirty="0">
                <a:latin typeface="Consolas" panose="020B0609020204030204" pitchFamily="49" charset="0"/>
              </a:rPr>
              <a:t>EXCEPTION</a:t>
            </a:r>
          </a:p>
          <a:p>
            <a:r>
              <a:rPr lang="en-US" sz="1400" dirty="0">
                <a:latin typeface="Consolas" panose="020B0609020204030204" pitchFamily="49" charset="0"/>
              </a:rPr>
              <a:t>   WHEN OTHERS THEN</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SQLERRM );</a:t>
            </a:r>
          </a:p>
          <a:p>
            <a:r>
              <a:rPr lang="en-US" sz="1400" dirty="0">
                <a:latin typeface="Consolas" panose="020B0609020204030204" pitchFamily="49" charset="0"/>
              </a:rPr>
              <a:t>END;</a:t>
            </a:r>
          </a:p>
        </p:txBody>
      </p:sp>
    </p:spTree>
    <p:extLst>
      <p:ext uri="{BB962C8B-B14F-4D97-AF65-F5344CB8AC3E}">
        <p14:creationId xmlns:p14="http://schemas.microsoft.com/office/powerpoint/2010/main" val="233223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47C8-773E-459E-BB96-2F7BCA4AB822}"/>
              </a:ext>
            </a:extLst>
          </p:cNvPr>
          <p:cNvSpPr>
            <a:spLocks noGrp="1"/>
          </p:cNvSpPr>
          <p:nvPr>
            <p:ph type="title"/>
          </p:nvPr>
        </p:nvSpPr>
        <p:spPr/>
        <p:txBody>
          <a:bodyPr/>
          <a:lstStyle/>
          <a:p>
            <a:r>
              <a:rPr lang="en-US" b="0" i="0" dirty="0">
                <a:effectLst/>
                <a:latin typeface="-apple-system"/>
              </a:rPr>
              <a:t>Introduction to PL/SQL data types</a:t>
            </a:r>
            <a:endParaRPr lang="en-IN" dirty="0"/>
          </a:p>
        </p:txBody>
      </p:sp>
      <p:sp>
        <p:nvSpPr>
          <p:cNvPr id="3" name="Content Placeholder 2">
            <a:extLst>
              <a:ext uri="{FF2B5EF4-FFF2-40B4-BE49-F238E27FC236}">
                <a16:creationId xmlns:a16="http://schemas.microsoft.com/office/drawing/2014/main" id="{DF6EABF6-EADD-476F-A100-25CDD457D9BE}"/>
              </a:ext>
            </a:extLst>
          </p:cNvPr>
          <p:cNvSpPr>
            <a:spLocks noGrp="1"/>
          </p:cNvSpPr>
          <p:nvPr>
            <p:ph idx="1"/>
          </p:nvPr>
        </p:nvSpPr>
        <p:spPr/>
        <p:txBody>
          <a:bodyPr/>
          <a:lstStyle/>
          <a:p>
            <a:r>
              <a:rPr lang="en-US" dirty="0"/>
              <a:t>Each value in PL/SQL such as a constant, variable and parameter has a data type that determines the storage format, valid values, and allowed operations.</a:t>
            </a:r>
          </a:p>
          <a:p>
            <a:r>
              <a:rPr lang="en-US" b="0" i="0" dirty="0">
                <a:solidFill>
                  <a:srgbClr val="E3E3E3"/>
                </a:solidFill>
                <a:effectLst/>
                <a:latin typeface="-apple-system"/>
              </a:rPr>
              <a:t>PL/SQL has two kinds of data types: scalar and composite.</a:t>
            </a:r>
          </a:p>
          <a:p>
            <a:r>
              <a:rPr lang="en-US" dirty="0"/>
              <a:t> The scalar types are types that store single values such as number, Boolean, character, and datetime.</a:t>
            </a:r>
          </a:p>
          <a:p>
            <a:r>
              <a:rPr lang="en-US" dirty="0"/>
              <a:t>Whereas the composite types are types that store multiple values, for example, record and collection.</a:t>
            </a:r>
            <a:endParaRPr lang="en-IN" dirty="0"/>
          </a:p>
        </p:txBody>
      </p:sp>
    </p:spTree>
    <p:extLst>
      <p:ext uri="{BB962C8B-B14F-4D97-AF65-F5344CB8AC3E}">
        <p14:creationId xmlns:p14="http://schemas.microsoft.com/office/powerpoint/2010/main" val="523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A0E4-E60F-4ED5-A805-D58E022F8991}"/>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B167D6BE-8CCF-4DB6-B9AB-39F11D12D5D4}"/>
              </a:ext>
            </a:extLst>
          </p:cNvPr>
          <p:cNvSpPr>
            <a:spLocks noGrp="1"/>
          </p:cNvSpPr>
          <p:nvPr>
            <p:ph idx="1"/>
          </p:nvPr>
        </p:nvSpPr>
        <p:spPr/>
        <p:txBody>
          <a:bodyPr/>
          <a:lstStyle/>
          <a:p>
            <a:r>
              <a:rPr lang="en-IN" b="0" i="0" dirty="0">
                <a:solidFill>
                  <a:srgbClr val="E3E3E3"/>
                </a:solidFill>
                <a:effectLst/>
                <a:latin typeface="-apple-system"/>
              </a:rPr>
              <a:t>Oracle Implicit Statement Results</a:t>
            </a:r>
          </a:p>
          <a:p>
            <a:pPr lvl="1"/>
            <a:r>
              <a:rPr lang="en-US" dirty="0"/>
              <a:t>Prior Oracle Database 12c, you can return a result set from a stored procedure using the OUT REF CURSOR parameters.</a:t>
            </a:r>
          </a:p>
          <a:p>
            <a:pPr lvl="1"/>
            <a:r>
              <a:rPr lang="en-US" dirty="0"/>
              <a:t>To make the migration of other databases to the Oracle Database easier, Oracle Database 12c Release 1 added a new feature called implicit statement result that allows you to return one or more result sets from a stored procedure by using the </a:t>
            </a:r>
            <a:r>
              <a:rPr lang="en-US" dirty="0" err="1"/>
              <a:t>dbms_sql</a:t>
            </a:r>
            <a:r>
              <a:rPr lang="en-US" dirty="0"/>
              <a:t> package.</a:t>
            </a:r>
            <a:endParaRPr lang="en-IN" dirty="0"/>
          </a:p>
        </p:txBody>
      </p:sp>
    </p:spTree>
    <p:extLst>
      <p:ext uri="{BB962C8B-B14F-4D97-AF65-F5344CB8AC3E}">
        <p14:creationId xmlns:p14="http://schemas.microsoft.com/office/powerpoint/2010/main" val="24826621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FFC2-D2C6-4EBC-A854-847AA7CB334B}"/>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AA1E4595-5ADF-4AF1-9B83-E26D113E7060}"/>
              </a:ext>
            </a:extLst>
          </p:cNvPr>
          <p:cNvSpPr>
            <a:spLocks noGrp="1"/>
          </p:cNvSpPr>
          <p:nvPr>
            <p:ph idx="1"/>
          </p:nvPr>
        </p:nvSpPr>
        <p:spPr/>
        <p:txBody>
          <a:bodyPr/>
          <a:lstStyle/>
          <a:p>
            <a:r>
              <a:rPr lang="en-US" b="0" i="0" dirty="0">
                <a:solidFill>
                  <a:srgbClr val="E3E3E3"/>
                </a:solidFill>
                <a:effectLst/>
                <a:latin typeface="-apple-system"/>
              </a:rPr>
              <a:t>Returning a single result set</a:t>
            </a:r>
          </a:p>
          <a:p>
            <a:pPr lvl="1"/>
            <a:r>
              <a:rPr lang="en-US" dirty="0"/>
              <a:t>The following statement creates a stored procedure that returns employee details who have salary are greater than a specific salary:</a:t>
            </a:r>
            <a:endParaRPr lang="en-IN" dirty="0"/>
          </a:p>
        </p:txBody>
      </p:sp>
      <p:sp>
        <p:nvSpPr>
          <p:cNvPr id="5" name="TextBox 4">
            <a:extLst>
              <a:ext uri="{FF2B5EF4-FFF2-40B4-BE49-F238E27FC236}">
                <a16:creationId xmlns:a16="http://schemas.microsoft.com/office/drawing/2014/main" id="{5E8BD595-889E-4795-A22D-EA3908EB5F50}"/>
              </a:ext>
            </a:extLst>
          </p:cNvPr>
          <p:cNvSpPr txBox="1"/>
          <p:nvPr/>
        </p:nvSpPr>
        <p:spPr>
          <a:xfrm>
            <a:off x="1262847" y="3166538"/>
            <a:ext cx="7756865" cy="2893100"/>
          </a:xfrm>
          <a:prstGeom prst="rect">
            <a:avLst/>
          </a:prstGeom>
          <a:noFill/>
          <a:ln>
            <a:solidFill>
              <a:srgbClr val="FFFF00"/>
            </a:solidFill>
          </a:ln>
        </p:spPr>
        <p:txBody>
          <a:bodyPr wrap="square">
            <a:spAutoFit/>
          </a:bodyPr>
          <a:lstStyle/>
          <a:p>
            <a:r>
              <a:rPr lang="en-US" sz="1400" dirty="0">
                <a:latin typeface="Consolas" panose="020B0609020204030204" pitchFamily="49" charset="0"/>
              </a:rPr>
              <a:t>CREATE OR REPLACE PROCEDURE </a:t>
            </a:r>
            <a:r>
              <a:rPr lang="en-US" sz="1400" dirty="0" err="1">
                <a:latin typeface="Consolas" panose="020B0609020204030204" pitchFamily="49" charset="0"/>
              </a:rPr>
              <a:t>get_employee_by_salary</a:t>
            </a:r>
            <a:r>
              <a:rPr lang="en-US" sz="1400" dirty="0">
                <a:latin typeface="Consolas" panose="020B0609020204030204" pitchFamily="49" charset="0"/>
              </a:rPr>
              <a:t>(</a:t>
            </a:r>
            <a:r>
              <a:rPr lang="en-US" sz="1400" dirty="0" err="1">
                <a:latin typeface="Consolas" panose="020B0609020204030204" pitchFamily="49" charset="0"/>
              </a:rPr>
              <a:t>min_salary</a:t>
            </a:r>
            <a:r>
              <a:rPr lang="en-US" sz="1400" dirty="0">
                <a:latin typeface="Consolas" panose="020B0609020204030204" pitchFamily="49" charset="0"/>
              </a:rPr>
              <a:t> NUMBER)</a:t>
            </a:r>
          </a:p>
          <a:p>
            <a:r>
              <a:rPr lang="en-US" sz="1400" dirty="0">
                <a:latin typeface="Consolas" panose="020B0609020204030204" pitchFamily="49" charset="0"/>
              </a:rPr>
              <a:t>AS </a:t>
            </a:r>
          </a:p>
          <a:p>
            <a:r>
              <a:rPr lang="en-US" sz="1400" dirty="0">
                <a:latin typeface="Consolas" panose="020B0609020204030204" pitchFamily="49" charset="0"/>
              </a:rPr>
              <a:t>    </a:t>
            </a:r>
            <a:r>
              <a:rPr lang="en-US" sz="1400" dirty="0" err="1">
                <a:latin typeface="Consolas" panose="020B0609020204030204" pitchFamily="49" charset="0"/>
              </a:rPr>
              <a:t>c_employee</a:t>
            </a:r>
            <a:r>
              <a:rPr lang="en-US" sz="1400" dirty="0">
                <a:latin typeface="Consolas" panose="020B0609020204030204" pitchFamily="49" charset="0"/>
              </a:rPr>
              <a:t> SYS_REFCURSOR;</a:t>
            </a:r>
          </a:p>
          <a:p>
            <a:r>
              <a:rPr lang="en-US" sz="1400" dirty="0">
                <a:latin typeface="Consolas" panose="020B0609020204030204" pitchFamily="49" charset="0"/>
              </a:rPr>
              <a:t>BEGIN</a:t>
            </a:r>
          </a:p>
          <a:p>
            <a:r>
              <a:rPr lang="en-US" sz="1400" dirty="0">
                <a:latin typeface="Consolas" panose="020B0609020204030204" pitchFamily="49" charset="0"/>
              </a:rPr>
              <a:t>    -- open the cursor</a:t>
            </a:r>
          </a:p>
          <a:p>
            <a:r>
              <a:rPr lang="en-US" sz="1400" dirty="0">
                <a:latin typeface="Consolas" panose="020B0609020204030204" pitchFamily="49" charset="0"/>
              </a:rPr>
              <a:t>    OPEN </a:t>
            </a:r>
            <a:r>
              <a:rPr lang="en-US" sz="1400" dirty="0" err="1">
                <a:latin typeface="Consolas" panose="020B0609020204030204" pitchFamily="49" charset="0"/>
              </a:rPr>
              <a:t>c_employee</a:t>
            </a:r>
            <a:r>
              <a:rPr lang="en-US" sz="1400" dirty="0">
                <a:latin typeface="Consolas" panose="020B0609020204030204" pitchFamily="49" charset="0"/>
              </a:rPr>
              <a:t> FOR</a:t>
            </a:r>
          </a:p>
          <a:p>
            <a:r>
              <a:rPr lang="en-US" sz="1400" dirty="0">
                <a:latin typeface="Consolas" panose="020B0609020204030204" pitchFamily="49" charset="0"/>
              </a:rPr>
              <a:t>        SELECT </a:t>
            </a:r>
            <a:r>
              <a:rPr lang="en-US" sz="1400" dirty="0" err="1">
                <a:latin typeface="Consolas" panose="020B0609020204030204" pitchFamily="49" charset="0"/>
              </a:rPr>
              <a:t>employee_id</a:t>
            </a:r>
            <a:r>
              <a:rPr lang="en-US" sz="1400" dirty="0">
                <a:latin typeface="Consolas" panose="020B0609020204030204" pitchFamily="49" charset="0"/>
              </a:rPr>
              <a:t>, salary, </a:t>
            </a:r>
            <a:r>
              <a:rPr lang="en-US" sz="1400" dirty="0" err="1">
                <a:latin typeface="Consolas" panose="020B0609020204030204" pitchFamily="49" charset="0"/>
              </a:rPr>
              <a:t>first_name</a:t>
            </a:r>
            <a:endParaRPr lang="en-US" sz="1400" dirty="0">
              <a:latin typeface="Consolas" panose="020B0609020204030204" pitchFamily="49" charset="0"/>
            </a:endParaRPr>
          </a:p>
          <a:p>
            <a:r>
              <a:rPr lang="en-US" sz="1400" dirty="0">
                <a:latin typeface="Consolas" panose="020B0609020204030204" pitchFamily="49" charset="0"/>
              </a:rPr>
              <a:t>        FROM </a:t>
            </a:r>
            <a:r>
              <a:rPr lang="en-US" sz="1400" dirty="0" err="1">
                <a:latin typeface="Consolas" panose="020B0609020204030204" pitchFamily="49" charset="0"/>
              </a:rPr>
              <a:t>employee_details</a:t>
            </a:r>
            <a:endParaRPr lang="en-US" sz="1400" dirty="0">
              <a:latin typeface="Consolas" panose="020B0609020204030204" pitchFamily="49" charset="0"/>
            </a:endParaRPr>
          </a:p>
          <a:p>
            <a:r>
              <a:rPr lang="en-US" sz="1400" dirty="0">
                <a:latin typeface="Consolas" panose="020B0609020204030204" pitchFamily="49" charset="0"/>
              </a:rPr>
              <a:t>        WHERE salary &gt; </a:t>
            </a:r>
            <a:r>
              <a:rPr lang="en-US" sz="1400" dirty="0" err="1">
                <a:latin typeface="Consolas" panose="020B0609020204030204" pitchFamily="49" charset="0"/>
              </a:rPr>
              <a:t>min_salary</a:t>
            </a:r>
            <a:r>
              <a:rPr lang="en-US" sz="1400" dirty="0">
                <a:latin typeface="Consolas" panose="020B0609020204030204" pitchFamily="49" charset="0"/>
              </a:rPr>
              <a:t> </a:t>
            </a:r>
          </a:p>
          <a:p>
            <a:r>
              <a:rPr lang="en-US" sz="1400" dirty="0">
                <a:latin typeface="Consolas" panose="020B0609020204030204" pitchFamily="49" charset="0"/>
              </a:rPr>
              <a:t>        ORDER BY salary;</a:t>
            </a:r>
          </a:p>
          <a:p>
            <a:r>
              <a:rPr lang="en-US" sz="1400" dirty="0">
                <a:latin typeface="Consolas" panose="020B0609020204030204" pitchFamily="49" charset="0"/>
              </a:rPr>
              <a:t>    -- return the result set</a:t>
            </a:r>
          </a:p>
          <a:p>
            <a:r>
              <a:rPr lang="en-US" sz="1400" dirty="0">
                <a:latin typeface="Consolas" panose="020B0609020204030204" pitchFamily="49" charset="0"/>
              </a:rPr>
              <a:t>    </a:t>
            </a:r>
            <a:r>
              <a:rPr lang="en-US" sz="1400" dirty="0" err="1">
                <a:latin typeface="Consolas" panose="020B0609020204030204" pitchFamily="49" charset="0"/>
              </a:rPr>
              <a:t>dbms_sql.return_result</a:t>
            </a:r>
            <a:r>
              <a:rPr lang="en-US" sz="1400" dirty="0">
                <a:latin typeface="Consolas" panose="020B0609020204030204" pitchFamily="49" charset="0"/>
              </a:rPr>
              <a:t>(</a:t>
            </a:r>
            <a:r>
              <a:rPr lang="en-US" sz="1400" dirty="0" err="1">
                <a:latin typeface="Consolas" panose="020B0609020204030204" pitchFamily="49" charset="0"/>
              </a:rPr>
              <a:t>c_employee</a:t>
            </a:r>
            <a:r>
              <a:rPr lang="en-US" sz="1400" dirty="0">
                <a:latin typeface="Consolas" panose="020B0609020204030204" pitchFamily="49" charset="0"/>
              </a:rPr>
              <a:t>);</a:t>
            </a:r>
          </a:p>
          <a:p>
            <a:r>
              <a:rPr lang="en-US" sz="1400" dirty="0">
                <a:latin typeface="Consolas" panose="020B0609020204030204" pitchFamily="49" charset="0"/>
              </a:rPr>
              <a:t>END;</a:t>
            </a:r>
          </a:p>
        </p:txBody>
      </p:sp>
      <p:sp>
        <p:nvSpPr>
          <p:cNvPr id="7" name="TextBox 6">
            <a:extLst>
              <a:ext uri="{FF2B5EF4-FFF2-40B4-BE49-F238E27FC236}">
                <a16:creationId xmlns:a16="http://schemas.microsoft.com/office/drawing/2014/main" id="{DF9C417E-4D36-4D4C-8968-4DE6BD2A4160}"/>
              </a:ext>
            </a:extLst>
          </p:cNvPr>
          <p:cNvSpPr txBox="1"/>
          <p:nvPr/>
        </p:nvSpPr>
        <p:spPr>
          <a:xfrm>
            <a:off x="1262847" y="6231265"/>
            <a:ext cx="7756865" cy="523220"/>
          </a:xfrm>
          <a:prstGeom prst="rect">
            <a:avLst/>
          </a:prstGeom>
          <a:noFill/>
          <a:ln>
            <a:solidFill>
              <a:srgbClr val="FFFF00"/>
            </a:solidFill>
          </a:ln>
        </p:spPr>
        <p:txBody>
          <a:bodyPr wrap="square">
            <a:spAutoFit/>
          </a:bodyPr>
          <a:lstStyle/>
          <a:p>
            <a:r>
              <a:rPr lang="en-IN" sz="1400" dirty="0">
                <a:latin typeface="Consolas" panose="020B0609020204030204" pitchFamily="49" charset="0"/>
              </a:rPr>
              <a:t>-- To test the stored procedure, you can execute it as follows:</a:t>
            </a:r>
          </a:p>
          <a:p>
            <a:r>
              <a:rPr lang="en-IN" sz="1400" dirty="0">
                <a:latin typeface="Consolas" panose="020B0609020204030204" pitchFamily="49" charset="0"/>
              </a:rPr>
              <a:t>EXEC </a:t>
            </a:r>
            <a:r>
              <a:rPr lang="en-IN" sz="1400" dirty="0" err="1">
                <a:latin typeface="Consolas" panose="020B0609020204030204" pitchFamily="49" charset="0"/>
              </a:rPr>
              <a:t>get_employee_by_salary</a:t>
            </a:r>
            <a:r>
              <a:rPr lang="en-IN" sz="1400" dirty="0">
                <a:latin typeface="Consolas" panose="020B0609020204030204" pitchFamily="49" charset="0"/>
              </a:rPr>
              <a:t>(500);</a:t>
            </a:r>
          </a:p>
        </p:txBody>
      </p:sp>
    </p:spTree>
    <p:extLst>
      <p:ext uri="{BB962C8B-B14F-4D97-AF65-F5344CB8AC3E}">
        <p14:creationId xmlns:p14="http://schemas.microsoft.com/office/powerpoint/2010/main" val="8330631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BBA5-A61C-4627-979C-8E8FF3644383}"/>
              </a:ext>
            </a:extLst>
          </p:cNvPr>
          <p:cNvSpPr>
            <a:spLocks noGrp="1"/>
          </p:cNvSpPr>
          <p:nvPr>
            <p:ph type="title"/>
          </p:nvPr>
        </p:nvSpPr>
        <p:spPr/>
        <p:txBody>
          <a:bodyPr/>
          <a:lstStyle/>
          <a:p>
            <a:r>
              <a:rPr lang="en-IN" dirty="0"/>
              <a:t>PL/SQL Procedure</a:t>
            </a:r>
          </a:p>
        </p:txBody>
      </p:sp>
      <p:sp>
        <p:nvSpPr>
          <p:cNvPr id="3" name="Content Placeholder 2">
            <a:extLst>
              <a:ext uri="{FF2B5EF4-FFF2-40B4-BE49-F238E27FC236}">
                <a16:creationId xmlns:a16="http://schemas.microsoft.com/office/drawing/2014/main" id="{EA8A41D9-CA75-44C8-9594-2EDC2F95E890}"/>
              </a:ext>
            </a:extLst>
          </p:cNvPr>
          <p:cNvSpPr>
            <a:spLocks noGrp="1"/>
          </p:cNvSpPr>
          <p:nvPr>
            <p:ph idx="1"/>
          </p:nvPr>
        </p:nvSpPr>
        <p:spPr/>
        <p:txBody>
          <a:bodyPr/>
          <a:lstStyle/>
          <a:p>
            <a:r>
              <a:rPr lang="en-IN" dirty="0"/>
              <a:t>Returning multiple result sets</a:t>
            </a:r>
          </a:p>
          <a:p>
            <a:pPr lvl="1"/>
            <a:r>
              <a:rPr lang="en-US" dirty="0"/>
              <a:t>The following statement creates a stored procedure that returns the customer result set by pages specified by page no and page size. On top of that, it returns the total rows of the customers table.</a:t>
            </a:r>
            <a:endParaRPr lang="en-IN" dirty="0"/>
          </a:p>
        </p:txBody>
      </p:sp>
    </p:spTree>
    <p:extLst>
      <p:ext uri="{BB962C8B-B14F-4D97-AF65-F5344CB8AC3E}">
        <p14:creationId xmlns:p14="http://schemas.microsoft.com/office/powerpoint/2010/main" val="2634770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B322-4371-4CA0-AB3D-2CB8B3AC8D72}"/>
              </a:ext>
            </a:extLst>
          </p:cNvPr>
          <p:cNvSpPr>
            <a:spLocks noGrp="1"/>
          </p:cNvSpPr>
          <p:nvPr>
            <p:ph type="title"/>
          </p:nvPr>
        </p:nvSpPr>
        <p:spPr/>
        <p:txBody>
          <a:bodyPr/>
          <a:lstStyle/>
          <a:p>
            <a:r>
              <a:rPr lang="en-IN" dirty="0"/>
              <a:t>PL/SQL Procedure</a:t>
            </a:r>
          </a:p>
        </p:txBody>
      </p:sp>
      <p:sp>
        <p:nvSpPr>
          <p:cNvPr id="4" name="TextBox 3">
            <a:extLst>
              <a:ext uri="{FF2B5EF4-FFF2-40B4-BE49-F238E27FC236}">
                <a16:creationId xmlns:a16="http://schemas.microsoft.com/office/drawing/2014/main" id="{41C1FC91-1B4A-4993-A729-114143A950EF}"/>
              </a:ext>
            </a:extLst>
          </p:cNvPr>
          <p:cNvSpPr txBox="1"/>
          <p:nvPr/>
        </p:nvSpPr>
        <p:spPr>
          <a:xfrm>
            <a:off x="571500" y="1645667"/>
            <a:ext cx="9016383" cy="4832092"/>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PROCEDURE </a:t>
            </a:r>
            <a:r>
              <a:rPr lang="en-US" dirty="0" err="1"/>
              <a:t>get_employee_data</a:t>
            </a:r>
            <a:r>
              <a:rPr lang="en-US" dirty="0"/>
              <a:t> (</a:t>
            </a:r>
            <a:r>
              <a:rPr lang="en-US" dirty="0" err="1"/>
              <a:t>in_id</a:t>
            </a:r>
            <a:r>
              <a:rPr lang="en-US" dirty="0"/>
              <a:t> IN </a:t>
            </a:r>
            <a:r>
              <a:rPr lang="en-US" dirty="0" err="1"/>
              <a:t>employee.id%TYPE</a:t>
            </a:r>
            <a:r>
              <a:rPr lang="en-US" dirty="0"/>
              <a:t> , </a:t>
            </a:r>
          </a:p>
          <a:p>
            <a:r>
              <a:rPr lang="en-US" dirty="0" err="1"/>
              <a:t>out_first_name</a:t>
            </a:r>
            <a:r>
              <a:rPr lang="en-US" dirty="0"/>
              <a:t> OUT </a:t>
            </a:r>
            <a:r>
              <a:rPr lang="en-US" dirty="0" err="1"/>
              <a:t>employee.first_name%TYPE</a:t>
            </a:r>
            <a:r>
              <a:rPr lang="en-US" dirty="0"/>
              <a:t> , </a:t>
            </a:r>
            <a:r>
              <a:rPr lang="en-US" dirty="0" err="1"/>
              <a:t>out_last_name</a:t>
            </a:r>
            <a:r>
              <a:rPr lang="en-US" dirty="0"/>
              <a:t> OUT </a:t>
            </a:r>
            <a:r>
              <a:rPr lang="en-US" dirty="0" err="1"/>
              <a:t>employee.last_name%TYPE</a:t>
            </a:r>
            <a:r>
              <a:rPr lang="en-US" dirty="0"/>
              <a:t> )</a:t>
            </a:r>
          </a:p>
          <a:p>
            <a:r>
              <a:rPr lang="en-US" dirty="0"/>
              <a:t>AS</a:t>
            </a:r>
          </a:p>
          <a:p>
            <a:r>
              <a:rPr lang="en-US" dirty="0"/>
              <a:t>	CURSOR </a:t>
            </a:r>
            <a:r>
              <a:rPr lang="en-US" dirty="0" err="1"/>
              <a:t>c_employee</a:t>
            </a:r>
            <a:r>
              <a:rPr lang="en-US" dirty="0"/>
              <a:t> (id </a:t>
            </a:r>
            <a:r>
              <a:rPr lang="en-US" dirty="0" err="1"/>
              <a:t>employee.id%TYPE</a:t>
            </a:r>
            <a:r>
              <a:rPr lang="en-US" dirty="0"/>
              <a:t>) IS</a:t>
            </a:r>
          </a:p>
          <a:p>
            <a:r>
              <a:rPr lang="en-US" dirty="0"/>
              <a:t>    SELECT </a:t>
            </a:r>
            <a:r>
              <a:rPr lang="en-US" dirty="0" err="1"/>
              <a:t>first_name</a:t>
            </a:r>
            <a:r>
              <a:rPr lang="en-US" dirty="0"/>
              <a:t> , </a:t>
            </a:r>
            <a:r>
              <a:rPr lang="en-US" dirty="0" err="1"/>
              <a:t>last_name</a:t>
            </a:r>
            <a:r>
              <a:rPr lang="en-US" dirty="0"/>
              <a:t> FROM employee</a:t>
            </a:r>
          </a:p>
          <a:p>
            <a:r>
              <a:rPr lang="en-US" dirty="0"/>
              <a:t>    WHERE id = id;</a:t>
            </a:r>
          </a:p>
          <a:p>
            <a:r>
              <a:rPr lang="en-US" dirty="0"/>
              <a:t>    </a:t>
            </a:r>
            <a:r>
              <a:rPr lang="en-US" dirty="0" err="1"/>
              <a:t>first_name</a:t>
            </a:r>
            <a:r>
              <a:rPr lang="en-US" dirty="0"/>
              <a:t> </a:t>
            </a:r>
            <a:r>
              <a:rPr lang="en-US" dirty="0" err="1"/>
              <a:t>employee.first_name%TYPE</a:t>
            </a:r>
            <a:r>
              <a:rPr lang="en-US" dirty="0"/>
              <a:t>;</a:t>
            </a:r>
          </a:p>
          <a:p>
            <a:r>
              <a:rPr lang="en-US" dirty="0"/>
              <a:t>    </a:t>
            </a:r>
            <a:r>
              <a:rPr lang="en-US" dirty="0" err="1"/>
              <a:t>last_name</a:t>
            </a:r>
            <a:r>
              <a:rPr lang="en-US" dirty="0"/>
              <a:t> </a:t>
            </a:r>
            <a:r>
              <a:rPr lang="en-US" dirty="0" err="1"/>
              <a:t>employee.last_name%TYPE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a:t>
            </a:r>
          </a:p>
          <a:p>
            <a:r>
              <a:rPr lang="en-US" dirty="0"/>
              <a:t>        OPEN </a:t>
            </a:r>
            <a:r>
              <a:rPr lang="en-US" dirty="0" err="1"/>
              <a:t>c_employee</a:t>
            </a:r>
            <a:r>
              <a:rPr lang="en-US" dirty="0"/>
              <a:t>(</a:t>
            </a:r>
            <a:r>
              <a:rPr lang="en-US" dirty="0" err="1"/>
              <a:t>in_id</a:t>
            </a:r>
            <a:r>
              <a:rPr lang="en-US" dirty="0"/>
              <a:t>);</a:t>
            </a:r>
          </a:p>
          <a:p>
            <a:r>
              <a:rPr lang="en-US" dirty="0"/>
              <a:t>    END IF;</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first_name,last_name</a:t>
            </a:r>
            <a:r>
              <a:rPr lang="en-US" dirty="0"/>
              <a:t>;</a:t>
            </a:r>
          </a:p>
          <a:p>
            <a:r>
              <a:rPr lang="en-US" dirty="0"/>
              <a:t>    </a:t>
            </a:r>
            <a:r>
              <a:rPr lang="en-US" dirty="0" err="1"/>
              <a:t>out_first_name</a:t>
            </a:r>
            <a:r>
              <a:rPr lang="en-US" dirty="0"/>
              <a:t> := </a:t>
            </a:r>
            <a:r>
              <a:rPr lang="en-US" dirty="0" err="1"/>
              <a:t>first_name</a:t>
            </a:r>
            <a:r>
              <a:rPr lang="en-US" dirty="0"/>
              <a:t>;</a:t>
            </a:r>
          </a:p>
          <a:p>
            <a:r>
              <a:rPr lang="en-US" dirty="0"/>
              <a:t>    </a:t>
            </a:r>
            <a:r>
              <a:rPr lang="en-US" dirty="0" err="1"/>
              <a:t>out_last_name</a:t>
            </a:r>
            <a:r>
              <a:rPr lang="en-US" dirty="0"/>
              <a:t> := </a:t>
            </a:r>
            <a:r>
              <a:rPr lang="en-US" dirty="0" err="1"/>
              <a:t>last_name</a:t>
            </a:r>
            <a:r>
              <a:rPr lang="en-US" dirty="0"/>
              <a:t>;</a:t>
            </a:r>
          </a:p>
          <a:p>
            <a:r>
              <a:rPr lang="en-US" dirty="0"/>
              <a:t>    </a:t>
            </a:r>
          </a:p>
          <a:p>
            <a:r>
              <a:rPr lang="en-US" dirty="0"/>
              <a:t>	-- close the cursor</a:t>
            </a:r>
          </a:p>
          <a:p>
            <a:r>
              <a:rPr lang="en-US" dirty="0"/>
              <a:t>	CLOSE </a:t>
            </a:r>
            <a:r>
              <a:rPr lang="en-US" dirty="0" err="1"/>
              <a:t>c_employee</a:t>
            </a:r>
            <a:r>
              <a:rPr lang="en-US" dirty="0"/>
              <a:t>;</a:t>
            </a:r>
          </a:p>
          <a:p>
            <a:r>
              <a:rPr lang="en-US" dirty="0"/>
              <a:t>END;</a:t>
            </a:r>
          </a:p>
          <a:p>
            <a:r>
              <a:rPr lang="en-US" dirty="0"/>
              <a:t>/</a:t>
            </a:r>
          </a:p>
        </p:txBody>
      </p:sp>
    </p:spTree>
    <p:extLst>
      <p:ext uri="{BB962C8B-B14F-4D97-AF65-F5344CB8AC3E}">
        <p14:creationId xmlns:p14="http://schemas.microsoft.com/office/powerpoint/2010/main" val="11634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2FD4-0DE7-41E7-975C-E6F283F6EF17}"/>
              </a:ext>
            </a:extLst>
          </p:cNvPr>
          <p:cNvSpPr>
            <a:spLocks noGrp="1"/>
          </p:cNvSpPr>
          <p:nvPr>
            <p:ph type="title"/>
          </p:nvPr>
        </p:nvSpPr>
        <p:spPr/>
        <p:txBody>
          <a:bodyPr/>
          <a:lstStyle/>
          <a:p>
            <a:r>
              <a:rPr lang="en-IN" dirty="0"/>
              <a:t>PL/SQL Procedure</a:t>
            </a:r>
          </a:p>
        </p:txBody>
      </p:sp>
      <p:sp>
        <p:nvSpPr>
          <p:cNvPr id="4" name="TextBox 3">
            <a:extLst>
              <a:ext uri="{FF2B5EF4-FFF2-40B4-BE49-F238E27FC236}">
                <a16:creationId xmlns:a16="http://schemas.microsoft.com/office/drawing/2014/main" id="{9F65BACE-2174-4696-A891-279D3DAC8035}"/>
              </a:ext>
            </a:extLst>
          </p:cNvPr>
          <p:cNvSpPr txBox="1"/>
          <p:nvPr/>
        </p:nvSpPr>
        <p:spPr>
          <a:xfrm>
            <a:off x="838200" y="2115492"/>
            <a:ext cx="5200280" cy="2246769"/>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id </a:t>
            </a:r>
            <a:r>
              <a:rPr lang="en-US" dirty="0" err="1"/>
              <a:t>employee.id%TYPE</a:t>
            </a:r>
            <a:r>
              <a:rPr lang="en-US" dirty="0"/>
              <a:t>;</a:t>
            </a:r>
          </a:p>
          <a:p>
            <a:r>
              <a:rPr lang="en-US" dirty="0"/>
              <a:t>    </a:t>
            </a:r>
            <a:r>
              <a:rPr lang="en-US" dirty="0" err="1"/>
              <a:t>first_name</a:t>
            </a:r>
            <a:r>
              <a:rPr lang="en-US" dirty="0"/>
              <a:t> </a:t>
            </a:r>
            <a:r>
              <a:rPr lang="en-US" dirty="0" err="1"/>
              <a:t>employee.first_name%TYPE</a:t>
            </a:r>
            <a:r>
              <a:rPr lang="en-US" dirty="0"/>
              <a:t>;</a:t>
            </a:r>
          </a:p>
          <a:p>
            <a:r>
              <a:rPr lang="en-US" dirty="0"/>
              <a:t>    </a:t>
            </a:r>
            <a:r>
              <a:rPr lang="en-US" dirty="0" err="1"/>
              <a:t>last_name</a:t>
            </a:r>
            <a:r>
              <a:rPr lang="en-US" dirty="0"/>
              <a:t> </a:t>
            </a:r>
            <a:r>
              <a:rPr lang="en-US" dirty="0" err="1"/>
              <a:t>employee.last_name%TYPE</a:t>
            </a:r>
            <a:r>
              <a:rPr lang="en-US" dirty="0"/>
              <a:t>;</a:t>
            </a:r>
          </a:p>
          <a:p>
            <a:r>
              <a:rPr lang="en-US" dirty="0"/>
              <a:t>BEGIN</a:t>
            </a:r>
          </a:p>
          <a:p>
            <a:r>
              <a:rPr lang="en-US" dirty="0"/>
              <a:t>    id := '01';</a:t>
            </a:r>
          </a:p>
          <a:p>
            <a:r>
              <a:rPr lang="en-US" dirty="0"/>
              <a:t>    </a:t>
            </a:r>
            <a:r>
              <a:rPr lang="en-US" dirty="0" err="1"/>
              <a:t>get_employee_data</a:t>
            </a:r>
            <a:r>
              <a:rPr lang="en-US" dirty="0"/>
              <a:t>(id, </a:t>
            </a:r>
            <a:r>
              <a:rPr lang="en-US" dirty="0" err="1"/>
              <a:t>first_name</a:t>
            </a:r>
            <a:r>
              <a:rPr lang="en-US" dirty="0"/>
              <a:t> , </a:t>
            </a:r>
            <a:r>
              <a:rPr lang="en-US" dirty="0" err="1"/>
              <a:t>last_name</a:t>
            </a:r>
            <a:r>
              <a:rPr lang="en-US" dirty="0"/>
              <a:t>);</a:t>
            </a:r>
          </a:p>
          <a:p>
            <a:r>
              <a:rPr lang="en-US" dirty="0"/>
              <a:t>    </a:t>
            </a:r>
            <a:r>
              <a:rPr lang="en-US" dirty="0" err="1"/>
              <a:t>dbms_output.put_line</a:t>
            </a:r>
            <a:r>
              <a:rPr lang="en-US" dirty="0"/>
              <a:t>(</a:t>
            </a:r>
            <a:r>
              <a:rPr lang="en-US" dirty="0" err="1"/>
              <a:t>first_name</a:t>
            </a:r>
            <a:r>
              <a:rPr lang="en-US" dirty="0"/>
              <a:t>);</a:t>
            </a:r>
          </a:p>
          <a:p>
            <a:r>
              <a:rPr lang="en-US" dirty="0"/>
              <a:t>    </a:t>
            </a:r>
            <a:r>
              <a:rPr lang="en-US" dirty="0" err="1"/>
              <a:t>dbms_output.put_line</a:t>
            </a:r>
            <a:r>
              <a:rPr lang="en-US" dirty="0"/>
              <a:t>(</a:t>
            </a:r>
            <a:r>
              <a:rPr lang="en-US" dirty="0" err="1"/>
              <a:t>last_name</a:t>
            </a:r>
            <a:r>
              <a:rPr lang="en-US" dirty="0"/>
              <a:t>);</a:t>
            </a:r>
          </a:p>
          <a:p>
            <a:r>
              <a:rPr lang="en-US" dirty="0"/>
              <a:t>END;</a:t>
            </a:r>
          </a:p>
        </p:txBody>
      </p:sp>
    </p:spTree>
    <p:extLst>
      <p:ext uri="{BB962C8B-B14F-4D97-AF65-F5344CB8AC3E}">
        <p14:creationId xmlns:p14="http://schemas.microsoft.com/office/powerpoint/2010/main" val="28564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8DC0-E4C0-47EA-8938-9010B79ECAFA}"/>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4D120898-3310-43DE-9C19-AF3AF7E2AFC7}"/>
              </a:ext>
            </a:extLst>
          </p:cNvPr>
          <p:cNvSpPr>
            <a:spLocks noGrp="1"/>
          </p:cNvSpPr>
          <p:nvPr>
            <p:ph idx="1"/>
          </p:nvPr>
        </p:nvSpPr>
        <p:spPr/>
        <p:txBody>
          <a:bodyPr/>
          <a:lstStyle/>
          <a:p>
            <a:r>
              <a:rPr lang="en-US" b="0" i="0" dirty="0">
                <a:solidFill>
                  <a:srgbClr val="E3E3E3"/>
                </a:solidFill>
                <a:effectLst/>
                <a:latin typeface="-apple-system"/>
              </a:rPr>
              <a:t>Creating a PL/SQL function</a:t>
            </a:r>
          </a:p>
          <a:p>
            <a:pPr lvl="1"/>
            <a:r>
              <a:rPr lang="en-US" dirty="0"/>
              <a:t>Like a procedure, a PL/SQL function is a reusable program unit stored as a schema object in the Oracle Database</a:t>
            </a:r>
          </a:p>
          <a:p>
            <a:pPr lvl="1"/>
            <a:r>
              <a:rPr lang="en-US" dirty="0"/>
              <a:t>A function consists of a header and body.</a:t>
            </a:r>
          </a:p>
          <a:p>
            <a:pPr lvl="1"/>
            <a:r>
              <a:rPr lang="en-US" dirty="0"/>
              <a:t>The function header has the function name and a RETURN clause that specifies the datatype of the returned value. Each parameter of the function can be either in the IN, OUT, or INOUT mode.</a:t>
            </a:r>
            <a:endParaRPr lang="en-IN" dirty="0"/>
          </a:p>
        </p:txBody>
      </p:sp>
    </p:spTree>
    <p:extLst>
      <p:ext uri="{BB962C8B-B14F-4D97-AF65-F5344CB8AC3E}">
        <p14:creationId xmlns:p14="http://schemas.microsoft.com/office/powerpoint/2010/main" val="1771422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424-8AD2-496D-9EDC-DF7F8921C40F}"/>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90C165FF-BA5D-460A-8863-8A08C125D08F}"/>
              </a:ext>
            </a:extLst>
          </p:cNvPr>
          <p:cNvSpPr>
            <a:spLocks noGrp="1"/>
          </p:cNvSpPr>
          <p:nvPr>
            <p:ph idx="1"/>
          </p:nvPr>
        </p:nvSpPr>
        <p:spPr/>
        <p:txBody>
          <a:bodyPr/>
          <a:lstStyle/>
          <a:p>
            <a:r>
              <a:rPr lang="en-US" b="0" i="0" dirty="0">
                <a:solidFill>
                  <a:srgbClr val="E3E3E3"/>
                </a:solidFill>
                <a:effectLst/>
                <a:latin typeface="-apple-system"/>
              </a:rPr>
              <a:t>The following example creates a function that calculates total salary by designation.</a:t>
            </a:r>
            <a:endParaRPr lang="en-IN" dirty="0"/>
          </a:p>
        </p:txBody>
      </p:sp>
      <p:sp>
        <p:nvSpPr>
          <p:cNvPr id="5" name="TextBox 4">
            <a:extLst>
              <a:ext uri="{FF2B5EF4-FFF2-40B4-BE49-F238E27FC236}">
                <a16:creationId xmlns:a16="http://schemas.microsoft.com/office/drawing/2014/main" id="{AC764743-680F-4038-9503-83848A2A6CF4}"/>
              </a:ext>
            </a:extLst>
          </p:cNvPr>
          <p:cNvSpPr txBox="1"/>
          <p:nvPr/>
        </p:nvSpPr>
        <p:spPr>
          <a:xfrm>
            <a:off x="838200" y="2909086"/>
            <a:ext cx="7685843" cy="3108543"/>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FUNCTION </a:t>
            </a:r>
            <a:r>
              <a:rPr lang="en-IN" sz="1400" dirty="0" err="1">
                <a:latin typeface="Consolas" panose="020B0609020204030204" pitchFamily="49" charset="0"/>
              </a:rPr>
              <a:t>get_total_salary</a:t>
            </a:r>
            <a:r>
              <a:rPr lang="en-IN" sz="1400" dirty="0">
                <a:latin typeface="Consolas" panose="020B0609020204030204" pitchFamily="49" charset="0"/>
              </a:rPr>
              <a:t>(</a:t>
            </a:r>
            <a:r>
              <a:rPr lang="en-IN" sz="1400" dirty="0" err="1">
                <a:latin typeface="Consolas" panose="020B0609020204030204" pitchFamily="49" charset="0"/>
              </a:rPr>
              <a:t>in_designation</a:t>
            </a:r>
            <a:r>
              <a:rPr lang="en-IN" sz="1400" dirty="0">
                <a:latin typeface="Consolas" panose="020B0609020204030204" pitchFamily="49" charset="0"/>
              </a:rPr>
              <a:t> VARCHAR) </a:t>
            </a:r>
          </a:p>
          <a:p>
            <a:r>
              <a:rPr lang="en-IN" sz="1400" dirty="0">
                <a:latin typeface="Consolas" panose="020B0609020204030204" pitchFamily="49" charset="0"/>
              </a:rPr>
              <a:t>RETURN NUMBER</a:t>
            </a:r>
          </a:p>
          <a:p>
            <a:r>
              <a:rPr lang="en-IN" sz="1400" dirty="0">
                <a:latin typeface="Consolas" panose="020B0609020204030204" pitchFamily="49" charset="0"/>
              </a:rPr>
              <a:t>IS</a:t>
            </a:r>
          </a:p>
          <a:p>
            <a:r>
              <a:rPr lang="en-IN" sz="1400" dirty="0">
                <a:latin typeface="Consolas" panose="020B0609020204030204" pitchFamily="49" charset="0"/>
              </a:rPr>
              <a:t>    </a:t>
            </a:r>
            <a:r>
              <a:rPr lang="en-IN" sz="1400" dirty="0" err="1">
                <a:latin typeface="Consolas" panose="020B0609020204030204" pitchFamily="49" charset="0"/>
              </a:rPr>
              <a:t>l_total_salary</a:t>
            </a:r>
            <a:r>
              <a:rPr lang="en-IN" sz="1400" dirty="0">
                <a:latin typeface="Consolas" panose="020B0609020204030204" pitchFamily="49" charset="0"/>
              </a:rPr>
              <a:t> NUMBER := 0;</a:t>
            </a:r>
          </a:p>
          <a:p>
            <a:r>
              <a:rPr lang="en-IN" sz="1400" dirty="0">
                <a:latin typeface="Consolas" panose="020B0609020204030204" pitchFamily="49" charset="0"/>
              </a:rPr>
              <a:t>BEGIN</a:t>
            </a:r>
          </a:p>
          <a:p>
            <a:r>
              <a:rPr lang="en-IN" sz="1400" dirty="0">
                <a:latin typeface="Consolas" panose="020B0609020204030204" pitchFamily="49" charset="0"/>
              </a:rPr>
              <a:t>    -- get total sales</a:t>
            </a:r>
          </a:p>
          <a:p>
            <a:r>
              <a:rPr lang="en-IN" sz="1400" dirty="0">
                <a:latin typeface="Consolas" panose="020B0609020204030204" pitchFamily="49" charset="0"/>
              </a:rPr>
              <a:t>    SELECT SUM(salary)</a:t>
            </a:r>
          </a:p>
          <a:p>
            <a:r>
              <a:rPr lang="en-IN" sz="1400" dirty="0">
                <a:latin typeface="Consolas" panose="020B0609020204030204" pitchFamily="49" charset="0"/>
              </a:rPr>
              <a:t>    INTO </a:t>
            </a:r>
            <a:r>
              <a:rPr lang="en-IN" sz="1400" dirty="0" err="1">
                <a:latin typeface="Consolas" panose="020B0609020204030204" pitchFamily="49" charset="0"/>
              </a:rPr>
              <a:t>l_total_salary</a:t>
            </a:r>
            <a:r>
              <a:rPr lang="en-IN" sz="1400" dirty="0">
                <a:latin typeface="Consolas" panose="020B0609020204030204" pitchFamily="49" charset="0"/>
              </a:rPr>
              <a:t> </a:t>
            </a:r>
          </a:p>
          <a:p>
            <a:r>
              <a:rPr lang="en-IN" sz="1400" dirty="0">
                <a:latin typeface="Consolas" panose="020B0609020204030204" pitchFamily="49" charset="0"/>
              </a:rPr>
              <a:t>    FROM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    WHERE designation = </a:t>
            </a:r>
            <a:r>
              <a:rPr lang="en-IN" sz="1400" dirty="0" err="1">
                <a:latin typeface="Consolas" panose="020B0609020204030204" pitchFamily="49" charset="0"/>
              </a:rPr>
              <a:t>in_designation</a:t>
            </a:r>
            <a:r>
              <a:rPr lang="en-IN" sz="1400" dirty="0">
                <a:latin typeface="Consolas" panose="020B0609020204030204" pitchFamily="49" charset="0"/>
              </a:rPr>
              <a:t>;</a:t>
            </a:r>
          </a:p>
          <a:p>
            <a:r>
              <a:rPr lang="en-IN" sz="1400" dirty="0">
                <a:latin typeface="Consolas" panose="020B0609020204030204" pitchFamily="49" charset="0"/>
              </a:rPr>
              <a:t>    </a:t>
            </a:r>
          </a:p>
          <a:p>
            <a:r>
              <a:rPr lang="en-IN" sz="1400" dirty="0">
                <a:latin typeface="Consolas" panose="020B0609020204030204" pitchFamily="49" charset="0"/>
              </a:rPr>
              <a:t>    -- return the total sales</a:t>
            </a:r>
          </a:p>
          <a:p>
            <a:r>
              <a:rPr lang="en-IN" sz="1400" dirty="0">
                <a:latin typeface="Consolas" panose="020B0609020204030204" pitchFamily="49" charset="0"/>
              </a:rPr>
              <a:t>    RETURN </a:t>
            </a:r>
            <a:r>
              <a:rPr lang="en-IN" sz="1400" dirty="0" err="1">
                <a:latin typeface="Consolas" panose="020B0609020204030204" pitchFamily="49" charset="0"/>
              </a:rPr>
              <a:t>l_total_salary</a:t>
            </a:r>
            <a:r>
              <a:rPr lang="en-IN" sz="1400" dirty="0">
                <a:latin typeface="Consolas" panose="020B0609020204030204" pitchFamily="49" charset="0"/>
              </a:rPr>
              <a:t> ;</a:t>
            </a:r>
          </a:p>
          <a:p>
            <a:r>
              <a:rPr lang="en-IN" sz="1400" dirty="0">
                <a:latin typeface="Consolas" panose="020B0609020204030204" pitchFamily="49" charset="0"/>
              </a:rPr>
              <a:t>END;</a:t>
            </a:r>
          </a:p>
        </p:txBody>
      </p:sp>
    </p:spTree>
    <p:extLst>
      <p:ext uri="{BB962C8B-B14F-4D97-AF65-F5344CB8AC3E}">
        <p14:creationId xmlns:p14="http://schemas.microsoft.com/office/powerpoint/2010/main" val="15255745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9B4A-F61E-4C65-A83D-5A216422FFE2}"/>
              </a:ext>
            </a:extLst>
          </p:cNvPr>
          <p:cNvSpPr>
            <a:spLocks noGrp="1"/>
          </p:cNvSpPr>
          <p:nvPr>
            <p:ph type="title"/>
          </p:nvPr>
        </p:nvSpPr>
        <p:spPr/>
        <p:txBody>
          <a:bodyPr/>
          <a:lstStyle/>
          <a:p>
            <a:r>
              <a:rPr lang="en-IN" dirty="0"/>
              <a:t>PL/SQL Function</a:t>
            </a:r>
          </a:p>
        </p:txBody>
      </p:sp>
      <p:sp>
        <p:nvSpPr>
          <p:cNvPr id="3" name="Content Placeholder 2">
            <a:extLst>
              <a:ext uri="{FF2B5EF4-FFF2-40B4-BE49-F238E27FC236}">
                <a16:creationId xmlns:a16="http://schemas.microsoft.com/office/drawing/2014/main" id="{C7B11FEE-121B-45EB-8803-411925C63D15}"/>
              </a:ext>
            </a:extLst>
          </p:cNvPr>
          <p:cNvSpPr>
            <a:spLocks noGrp="1"/>
          </p:cNvSpPr>
          <p:nvPr>
            <p:ph idx="1"/>
          </p:nvPr>
        </p:nvSpPr>
        <p:spPr/>
        <p:txBody>
          <a:bodyPr/>
          <a:lstStyle/>
          <a:p>
            <a:r>
              <a:rPr lang="en-US" dirty="0"/>
              <a:t>Calling a PL/SQL function</a:t>
            </a:r>
            <a:endParaRPr lang="en-IN" dirty="0"/>
          </a:p>
        </p:txBody>
      </p:sp>
      <p:sp>
        <p:nvSpPr>
          <p:cNvPr id="5" name="TextBox 4">
            <a:extLst>
              <a:ext uri="{FF2B5EF4-FFF2-40B4-BE49-F238E27FC236}">
                <a16:creationId xmlns:a16="http://schemas.microsoft.com/office/drawing/2014/main" id="{5011D3E2-4C43-44C8-BB37-B127783F8E90}"/>
              </a:ext>
            </a:extLst>
          </p:cNvPr>
          <p:cNvSpPr txBox="1"/>
          <p:nvPr/>
        </p:nvSpPr>
        <p:spPr>
          <a:xfrm>
            <a:off x="838200" y="2432282"/>
            <a:ext cx="8306540" cy="1815882"/>
          </a:xfrm>
          <a:prstGeom prst="rect">
            <a:avLst/>
          </a:prstGeom>
          <a:noFill/>
          <a:ln>
            <a:solidFill>
              <a:srgbClr val="FFFF00"/>
            </a:solidFill>
          </a:ln>
        </p:spPr>
        <p:txBody>
          <a:bodyPr wrap="square">
            <a:spAutoFit/>
          </a:bodyPr>
          <a:lstStyle/>
          <a:p>
            <a:r>
              <a:rPr lang="en-IN" sz="1400" dirty="0">
                <a:latin typeface="Consolas" panose="020B0609020204030204" pitchFamily="49" charset="0"/>
              </a:rPr>
              <a:t>-- 1) in an assignment statement:</a:t>
            </a:r>
          </a:p>
          <a:p>
            <a:r>
              <a:rPr lang="en-IN" sz="1400" dirty="0">
                <a:latin typeface="Consolas" panose="020B0609020204030204" pitchFamily="49" charset="0"/>
              </a:rPr>
              <a:t>DECLARE</a:t>
            </a:r>
          </a:p>
          <a:p>
            <a:r>
              <a:rPr lang="en-IN" sz="1400" dirty="0">
                <a:latin typeface="Consolas" panose="020B0609020204030204" pitchFamily="49" charset="0"/>
              </a:rPr>
              <a:t>    </a:t>
            </a:r>
            <a:r>
              <a:rPr lang="en-IN" sz="1400" dirty="0" err="1">
                <a:latin typeface="Consolas" panose="020B0609020204030204" pitchFamily="49" charset="0"/>
              </a:rPr>
              <a:t>l_total_salary_manager</a:t>
            </a:r>
            <a:r>
              <a:rPr lang="en-IN" sz="1400" dirty="0">
                <a:latin typeface="Consolas" panose="020B0609020204030204" pitchFamily="49" charset="0"/>
              </a:rPr>
              <a:t> NUMBER := 0;</a:t>
            </a:r>
          </a:p>
          <a:p>
            <a:r>
              <a:rPr lang="en-IN" sz="1400" dirty="0">
                <a:latin typeface="Consolas" panose="020B0609020204030204" pitchFamily="49" charset="0"/>
              </a:rPr>
              <a:t>BEGIN</a:t>
            </a:r>
          </a:p>
          <a:p>
            <a:r>
              <a:rPr lang="en-IN" sz="1400" dirty="0">
                <a:latin typeface="Consolas" panose="020B0609020204030204" pitchFamily="49" charset="0"/>
              </a:rPr>
              <a:t>    </a:t>
            </a:r>
            <a:r>
              <a:rPr lang="en-IN" sz="1400" dirty="0" err="1">
                <a:latin typeface="Consolas" panose="020B0609020204030204" pitchFamily="49" charset="0"/>
              </a:rPr>
              <a:t>l_total_salary_manager</a:t>
            </a:r>
            <a:r>
              <a:rPr lang="en-IN" sz="1400" dirty="0">
                <a:latin typeface="Consolas" panose="020B0609020204030204" pitchFamily="49" charset="0"/>
              </a:rPr>
              <a:t> := </a:t>
            </a:r>
            <a:r>
              <a:rPr lang="en-IN" sz="1400" dirty="0" err="1">
                <a:latin typeface="Consolas" panose="020B0609020204030204" pitchFamily="49" charset="0"/>
              </a:rPr>
              <a:t>get_total_salary</a:t>
            </a:r>
            <a:r>
              <a:rPr lang="en-IN" sz="1400" dirty="0">
                <a:latin typeface="Consolas" panose="020B0609020204030204" pitchFamily="49" charset="0"/>
              </a:rPr>
              <a:t> ('manager');</a:t>
            </a:r>
          </a:p>
          <a:p>
            <a:r>
              <a:rPr lang="en-IN" sz="1400" dirty="0">
                <a:latin typeface="Consolas" panose="020B0609020204030204" pitchFamily="49" charset="0"/>
              </a:rPr>
              <a:t>    DBMS_OUTPUT.PUT_LINE('Total Salary of Managers: ' || </a:t>
            </a:r>
            <a:r>
              <a:rPr lang="en-IN" sz="1400" dirty="0" err="1">
                <a:latin typeface="Consolas" panose="020B0609020204030204" pitchFamily="49" charset="0"/>
              </a:rPr>
              <a:t>l_total_salary_manager</a:t>
            </a:r>
            <a:r>
              <a:rPr lang="en-IN" sz="1400" dirty="0">
                <a:latin typeface="Consolas" panose="020B0609020204030204" pitchFamily="49" charset="0"/>
              </a:rPr>
              <a:t>);</a:t>
            </a:r>
          </a:p>
          <a:p>
            <a:r>
              <a:rPr lang="en-IN" sz="1400" dirty="0">
                <a:latin typeface="Consolas" panose="020B0609020204030204" pitchFamily="49" charset="0"/>
              </a:rPr>
              <a:t>END;</a:t>
            </a:r>
          </a:p>
          <a:p>
            <a:r>
              <a:rPr lang="en-IN" sz="1400" dirty="0">
                <a:latin typeface="Consolas" panose="020B0609020204030204" pitchFamily="49" charset="0"/>
              </a:rPr>
              <a:t>/</a:t>
            </a:r>
          </a:p>
        </p:txBody>
      </p:sp>
      <p:sp>
        <p:nvSpPr>
          <p:cNvPr id="7" name="TextBox 6">
            <a:extLst>
              <a:ext uri="{FF2B5EF4-FFF2-40B4-BE49-F238E27FC236}">
                <a16:creationId xmlns:a16="http://schemas.microsoft.com/office/drawing/2014/main" id="{5F30A757-01D6-4EB6-9D50-02E881E4EAF2}"/>
              </a:ext>
            </a:extLst>
          </p:cNvPr>
          <p:cNvSpPr txBox="1"/>
          <p:nvPr/>
        </p:nvSpPr>
        <p:spPr>
          <a:xfrm>
            <a:off x="838201" y="4576525"/>
            <a:ext cx="8306540" cy="1600438"/>
          </a:xfrm>
          <a:prstGeom prst="rect">
            <a:avLst/>
          </a:prstGeom>
          <a:noFill/>
          <a:ln>
            <a:solidFill>
              <a:srgbClr val="FFFF00"/>
            </a:solidFill>
          </a:ln>
        </p:spPr>
        <p:txBody>
          <a:bodyPr wrap="square">
            <a:spAutoFit/>
          </a:bodyPr>
          <a:lstStyle/>
          <a:p>
            <a:r>
              <a:rPr lang="en-IN" sz="1400" dirty="0">
                <a:latin typeface="Consolas" panose="020B0609020204030204" pitchFamily="49" charset="0"/>
              </a:rPr>
              <a:t>-- 2) in a Boolean expression</a:t>
            </a:r>
          </a:p>
          <a:p>
            <a:r>
              <a:rPr lang="en-IN" sz="1400" dirty="0">
                <a:latin typeface="Consolas" panose="020B0609020204030204" pitchFamily="49" charset="0"/>
              </a:rPr>
              <a:t>BEGIN</a:t>
            </a:r>
          </a:p>
          <a:p>
            <a:r>
              <a:rPr lang="en-IN" sz="1400" dirty="0">
                <a:latin typeface="Consolas" panose="020B0609020204030204" pitchFamily="49" charset="0"/>
              </a:rPr>
              <a:t>    IF </a:t>
            </a:r>
            <a:r>
              <a:rPr lang="en-IN" sz="1400" dirty="0" err="1">
                <a:latin typeface="Consolas" panose="020B0609020204030204" pitchFamily="49" charset="0"/>
              </a:rPr>
              <a:t>get_total_salary</a:t>
            </a:r>
            <a:r>
              <a:rPr lang="en-IN" sz="1400" dirty="0">
                <a:latin typeface="Consolas" panose="020B0609020204030204" pitchFamily="49" charset="0"/>
              </a:rPr>
              <a:t> ('manager') &gt; 2000 THEN</a:t>
            </a:r>
          </a:p>
          <a:p>
            <a:r>
              <a:rPr lang="en-IN" sz="1400" dirty="0">
                <a:latin typeface="Consolas" panose="020B0609020204030204" pitchFamily="49" charset="0"/>
              </a:rPr>
              <a:t>        DBMS_OUTPUT.PUT_LINE('Your message');</a:t>
            </a:r>
          </a:p>
          <a:p>
            <a:r>
              <a:rPr lang="en-IN" sz="1400" dirty="0">
                <a:latin typeface="Consolas" panose="020B0609020204030204" pitchFamily="49" charset="0"/>
              </a:rPr>
              <a:t>    END IF;</a:t>
            </a:r>
          </a:p>
          <a:p>
            <a:r>
              <a:rPr lang="en-IN" sz="1400" dirty="0">
                <a:latin typeface="Consolas" panose="020B0609020204030204" pitchFamily="49" charset="0"/>
              </a:rPr>
              <a:t>END;</a:t>
            </a:r>
          </a:p>
          <a:p>
            <a:r>
              <a:rPr lang="en-IN" sz="1400" dirty="0">
                <a:latin typeface="Consolas" panose="020B0609020204030204" pitchFamily="49" charset="0"/>
              </a:rPr>
              <a:t>/</a:t>
            </a:r>
          </a:p>
        </p:txBody>
      </p:sp>
    </p:spTree>
    <p:extLst>
      <p:ext uri="{BB962C8B-B14F-4D97-AF65-F5344CB8AC3E}">
        <p14:creationId xmlns:p14="http://schemas.microsoft.com/office/powerpoint/2010/main" val="23679502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C8CB-362F-458F-9D87-A9AD650B32DF}"/>
              </a:ext>
            </a:extLst>
          </p:cNvPr>
          <p:cNvSpPr>
            <a:spLocks noGrp="1"/>
          </p:cNvSpPr>
          <p:nvPr>
            <p:ph type="title"/>
          </p:nvPr>
        </p:nvSpPr>
        <p:spPr/>
        <p:txBody>
          <a:bodyPr/>
          <a:lstStyle/>
          <a:p>
            <a:r>
              <a:rPr lang="en-IN" dirty="0"/>
              <a:t>PL/SQL Function</a:t>
            </a:r>
          </a:p>
        </p:txBody>
      </p:sp>
      <p:sp>
        <p:nvSpPr>
          <p:cNvPr id="5" name="TextBox 4">
            <a:extLst>
              <a:ext uri="{FF2B5EF4-FFF2-40B4-BE49-F238E27FC236}">
                <a16:creationId xmlns:a16="http://schemas.microsoft.com/office/drawing/2014/main" id="{09B4B1B7-73CB-4A93-A773-41A20A4332A4}"/>
              </a:ext>
            </a:extLst>
          </p:cNvPr>
          <p:cNvSpPr txBox="1"/>
          <p:nvPr/>
        </p:nvSpPr>
        <p:spPr>
          <a:xfrm>
            <a:off x="838200" y="1951672"/>
            <a:ext cx="7295225" cy="1477328"/>
          </a:xfrm>
          <a:prstGeom prst="rect">
            <a:avLst/>
          </a:prstGeom>
          <a:noFill/>
          <a:ln>
            <a:solidFill>
              <a:srgbClr val="FFFF00"/>
            </a:solidFill>
          </a:ln>
        </p:spPr>
        <p:txBody>
          <a:bodyPr wrap="square">
            <a:spAutoFit/>
          </a:bodyPr>
          <a:lstStyle/>
          <a:p>
            <a:r>
              <a:rPr lang="en-IN" dirty="0">
                <a:latin typeface="Consolas" panose="020B0609020204030204" pitchFamily="49" charset="0"/>
              </a:rPr>
              <a:t>-- 3) in an SQL statement</a:t>
            </a:r>
          </a:p>
          <a:p>
            <a:r>
              <a:rPr lang="en-IN" dirty="0">
                <a:latin typeface="Consolas" panose="020B0609020204030204" pitchFamily="49" charset="0"/>
              </a:rPr>
              <a:t>SELECT</a:t>
            </a:r>
          </a:p>
          <a:p>
            <a:r>
              <a:rPr lang="en-IN" dirty="0">
                <a:latin typeface="Consolas" panose="020B0609020204030204" pitchFamily="49" charset="0"/>
              </a:rPr>
              <a:t>    </a:t>
            </a:r>
            <a:r>
              <a:rPr lang="en-IN" dirty="0" err="1">
                <a:latin typeface="Consolas" panose="020B0609020204030204" pitchFamily="49" charset="0"/>
              </a:rPr>
              <a:t>get_total_salary</a:t>
            </a:r>
            <a:r>
              <a:rPr lang="en-IN" dirty="0">
                <a:latin typeface="Consolas" panose="020B0609020204030204" pitchFamily="49" charset="0"/>
              </a:rPr>
              <a:t>('manager')</a:t>
            </a:r>
          </a:p>
          <a:p>
            <a:r>
              <a:rPr lang="en-IN" dirty="0">
                <a:latin typeface="Consolas" panose="020B0609020204030204" pitchFamily="49" charset="0"/>
              </a:rPr>
              <a:t>FROM</a:t>
            </a:r>
          </a:p>
          <a:p>
            <a:r>
              <a:rPr lang="en-IN" dirty="0">
                <a:latin typeface="Consolas" panose="020B0609020204030204" pitchFamily="49" charset="0"/>
              </a:rPr>
              <a:t>    dual;</a:t>
            </a:r>
          </a:p>
        </p:txBody>
      </p:sp>
    </p:spTree>
    <p:extLst>
      <p:ext uri="{BB962C8B-B14F-4D97-AF65-F5344CB8AC3E}">
        <p14:creationId xmlns:p14="http://schemas.microsoft.com/office/powerpoint/2010/main" val="2009490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C612-508A-47BF-AC54-226B143A477A}"/>
              </a:ext>
            </a:extLst>
          </p:cNvPr>
          <p:cNvSpPr>
            <a:spLocks noGrp="1"/>
          </p:cNvSpPr>
          <p:nvPr>
            <p:ph type="title"/>
          </p:nvPr>
        </p:nvSpPr>
        <p:spPr/>
        <p:txBody>
          <a:bodyPr/>
          <a:lstStyle/>
          <a:p>
            <a:r>
              <a:rPr lang="en-IN" dirty="0"/>
              <a:t>Section 10. Triggers</a:t>
            </a:r>
          </a:p>
        </p:txBody>
      </p:sp>
      <p:sp>
        <p:nvSpPr>
          <p:cNvPr id="3" name="Content Placeholder 2">
            <a:extLst>
              <a:ext uri="{FF2B5EF4-FFF2-40B4-BE49-F238E27FC236}">
                <a16:creationId xmlns:a16="http://schemas.microsoft.com/office/drawing/2014/main" id="{C4C42DC6-9C95-4887-9E0F-686C25F0D3F3}"/>
              </a:ext>
            </a:extLst>
          </p:cNvPr>
          <p:cNvSpPr>
            <a:spLocks noGrp="1"/>
          </p:cNvSpPr>
          <p:nvPr>
            <p:ph idx="1"/>
          </p:nvPr>
        </p:nvSpPr>
        <p:spPr/>
        <p:txBody>
          <a:bodyPr>
            <a:normAutofit fontScale="85000" lnSpcReduction="10000"/>
          </a:bodyPr>
          <a:lstStyle/>
          <a:p>
            <a:r>
              <a:rPr lang="en-US" dirty="0"/>
              <a:t>Triggers </a:t>
            </a:r>
          </a:p>
          <a:p>
            <a:pPr lvl="1"/>
            <a:r>
              <a:rPr lang="en-US" dirty="0"/>
              <a:t>introduce you to the Oracle trigger and show you how to create a new trigger.</a:t>
            </a:r>
          </a:p>
          <a:p>
            <a:r>
              <a:rPr lang="en-US" dirty="0"/>
              <a:t>Statement-level triggers</a:t>
            </a:r>
          </a:p>
          <a:p>
            <a:pPr lvl="1"/>
            <a:r>
              <a:rPr lang="en-US" dirty="0"/>
              <a:t>learn how to use statement-level triggers to enforce additional security to the transaction.</a:t>
            </a:r>
          </a:p>
          <a:p>
            <a:r>
              <a:rPr lang="en-US" dirty="0"/>
              <a:t>Row-level triggers </a:t>
            </a:r>
          </a:p>
          <a:p>
            <a:pPr lvl="1"/>
            <a:r>
              <a:rPr lang="en-US" dirty="0"/>
              <a:t>show you how to use row-level triggers for data-related activities.</a:t>
            </a:r>
          </a:p>
          <a:p>
            <a:r>
              <a:rPr lang="en-US" dirty="0"/>
              <a:t>Disable triggers </a:t>
            </a:r>
          </a:p>
          <a:p>
            <a:pPr lvl="1"/>
            <a:r>
              <a:rPr lang="en-US" dirty="0"/>
              <a:t>show you to disable a trigger or all triggers of a table.</a:t>
            </a:r>
          </a:p>
          <a:p>
            <a:r>
              <a:rPr lang="en-US" dirty="0"/>
              <a:t>Enable triggers </a:t>
            </a:r>
          </a:p>
          <a:p>
            <a:pPr lvl="1"/>
            <a:r>
              <a:rPr lang="en-US" dirty="0"/>
              <a:t> describe steps to enable a trigger or all triggers of a table.</a:t>
            </a:r>
          </a:p>
          <a:p>
            <a:r>
              <a:rPr lang="en-US" dirty="0"/>
              <a:t>Drop Triggers</a:t>
            </a:r>
          </a:p>
          <a:p>
            <a:pPr lvl="1"/>
            <a:r>
              <a:rPr lang="en-US" dirty="0"/>
              <a:t> guide you on how to drop a trigger from the database.</a:t>
            </a:r>
          </a:p>
        </p:txBody>
      </p:sp>
    </p:spTree>
    <p:extLst>
      <p:ext uri="{BB962C8B-B14F-4D97-AF65-F5344CB8AC3E}">
        <p14:creationId xmlns:p14="http://schemas.microsoft.com/office/powerpoint/2010/main" val="571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3FF2-0354-4899-8D7E-5E4BD3D6936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5B8221E1-0F83-4810-BA83-ABD192C4D4E2}"/>
              </a:ext>
            </a:extLst>
          </p:cNvPr>
          <p:cNvSpPr>
            <a:spLocks noGrp="1"/>
          </p:cNvSpPr>
          <p:nvPr>
            <p:ph idx="1"/>
          </p:nvPr>
        </p:nvSpPr>
        <p:spPr/>
        <p:txBody>
          <a:bodyPr>
            <a:normAutofit fontScale="92500" lnSpcReduction="10000"/>
          </a:bodyPr>
          <a:lstStyle/>
          <a:p>
            <a:r>
              <a:rPr lang="en-US" dirty="0"/>
              <a:t>In PL/SQL, a variable is named storage location that stores a value of a particular data type. The value of the variable changes through the program. Before using a variable, you must declare it in the declaration section of a block.</a:t>
            </a:r>
          </a:p>
          <a:p>
            <a:r>
              <a:rPr lang="en-US" b="0" i="0" dirty="0">
                <a:solidFill>
                  <a:srgbClr val="E3E3E3"/>
                </a:solidFill>
                <a:effectLst/>
                <a:latin typeface="-apple-system"/>
              </a:rPr>
              <a:t>The syntax for a variable declaration is as follows:</a:t>
            </a:r>
          </a:p>
          <a:p>
            <a:endParaRPr lang="en-US" dirty="0">
              <a:solidFill>
                <a:srgbClr val="E3E3E3"/>
              </a:solidFill>
              <a:latin typeface="-apple-system"/>
            </a:endParaRPr>
          </a:p>
          <a:p>
            <a:r>
              <a:rPr lang="en-IN" dirty="0"/>
              <a:t>In this syntax:</a:t>
            </a:r>
          </a:p>
          <a:p>
            <a:pPr lvl="1"/>
            <a:r>
              <a:rPr lang="en-US" dirty="0"/>
              <a:t>First, specify the name of the variable. The name of the variable should be as descriptive as possible, e.g., </a:t>
            </a:r>
            <a:r>
              <a:rPr lang="en-US" dirty="0" err="1"/>
              <a:t>l_total_sales</a:t>
            </a:r>
            <a:r>
              <a:rPr lang="en-US" dirty="0"/>
              <a:t>, </a:t>
            </a:r>
            <a:r>
              <a:rPr lang="en-US" dirty="0" err="1"/>
              <a:t>l_credit_limit</a:t>
            </a:r>
            <a:r>
              <a:rPr lang="en-US" dirty="0"/>
              <a:t>, and </a:t>
            </a:r>
            <a:r>
              <a:rPr lang="en-US" dirty="0" err="1"/>
              <a:t>l_sales_revenue</a:t>
            </a:r>
            <a:r>
              <a:rPr lang="en-US" dirty="0"/>
              <a:t>.</a:t>
            </a:r>
          </a:p>
          <a:p>
            <a:pPr lvl="1"/>
            <a:r>
              <a:rPr lang="en-US" dirty="0"/>
              <a:t>Second, choose an appropriate data type for the variable, depending on the kind of value which you want to store, for example, number, character, Boolean, and datetime.</a:t>
            </a:r>
            <a:endParaRPr lang="en-IN" dirty="0"/>
          </a:p>
        </p:txBody>
      </p:sp>
      <p:sp>
        <p:nvSpPr>
          <p:cNvPr id="4" name="TextBox 3">
            <a:extLst>
              <a:ext uri="{FF2B5EF4-FFF2-40B4-BE49-F238E27FC236}">
                <a16:creationId xmlns:a16="http://schemas.microsoft.com/office/drawing/2014/main" id="{9691C7DF-0CB9-45AB-A5C6-CC3ACD53ECCE}"/>
              </a:ext>
            </a:extLst>
          </p:cNvPr>
          <p:cNvSpPr txBox="1"/>
          <p:nvPr/>
        </p:nvSpPr>
        <p:spPr>
          <a:xfrm>
            <a:off x="838200" y="3715391"/>
            <a:ext cx="6876495" cy="369332"/>
          </a:xfrm>
          <a:prstGeom prst="rect">
            <a:avLst/>
          </a:prstGeom>
          <a:noFill/>
          <a:ln>
            <a:solidFill>
              <a:srgbClr val="FFC000"/>
            </a:solidFill>
          </a:ln>
        </p:spPr>
        <p:txBody>
          <a:bodyPr wrap="square">
            <a:spAutoFit/>
          </a:bodyPr>
          <a:lstStyle/>
          <a:p>
            <a:r>
              <a:rPr lang="en-US" dirty="0" err="1">
                <a:latin typeface="Consolas" panose="020B0609020204030204" pitchFamily="49" charset="0"/>
              </a:rPr>
              <a:t>variable_name</a:t>
            </a:r>
            <a:r>
              <a:rPr lang="en-US" dirty="0">
                <a:latin typeface="Consolas" panose="020B0609020204030204" pitchFamily="49" charset="0"/>
              </a:rPr>
              <a:t> datatype [NOT NULL] [:= </a:t>
            </a:r>
            <a:r>
              <a:rPr lang="en-US" dirty="0" err="1">
                <a:latin typeface="Consolas" panose="020B0609020204030204" pitchFamily="49" charset="0"/>
              </a:rPr>
              <a:t>initial_value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3206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C8A3-2C82-4F0A-9752-A87718B68D84}"/>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9F8C1F0E-27BF-4D0F-A6D3-C533A2897469}"/>
              </a:ext>
            </a:extLst>
          </p:cNvPr>
          <p:cNvSpPr>
            <a:spLocks noGrp="1"/>
          </p:cNvSpPr>
          <p:nvPr>
            <p:ph idx="1"/>
          </p:nvPr>
        </p:nvSpPr>
        <p:spPr/>
        <p:txBody>
          <a:bodyPr/>
          <a:lstStyle/>
          <a:p>
            <a:r>
              <a:rPr lang="en-US" dirty="0"/>
              <a:t>What is an Oracle trigger</a:t>
            </a:r>
          </a:p>
          <a:p>
            <a:pPr lvl="1"/>
            <a:r>
              <a:rPr lang="en-US" dirty="0"/>
              <a:t>A trigger is a named PL/SQL block stored in the Oracle Database and executed automatically when a triggering event takes place.</a:t>
            </a:r>
          </a:p>
          <a:p>
            <a:pPr lvl="2"/>
            <a:r>
              <a:rPr lang="en-US" dirty="0"/>
              <a:t>A data manipulation language  (DML) statement executed against a table e.g., INSERT, UPDATE, or DELETE. For example, if you define a trigger that fires before an INSERT statement on the customers table, the trigger will fire once before a new row is inserted into the customers table.</a:t>
            </a:r>
          </a:p>
          <a:p>
            <a:pPr lvl="2"/>
            <a:r>
              <a:rPr lang="en-US" dirty="0"/>
              <a:t>A data definition language (DDL) statement executes e.g., CREATE or ALTER statement. These triggers are often used for auditing purposes to record changes of the schema.</a:t>
            </a:r>
          </a:p>
          <a:p>
            <a:pPr lvl="2"/>
            <a:r>
              <a:rPr lang="en-US" dirty="0"/>
              <a:t>A system event such as startup or shutdown of the Oracle Database.</a:t>
            </a:r>
          </a:p>
          <a:p>
            <a:pPr lvl="2"/>
            <a:r>
              <a:rPr lang="en-US" dirty="0"/>
              <a:t>A user event such as login or logout.</a:t>
            </a:r>
            <a:endParaRPr lang="en-IN" dirty="0"/>
          </a:p>
        </p:txBody>
      </p:sp>
    </p:spTree>
    <p:extLst>
      <p:ext uri="{BB962C8B-B14F-4D97-AF65-F5344CB8AC3E}">
        <p14:creationId xmlns:p14="http://schemas.microsoft.com/office/powerpoint/2010/main" val="4507691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BF2F-6A41-4EFB-A896-B1BD3E75C77A}"/>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B938A77F-5F8C-4781-8827-8BE9E11BADFE}"/>
              </a:ext>
            </a:extLst>
          </p:cNvPr>
          <p:cNvSpPr>
            <a:spLocks noGrp="1"/>
          </p:cNvSpPr>
          <p:nvPr>
            <p:ph idx="1"/>
          </p:nvPr>
        </p:nvSpPr>
        <p:spPr/>
        <p:txBody>
          <a:bodyPr/>
          <a:lstStyle/>
          <a:p>
            <a:r>
              <a:rPr lang="en-US" dirty="0"/>
              <a:t>Oracle triggers are useful in many cases such as the following:</a:t>
            </a:r>
          </a:p>
          <a:p>
            <a:pPr lvl="1"/>
            <a:r>
              <a:rPr lang="en-US" dirty="0"/>
              <a:t>Enforcing complex business rules that cannot be established using integrity constraint such as UNIQUE, NOT NULL, and CHECK.</a:t>
            </a:r>
          </a:p>
          <a:p>
            <a:pPr lvl="1"/>
            <a:r>
              <a:rPr lang="en-US" dirty="0"/>
              <a:t>Preventing invalid transactions.</a:t>
            </a:r>
          </a:p>
          <a:p>
            <a:pPr lvl="1"/>
            <a:r>
              <a:rPr lang="en-US" dirty="0"/>
              <a:t>Gathering statistical information on table accesses.</a:t>
            </a:r>
          </a:p>
          <a:p>
            <a:pPr lvl="1"/>
            <a:r>
              <a:rPr lang="en-US" dirty="0"/>
              <a:t>Generating value automatically for derived columns.</a:t>
            </a:r>
          </a:p>
          <a:p>
            <a:pPr lvl="1"/>
            <a:r>
              <a:rPr lang="en-US" dirty="0"/>
              <a:t>Auditing sensitive data.</a:t>
            </a:r>
            <a:endParaRPr lang="en-IN" dirty="0"/>
          </a:p>
        </p:txBody>
      </p:sp>
    </p:spTree>
    <p:extLst>
      <p:ext uri="{BB962C8B-B14F-4D97-AF65-F5344CB8AC3E}">
        <p14:creationId xmlns:p14="http://schemas.microsoft.com/office/powerpoint/2010/main" val="26719178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57F7-B1FB-406A-B588-3940684CD153}"/>
              </a:ext>
            </a:extLst>
          </p:cNvPr>
          <p:cNvSpPr>
            <a:spLocks noGrp="1"/>
          </p:cNvSpPr>
          <p:nvPr>
            <p:ph type="title"/>
          </p:nvPr>
        </p:nvSpPr>
        <p:spPr/>
        <p:txBody>
          <a:bodyPr/>
          <a:lstStyle/>
          <a:p>
            <a:r>
              <a:rPr lang="en-IN" dirty="0"/>
              <a:t>Oracle Trigger</a:t>
            </a:r>
          </a:p>
        </p:txBody>
      </p:sp>
      <p:sp>
        <p:nvSpPr>
          <p:cNvPr id="3" name="Content Placeholder 2">
            <a:extLst>
              <a:ext uri="{FF2B5EF4-FFF2-40B4-BE49-F238E27FC236}">
                <a16:creationId xmlns:a16="http://schemas.microsoft.com/office/drawing/2014/main" id="{32514D6A-C362-4194-BEDF-0D39E8FF498C}"/>
              </a:ext>
            </a:extLst>
          </p:cNvPr>
          <p:cNvSpPr>
            <a:spLocks noGrp="1"/>
          </p:cNvSpPr>
          <p:nvPr>
            <p:ph idx="1"/>
          </p:nvPr>
        </p:nvSpPr>
        <p:spPr/>
        <p:txBody>
          <a:bodyPr/>
          <a:lstStyle/>
          <a:p>
            <a:r>
              <a:rPr lang="en-US" dirty="0"/>
              <a:t>Suppose we want to record actions against the employee table whenever an employee is updated or deleted. In order to do this:</a:t>
            </a:r>
          </a:p>
          <a:p>
            <a:r>
              <a:rPr lang="en-US" dirty="0"/>
              <a:t>First, create a new table for recording the UPDATE and DELETE events:</a:t>
            </a:r>
            <a:endParaRPr lang="en-IN" dirty="0"/>
          </a:p>
        </p:txBody>
      </p:sp>
      <p:sp>
        <p:nvSpPr>
          <p:cNvPr id="5" name="TextBox 4">
            <a:extLst>
              <a:ext uri="{FF2B5EF4-FFF2-40B4-BE49-F238E27FC236}">
                <a16:creationId xmlns:a16="http://schemas.microsoft.com/office/drawing/2014/main" id="{A5CFD577-9CD5-412F-8170-DFEAD3B773D2}"/>
              </a:ext>
            </a:extLst>
          </p:cNvPr>
          <p:cNvSpPr txBox="1"/>
          <p:nvPr/>
        </p:nvSpPr>
        <p:spPr>
          <a:xfrm>
            <a:off x="838200" y="3519931"/>
            <a:ext cx="6094520" cy="2308324"/>
          </a:xfrm>
          <a:prstGeom prst="rect">
            <a:avLst/>
          </a:prstGeom>
          <a:noFill/>
          <a:ln>
            <a:solidFill>
              <a:srgbClr val="FFFF00"/>
            </a:solidFill>
          </a:ln>
        </p:spPr>
        <p:txBody>
          <a:bodyPr wrap="square">
            <a:spAutoFit/>
          </a:bodyPr>
          <a:lstStyle/>
          <a:p>
            <a:r>
              <a:rPr lang="en-IN" dirty="0">
                <a:latin typeface="Consolas" panose="020B0609020204030204" pitchFamily="49" charset="0"/>
              </a:rPr>
              <a:t>CREATE TABLE audits (</a:t>
            </a:r>
          </a:p>
          <a:p>
            <a:r>
              <a:rPr lang="en-IN" dirty="0">
                <a:latin typeface="Consolas" panose="020B0609020204030204" pitchFamily="49" charset="0"/>
              </a:rPr>
              <a:t>      </a:t>
            </a:r>
            <a:r>
              <a:rPr lang="en-IN" dirty="0" err="1">
                <a:latin typeface="Consolas" panose="020B0609020204030204" pitchFamily="49" charset="0"/>
              </a:rPr>
              <a:t>audit_id</a:t>
            </a:r>
            <a:r>
              <a:rPr lang="en-IN" dirty="0">
                <a:latin typeface="Consolas" panose="020B0609020204030204" pitchFamily="49" charset="0"/>
              </a:rPr>
              <a:t>         NUMBER GENERATED BY DEFAULT AS IDENTITY PRIMARY KEY,</a:t>
            </a:r>
          </a:p>
          <a:p>
            <a:r>
              <a:rPr lang="en-IN" dirty="0">
                <a:latin typeface="Consolas" panose="020B0609020204030204" pitchFamily="49" charset="0"/>
              </a:rPr>
              <a:t>      </a:t>
            </a:r>
            <a:r>
              <a:rPr lang="en-IN" dirty="0" err="1">
                <a:latin typeface="Consolas" panose="020B0609020204030204" pitchFamily="49" charset="0"/>
              </a:rPr>
              <a:t>table_name</a:t>
            </a:r>
            <a:r>
              <a:rPr lang="en-IN" dirty="0">
                <a:latin typeface="Consolas" panose="020B0609020204030204" pitchFamily="49" charset="0"/>
              </a:rPr>
              <a:t>       VARCHAR2(255),</a:t>
            </a:r>
          </a:p>
          <a:p>
            <a:r>
              <a:rPr lang="en-IN" dirty="0">
                <a:latin typeface="Consolas" panose="020B0609020204030204" pitchFamily="49" charset="0"/>
              </a:rPr>
              <a:t>      </a:t>
            </a:r>
            <a:r>
              <a:rPr lang="en-IN" dirty="0" err="1">
                <a:latin typeface="Consolas" panose="020B0609020204030204" pitchFamily="49" charset="0"/>
              </a:rPr>
              <a:t>transaction_name</a:t>
            </a:r>
            <a:r>
              <a:rPr lang="en-IN" dirty="0">
                <a:latin typeface="Consolas" panose="020B0609020204030204" pitchFamily="49" charset="0"/>
              </a:rPr>
              <a:t> VARCHAR2(10),</a:t>
            </a:r>
          </a:p>
          <a:p>
            <a:r>
              <a:rPr lang="en-IN" dirty="0">
                <a:latin typeface="Consolas" panose="020B0609020204030204" pitchFamily="49" charset="0"/>
              </a:rPr>
              <a:t>      </a:t>
            </a:r>
            <a:r>
              <a:rPr lang="en-IN" dirty="0" err="1">
                <a:latin typeface="Consolas" panose="020B0609020204030204" pitchFamily="49" charset="0"/>
              </a:rPr>
              <a:t>by_user</a:t>
            </a:r>
            <a:r>
              <a:rPr lang="en-IN" dirty="0">
                <a:latin typeface="Consolas" panose="020B0609020204030204" pitchFamily="49" charset="0"/>
              </a:rPr>
              <a:t>          VARCHAR2(30),</a:t>
            </a:r>
          </a:p>
          <a:p>
            <a:r>
              <a:rPr lang="en-IN" dirty="0">
                <a:latin typeface="Consolas" panose="020B0609020204030204" pitchFamily="49" charset="0"/>
              </a:rPr>
              <a:t>      </a:t>
            </a:r>
            <a:r>
              <a:rPr lang="en-IN" dirty="0" err="1">
                <a:latin typeface="Consolas" panose="020B0609020204030204" pitchFamily="49" charset="0"/>
              </a:rPr>
              <a:t>transaction_date</a:t>
            </a:r>
            <a:r>
              <a:rPr lang="en-IN" dirty="0">
                <a:latin typeface="Consolas" panose="020B0609020204030204" pitchFamily="49" charset="0"/>
              </a:rPr>
              <a:t> DATE</a:t>
            </a:r>
          </a:p>
          <a:p>
            <a:r>
              <a:rPr lang="en-IN" dirty="0">
                <a:latin typeface="Consolas" panose="020B0609020204030204" pitchFamily="49" charset="0"/>
              </a:rPr>
              <a:t>);</a:t>
            </a:r>
          </a:p>
        </p:txBody>
      </p:sp>
    </p:spTree>
    <p:extLst>
      <p:ext uri="{BB962C8B-B14F-4D97-AF65-F5344CB8AC3E}">
        <p14:creationId xmlns:p14="http://schemas.microsoft.com/office/powerpoint/2010/main" val="20905870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21B-EFFF-4918-9E2F-910304CB7EB4}"/>
              </a:ext>
            </a:extLst>
          </p:cNvPr>
          <p:cNvSpPr>
            <a:spLocks noGrp="1"/>
          </p:cNvSpPr>
          <p:nvPr>
            <p:ph type="title"/>
          </p:nvPr>
        </p:nvSpPr>
        <p:spPr/>
        <p:txBody>
          <a:bodyPr>
            <a:normAutofit/>
          </a:bodyPr>
          <a:lstStyle/>
          <a:p>
            <a:r>
              <a:rPr lang="en-IN" b="0" dirty="0">
                <a:effectLst/>
              </a:rPr>
              <a:t>Oracle Statement-level Triggers</a:t>
            </a:r>
            <a:endParaRPr lang="en-IN" dirty="0"/>
          </a:p>
        </p:txBody>
      </p:sp>
      <p:sp>
        <p:nvSpPr>
          <p:cNvPr id="3" name="Content Placeholder 2">
            <a:extLst>
              <a:ext uri="{FF2B5EF4-FFF2-40B4-BE49-F238E27FC236}">
                <a16:creationId xmlns:a16="http://schemas.microsoft.com/office/drawing/2014/main" id="{CF0C66BC-0CD1-420F-AFEE-94726ED03E28}"/>
              </a:ext>
            </a:extLst>
          </p:cNvPr>
          <p:cNvSpPr>
            <a:spLocks noGrp="1"/>
          </p:cNvSpPr>
          <p:nvPr>
            <p:ph idx="1"/>
          </p:nvPr>
        </p:nvSpPr>
        <p:spPr/>
        <p:txBody>
          <a:bodyPr/>
          <a:lstStyle/>
          <a:p>
            <a:r>
              <a:rPr lang="en-US" dirty="0"/>
              <a:t>A statement-level trigger is fired whenever a trigger event occurs on a table regardless of how many rows are affected. </a:t>
            </a:r>
          </a:p>
          <a:p>
            <a:r>
              <a:rPr lang="en-US" dirty="0"/>
              <a:t>In other words, a statement-level trigger executes once for each transaction.</a:t>
            </a:r>
          </a:p>
          <a:p>
            <a:pPr lvl="1"/>
            <a:r>
              <a:rPr lang="en-US" dirty="0"/>
              <a:t>For example, if you update 1000 rows in a table, then a statement-level trigger on that table would only be executed once.</a:t>
            </a:r>
            <a:endParaRPr lang="en-IN" dirty="0"/>
          </a:p>
        </p:txBody>
      </p:sp>
    </p:spTree>
    <p:extLst>
      <p:ext uri="{BB962C8B-B14F-4D97-AF65-F5344CB8AC3E}">
        <p14:creationId xmlns:p14="http://schemas.microsoft.com/office/powerpoint/2010/main" val="3814729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1C45-5157-4F22-AB1A-DEC5F30C063C}"/>
              </a:ext>
            </a:extLst>
          </p:cNvPr>
          <p:cNvSpPr>
            <a:spLocks noGrp="1"/>
          </p:cNvSpPr>
          <p:nvPr>
            <p:ph type="title"/>
          </p:nvPr>
        </p:nvSpPr>
        <p:spPr/>
        <p:txBody>
          <a:bodyPr/>
          <a:lstStyle/>
          <a:p>
            <a:r>
              <a:rPr lang="en-IN" b="0" dirty="0">
                <a:effectLst/>
              </a:rPr>
              <a:t>Oracle Statement-level Triggers</a:t>
            </a:r>
            <a:endParaRPr lang="en-IN" dirty="0"/>
          </a:p>
        </p:txBody>
      </p:sp>
      <p:sp>
        <p:nvSpPr>
          <p:cNvPr id="3" name="Content Placeholder 2">
            <a:extLst>
              <a:ext uri="{FF2B5EF4-FFF2-40B4-BE49-F238E27FC236}">
                <a16:creationId xmlns:a16="http://schemas.microsoft.com/office/drawing/2014/main" id="{06094796-5D1E-49A9-8A3C-ADD2FFEB53F5}"/>
              </a:ext>
            </a:extLst>
          </p:cNvPr>
          <p:cNvSpPr>
            <a:spLocks noGrp="1"/>
          </p:cNvSpPr>
          <p:nvPr>
            <p:ph idx="1"/>
          </p:nvPr>
        </p:nvSpPr>
        <p:spPr/>
        <p:txBody>
          <a:bodyPr/>
          <a:lstStyle/>
          <a:p>
            <a:r>
              <a:rPr lang="en-IN" dirty="0"/>
              <a:t>Oracle Statement-level Trigger example</a:t>
            </a:r>
          </a:p>
        </p:txBody>
      </p:sp>
      <p:sp>
        <p:nvSpPr>
          <p:cNvPr id="5" name="TextBox 4">
            <a:extLst>
              <a:ext uri="{FF2B5EF4-FFF2-40B4-BE49-F238E27FC236}">
                <a16:creationId xmlns:a16="http://schemas.microsoft.com/office/drawing/2014/main" id="{20C82575-8548-4524-827E-990F6B513824}"/>
              </a:ext>
            </a:extLst>
          </p:cNvPr>
          <p:cNvSpPr txBox="1"/>
          <p:nvPr/>
        </p:nvSpPr>
        <p:spPr>
          <a:xfrm>
            <a:off x="838200" y="2644545"/>
            <a:ext cx="9257190" cy="2893100"/>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TRIGGER </a:t>
            </a:r>
            <a:r>
              <a:rPr lang="en-IN" sz="1400" dirty="0" err="1">
                <a:latin typeface="Consolas" panose="020B0609020204030204" pitchFamily="49" charset="0"/>
              </a:rPr>
              <a:t>employee_salary_trg</a:t>
            </a:r>
            <a:endParaRPr lang="en-IN" sz="1400" dirty="0">
              <a:latin typeface="Consolas" panose="020B0609020204030204" pitchFamily="49" charset="0"/>
            </a:endParaRPr>
          </a:p>
          <a:p>
            <a:r>
              <a:rPr lang="en-IN" sz="1400" dirty="0">
                <a:latin typeface="Consolas" panose="020B0609020204030204" pitchFamily="49" charset="0"/>
              </a:rPr>
              <a:t>    BEFORE UPDATE OF salary  </a:t>
            </a:r>
          </a:p>
          <a:p>
            <a:r>
              <a:rPr lang="en-IN" sz="1400" dirty="0">
                <a:latin typeface="Consolas" panose="020B0609020204030204" pitchFamily="49" charset="0"/>
              </a:rPr>
              <a:t>    ON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DECLARE</a:t>
            </a:r>
          </a:p>
          <a:p>
            <a:r>
              <a:rPr lang="en-IN" sz="1400" dirty="0">
                <a:latin typeface="Consolas" panose="020B0609020204030204" pitchFamily="49" charset="0"/>
              </a:rPr>
              <a:t>    </a:t>
            </a:r>
            <a:r>
              <a:rPr lang="en-IN" sz="1400" dirty="0" err="1">
                <a:latin typeface="Consolas" panose="020B0609020204030204" pitchFamily="49" charset="0"/>
              </a:rPr>
              <a:t>l_day_of_month</a:t>
            </a:r>
            <a:r>
              <a:rPr lang="en-IN" sz="1400" dirty="0">
                <a:latin typeface="Consolas" panose="020B0609020204030204" pitchFamily="49" charset="0"/>
              </a:rPr>
              <a:t> NUMBER;</a:t>
            </a:r>
          </a:p>
          <a:p>
            <a:r>
              <a:rPr lang="en-IN" sz="1400" dirty="0">
                <a:latin typeface="Consolas" panose="020B0609020204030204" pitchFamily="49" charset="0"/>
              </a:rPr>
              <a:t>BEGIN</a:t>
            </a:r>
          </a:p>
          <a:p>
            <a:r>
              <a:rPr lang="en-IN" sz="1400" dirty="0">
                <a:latin typeface="Consolas" panose="020B0609020204030204" pitchFamily="49" charset="0"/>
              </a:rPr>
              <a:t>    -- determine the transaction type</a:t>
            </a:r>
          </a:p>
          <a:p>
            <a:r>
              <a:rPr lang="en-IN" sz="1400" dirty="0">
                <a:latin typeface="Consolas" panose="020B0609020204030204" pitchFamily="49" charset="0"/>
              </a:rPr>
              <a:t>    </a:t>
            </a:r>
            <a:r>
              <a:rPr lang="en-IN" sz="1400" dirty="0" err="1">
                <a:latin typeface="Consolas" panose="020B0609020204030204" pitchFamily="49" charset="0"/>
              </a:rPr>
              <a:t>l_day_of_month</a:t>
            </a:r>
            <a:r>
              <a:rPr lang="en-IN" sz="1400" dirty="0">
                <a:latin typeface="Consolas" panose="020B0609020204030204" pitchFamily="49" charset="0"/>
              </a:rPr>
              <a:t> := EXTRACT(DAY FROM </a:t>
            </a:r>
            <a:r>
              <a:rPr lang="en-IN" sz="1400" dirty="0" err="1">
                <a:latin typeface="Consolas" panose="020B0609020204030204" pitchFamily="49" charset="0"/>
              </a:rPr>
              <a:t>sysdate</a:t>
            </a:r>
            <a:r>
              <a:rPr lang="en-IN" sz="1400" dirty="0">
                <a:latin typeface="Consolas" panose="020B0609020204030204" pitchFamily="49" charset="0"/>
              </a:rPr>
              <a:t>);</a:t>
            </a:r>
          </a:p>
          <a:p>
            <a:endParaRPr lang="en-IN" sz="1400" dirty="0">
              <a:latin typeface="Consolas" panose="020B0609020204030204" pitchFamily="49" charset="0"/>
            </a:endParaRPr>
          </a:p>
          <a:p>
            <a:r>
              <a:rPr lang="en-IN" sz="1400" dirty="0">
                <a:latin typeface="Consolas" panose="020B0609020204030204" pitchFamily="49" charset="0"/>
              </a:rPr>
              <a:t>    IF </a:t>
            </a:r>
            <a:r>
              <a:rPr lang="en-IN" sz="1400" dirty="0" err="1">
                <a:latin typeface="Consolas" panose="020B0609020204030204" pitchFamily="49" charset="0"/>
              </a:rPr>
              <a:t>l_day_of_month</a:t>
            </a:r>
            <a:r>
              <a:rPr lang="en-IN" sz="1400" dirty="0">
                <a:latin typeface="Consolas" panose="020B0609020204030204" pitchFamily="49" charset="0"/>
              </a:rPr>
              <a:t> BETWEEN 28 AND 31 THEN</a:t>
            </a:r>
          </a:p>
          <a:p>
            <a:r>
              <a:rPr lang="en-IN" sz="1400" dirty="0">
                <a:latin typeface="Consolas" panose="020B0609020204030204" pitchFamily="49" charset="0"/>
              </a:rPr>
              <a:t>        </a:t>
            </a:r>
            <a:r>
              <a:rPr lang="en-IN" sz="1400" dirty="0" err="1">
                <a:latin typeface="Consolas" panose="020B0609020204030204" pitchFamily="49" charset="0"/>
              </a:rPr>
              <a:t>raise_application_error</a:t>
            </a:r>
            <a:r>
              <a:rPr lang="en-IN" sz="1400" dirty="0">
                <a:latin typeface="Consolas" panose="020B0609020204030204" pitchFamily="49" charset="0"/>
              </a:rPr>
              <a:t>(-20100,'Cannot update employee salary from 28th to 31st');</a:t>
            </a:r>
          </a:p>
          <a:p>
            <a:r>
              <a:rPr lang="en-IN" sz="1400" dirty="0">
                <a:latin typeface="Consolas" panose="020B0609020204030204" pitchFamily="49" charset="0"/>
              </a:rPr>
              <a:t>    END IF;</a:t>
            </a:r>
          </a:p>
          <a:p>
            <a:r>
              <a:rPr lang="en-IN" sz="1400" dirty="0">
                <a:latin typeface="Consolas" panose="020B0609020204030204" pitchFamily="49" charset="0"/>
              </a:rPr>
              <a:t>END;</a:t>
            </a:r>
          </a:p>
        </p:txBody>
      </p:sp>
    </p:spTree>
    <p:extLst>
      <p:ext uri="{BB962C8B-B14F-4D97-AF65-F5344CB8AC3E}">
        <p14:creationId xmlns:p14="http://schemas.microsoft.com/office/powerpoint/2010/main" val="25638025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9BF0-1AC3-4B9B-B20E-F2D6C379579E}"/>
              </a:ext>
            </a:extLst>
          </p:cNvPr>
          <p:cNvSpPr>
            <a:spLocks noGrp="1"/>
          </p:cNvSpPr>
          <p:nvPr>
            <p:ph type="title"/>
          </p:nvPr>
        </p:nvSpPr>
        <p:spPr/>
        <p:txBody>
          <a:bodyPr/>
          <a:lstStyle/>
          <a:p>
            <a:r>
              <a:rPr lang="en-IN" b="0" dirty="0">
                <a:effectLst/>
              </a:rPr>
              <a:t>Oracle Row-level Triggers</a:t>
            </a:r>
            <a:endParaRPr lang="en-IN" dirty="0"/>
          </a:p>
        </p:txBody>
      </p:sp>
      <p:sp>
        <p:nvSpPr>
          <p:cNvPr id="3" name="Content Placeholder 2">
            <a:extLst>
              <a:ext uri="{FF2B5EF4-FFF2-40B4-BE49-F238E27FC236}">
                <a16:creationId xmlns:a16="http://schemas.microsoft.com/office/drawing/2014/main" id="{453F8573-8056-45EF-B2AB-DDB43F2B7454}"/>
              </a:ext>
            </a:extLst>
          </p:cNvPr>
          <p:cNvSpPr>
            <a:spLocks noGrp="1"/>
          </p:cNvSpPr>
          <p:nvPr>
            <p:ph idx="1"/>
          </p:nvPr>
        </p:nvSpPr>
        <p:spPr/>
        <p:txBody>
          <a:bodyPr/>
          <a:lstStyle/>
          <a:p>
            <a:r>
              <a:rPr lang="en-US" dirty="0"/>
              <a:t>Row-level triggers fires once for each row affected by the triggering event such as INSERT, UPDATE, or DELETE.</a:t>
            </a:r>
          </a:p>
          <a:p>
            <a:r>
              <a:rPr lang="en-US" dirty="0"/>
              <a:t>Row-level triggers are useful for data-related activities such as data auditing and data validation.</a:t>
            </a:r>
          </a:p>
          <a:p>
            <a:r>
              <a:rPr lang="en-US" dirty="0"/>
              <a:t>To create a new row-level trigger, you use the CREATE TRIGGER statement with the FOR EACH ROW clause.</a:t>
            </a:r>
          </a:p>
          <a:p>
            <a:r>
              <a:rPr lang="en-US" dirty="0"/>
              <a:t>This table illustrates the availability of :NEW and :OLD variables by the triggering event:</a:t>
            </a:r>
            <a:endParaRPr lang="en-IN" dirty="0"/>
          </a:p>
        </p:txBody>
      </p:sp>
      <p:pic>
        <p:nvPicPr>
          <p:cNvPr id="5" name="Picture 4">
            <a:extLst>
              <a:ext uri="{FF2B5EF4-FFF2-40B4-BE49-F238E27FC236}">
                <a16:creationId xmlns:a16="http://schemas.microsoft.com/office/drawing/2014/main" id="{12437553-E5FE-44B9-8515-9446011F9A4D}"/>
              </a:ext>
            </a:extLst>
          </p:cNvPr>
          <p:cNvPicPr>
            <a:picLocks noChangeAspect="1"/>
          </p:cNvPicPr>
          <p:nvPr/>
        </p:nvPicPr>
        <p:blipFill>
          <a:blip r:embed="rId2"/>
          <a:stretch>
            <a:fillRect/>
          </a:stretch>
        </p:blipFill>
        <p:spPr>
          <a:xfrm>
            <a:off x="3824733" y="5035011"/>
            <a:ext cx="6384587" cy="1824167"/>
          </a:xfrm>
          <a:prstGeom prst="rect">
            <a:avLst/>
          </a:prstGeom>
        </p:spPr>
      </p:pic>
    </p:spTree>
    <p:extLst>
      <p:ext uri="{BB962C8B-B14F-4D97-AF65-F5344CB8AC3E}">
        <p14:creationId xmlns:p14="http://schemas.microsoft.com/office/powerpoint/2010/main" val="1092664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53FB-BEAE-43F2-ADF8-78A08D15BDFD}"/>
              </a:ext>
            </a:extLst>
          </p:cNvPr>
          <p:cNvSpPr>
            <a:spLocks noGrp="1"/>
          </p:cNvSpPr>
          <p:nvPr>
            <p:ph type="title"/>
          </p:nvPr>
        </p:nvSpPr>
        <p:spPr/>
        <p:txBody>
          <a:bodyPr/>
          <a:lstStyle/>
          <a:p>
            <a:r>
              <a:rPr lang="en-IN" dirty="0"/>
              <a:t>Oracle row-level trigger example</a:t>
            </a:r>
          </a:p>
        </p:txBody>
      </p:sp>
      <p:sp>
        <p:nvSpPr>
          <p:cNvPr id="3" name="Content Placeholder 2">
            <a:extLst>
              <a:ext uri="{FF2B5EF4-FFF2-40B4-BE49-F238E27FC236}">
                <a16:creationId xmlns:a16="http://schemas.microsoft.com/office/drawing/2014/main" id="{524A1DD0-64F6-454D-9000-49B6EBE22239}"/>
              </a:ext>
            </a:extLst>
          </p:cNvPr>
          <p:cNvSpPr>
            <a:spLocks noGrp="1"/>
          </p:cNvSpPr>
          <p:nvPr>
            <p:ph idx="1"/>
          </p:nvPr>
        </p:nvSpPr>
        <p:spPr/>
        <p:txBody>
          <a:bodyPr/>
          <a:lstStyle/>
          <a:p>
            <a:r>
              <a:rPr lang="en-US" dirty="0"/>
              <a:t>The following example creates a row-level trigger that prevents users from updating salary for a employee if the new salary increases to more than double:</a:t>
            </a:r>
            <a:endParaRPr lang="en-IN" dirty="0"/>
          </a:p>
        </p:txBody>
      </p:sp>
      <p:sp>
        <p:nvSpPr>
          <p:cNvPr id="5" name="TextBox 4">
            <a:extLst>
              <a:ext uri="{FF2B5EF4-FFF2-40B4-BE49-F238E27FC236}">
                <a16:creationId xmlns:a16="http://schemas.microsoft.com/office/drawing/2014/main" id="{915C485B-92F4-485F-AAE3-AE248A8734E1}"/>
              </a:ext>
            </a:extLst>
          </p:cNvPr>
          <p:cNvSpPr txBox="1"/>
          <p:nvPr/>
        </p:nvSpPr>
        <p:spPr>
          <a:xfrm>
            <a:off x="838199" y="3283863"/>
            <a:ext cx="8953871" cy="2893100"/>
          </a:xfrm>
          <a:prstGeom prst="rect">
            <a:avLst/>
          </a:prstGeom>
          <a:noFill/>
          <a:ln>
            <a:solidFill>
              <a:srgbClr val="FFFF00"/>
            </a:solidFill>
          </a:ln>
        </p:spPr>
        <p:txBody>
          <a:bodyPr wrap="square">
            <a:spAutoFit/>
          </a:bodyPr>
          <a:lstStyle/>
          <a:p>
            <a:r>
              <a:rPr lang="en-IN" sz="1400" dirty="0">
                <a:latin typeface="Consolas" panose="020B0609020204030204" pitchFamily="49" charset="0"/>
              </a:rPr>
              <a:t>CREATE OR REPLACE TRIGGER </a:t>
            </a:r>
            <a:r>
              <a:rPr lang="en-IN" sz="1400" dirty="0" err="1">
                <a:latin typeface="Consolas" panose="020B0609020204030204" pitchFamily="49" charset="0"/>
              </a:rPr>
              <a:t>employee_update_salary_trg</a:t>
            </a:r>
            <a:r>
              <a:rPr lang="en-IN" sz="1400" dirty="0">
                <a:latin typeface="Consolas" panose="020B0609020204030204" pitchFamily="49" charset="0"/>
              </a:rPr>
              <a:t> </a:t>
            </a:r>
          </a:p>
          <a:p>
            <a:r>
              <a:rPr lang="en-IN" sz="1400" dirty="0">
                <a:latin typeface="Consolas" panose="020B0609020204030204" pitchFamily="49" charset="0"/>
              </a:rPr>
              <a:t>    BEFORE UPDATE OF salary</a:t>
            </a:r>
          </a:p>
          <a:p>
            <a:r>
              <a:rPr lang="en-IN" sz="1400" dirty="0">
                <a:latin typeface="Consolas" panose="020B0609020204030204" pitchFamily="49" charset="0"/>
              </a:rPr>
              <a:t>    ON </a:t>
            </a:r>
            <a:r>
              <a:rPr lang="en-IN" sz="1400" dirty="0" err="1">
                <a:latin typeface="Consolas" panose="020B0609020204030204" pitchFamily="49" charset="0"/>
              </a:rPr>
              <a:t>employee_details</a:t>
            </a:r>
            <a:endParaRPr lang="en-IN" sz="1400" dirty="0">
              <a:latin typeface="Consolas" panose="020B0609020204030204" pitchFamily="49" charset="0"/>
            </a:endParaRPr>
          </a:p>
          <a:p>
            <a:r>
              <a:rPr lang="en-IN" sz="1400" dirty="0">
                <a:latin typeface="Consolas" panose="020B0609020204030204" pitchFamily="49" charset="0"/>
              </a:rPr>
              <a:t>    FOR EACH ROW</a:t>
            </a:r>
          </a:p>
          <a:p>
            <a:r>
              <a:rPr lang="en-IN" sz="1400" dirty="0">
                <a:latin typeface="Consolas" panose="020B0609020204030204" pitchFamily="49" charset="0"/>
              </a:rPr>
              <a:t>    WHEN (</a:t>
            </a:r>
            <a:r>
              <a:rPr lang="en-IN" sz="1400" dirty="0" err="1">
                <a:latin typeface="Consolas" panose="020B0609020204030204" pitchFamily="49" charset="0"/>
              </a:rPr>
              <a:t>NEW.salary</a:t>
            </a:r>
            <a:r>
              <a:rPr lang="en-IN" sz="1400" dirty="0">
                <a:latin typeface="Consolas" panose="020B0609020204030204" pitchFamily="49" charset="0"/>
              </a:rPr>
              <a:t> &gt; 0)</a:t>
            </a:r>
          </a:p>
          <a:p>
            <a:r>
              <a:rPr lang="en-IN" sz="1400" dirty="0">
                <a:latin typeface="Consolas" panose="020B0609020204030204" pitchFamily="49" charset="0"/>
              </a:rPr>
              <a:t>BEGIN</a:t>
            </a:r>
          </a:p>
          <a:p>
            <a:r>
              <a:rPr lang="en-IN" sz="1400" dirty="0">
                <a:latin typeface="Consolas" panose="020B0609020204030204" pitchFamily="49" charset="0"/>
              </a:rPr>
              <a:t>    -- check the credit limit</a:t>
            </a:r>
          </a:p>
          <a:p>
            <a:r>
              <a:rPr lang="en-IN" sz="1400" dirty="0">
                <a:latin typeface="Consolas" panose="020B0609020204030204" pitchFamily="49" charset="0"/>
              </a:rPr>
              <a:t>    IF :</a:t>
            </a:r>
            <a:r>
              <a:rPr lang="en-IN" sz="1400" dirty="0" err="1">
                <a:latin typeface="Consolas" panose="020B0609020204030204" pitchFamily="49" charset="0"/>
              </a:rPr>
              <a:t>NEW.salary</a:t>
            </a:r>
            <a:r>
              <a:rPr lang="en-IN" sz="1400" dirty="0">
                <a:latin typeface="Consolas" panose="020B0609020204030204" pitchFamily="49" charset="0"/>
              </a:rPr>
              <a:t> &gt;= 2 * :</a:t>
            </a:r>
            <a:r>
              <a:rPr lang="en-IN" sz="1400" dirty="0" err="1">
                <a:latin typeface="Consolas" panose="020B0609020204030204" pitchFamily="49" charset="0"/>
              </a:rPr>
              <a:t>OLD.salary</a:t>
            </a:r>
            <a:r>
              <a:rPr lang="en-IN" sz="1400" dirty="0">
                <a:latin typeface="Consolas" panose="020B0609020204030204" pitchFamily="49" charset="0"/>
              </a:rPr>
              <a:t> THEN</a:t>
            </a:r>
          </a:p>
          <a:p>
            <a:r>
              <a:rPr lang="en-IN" sz="1400" dirty="0">
                <a:latin typeface="Consolas" panose="020B0609020204030204" pitchFamily="49" charset="0"/>
              </a:rPr>
              <a:t>        </a:t>
            </a:r>
            <a:r>
              <a:rPr lang="en-IN" sz="1400" dirty="0" err="1">
                <a:latin typeface="Consolas" panose="020B0609020204030204" pitchFamily="49" charset="0"/>
              </a:rPr>
              <a:t>raise_application_error</a:t>
            </a:r>
            <a:r>
              <a:rPr lang="en-IN" sz="1400" dirty="0">
                <a:latin typeface="Consolas" panose="020B0609020204030204" pitchFamily="49" charset="0"/>
              </a:rPr>
              <a:t>(-20101,'The new salary ' || :</a:t>
            </a:r>
            <a:r>
              <a:rPr lang="en-IN" sz="1400" dirty="0" err="1">
                <a:latin typeface="Consolas" panose="020B0609020204030204" pitchFamily="49" charset="0"/>
              </a:rPr>
              <a:t>NEW.salary</a:t>
            </a:r>
            <a:r>
              <a:rPr lang="en-IN" sz="1400" dirty="0">
                <a:latin typeface="Consolas" panose="020B0609020204030204" pitchFamily="49" charset="0"/>
              </a:rPr>
              <a:t> || </a:t>
            </a:r>
          </a:p>
          <a:p>
            <a:r>
              <a:rPr lang="en-IN" sz="1400" dirty="0">
                <a:latin typeface="Consolas" panose="020B0609020204030204" pitchFamily="49" charset="0"/>
              </a:rPr>
              <a:t>            ' cannot increase to more than double, the current salary' || :</a:t>
            </a:r>
            <a:r>
              <a:rPr lang="en-IN" sz="1400" dirty="0" err="1">
                <a:latin typeface="Consolas" panose="020B0609020204030204" pitchFamily="49" charset="0"/>
              </a:rPr>
              <a:t>OLD.salary</a:t>
            </a:r>
            <a:r>
              <a:rPr lang="en-IN" sz="1400" dirty="0">
                <a:latin typeface="Consolas" panose="020B0609020204030204" pitchFamily="49" charset="0"/>
              </a:rPr>
              <a:t>);</a:t>
            </a:r>
          </a:p>
          <a:p>
            <a:r>
              <a:rPr lang="en-IN" sz="1400" dirty="0">
                <a:latin typeface="Consolas" panose="020B0609020204030204" pitchFamily="49" charset="0"/>
              </a:rPr>
              <a:t>    END IF;</a:t>
            </a:r>
          </a:p>
          <a:p>
            <a:r>
              <a:rPr lang="en-IN" sz="1400" dirty="0">
                <a:latin typeface="Consolas" panose="020B0609020204030204" pitchFamily="49" charset="0"/>
              </a:rPr>
              <a:t>END;</a:t>
            </a:r>
          </a:p>
          <a:p>
            <a:r>
              <a:rPr lang="en-IN" sz="1400" dirty="0">
                <a:latin typeface="Consolas" panose="020B0609020204030204" pitchFamily="49" charset="0"/>
              </a:rPr>
              <a:t>/</a:t>
            </a:r>
          </a:p>
        </p:txBody>
      </p:sp>
    </p:spTree>
    <p:extLst>
      <p:ext uri="{BB962C8B-B14F-4D97-AF65-F5344CB8AC3E}">
        <p14:creationId xmlns:p14="http://schemas.microsoft.com/office/powerpoint/2010/main" val="31045670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710D-8558-F055-9BBD-AE71D693D73A}"/>
              </a:ext>
            </a:extLst>
          </p:cNvPr>
          <p:cNvSpPr>
            <a:spLocks noGrp="1"/>
          </p:cNvSpPr>
          <p:nvPr>
            <p:ph type="title"/>
          </p:nvPr>
        </p:nvSpPr>
        <p:spPr/>
        <p:txBody>
          <a:bodyPr/>
          <a:lstStyle/>
          <a:p>
            <a:r>
              <a:rPr lang="en-US" dirty="0"/>
              <a:t>INSTEAD OF Triggers</a:t>
            </a:r>
          </a:p>
        </p:txBody>
      </p:sp>
      <p:sp>
        <p:nvSpPr>
          <p:cNvPr id="3" name="Content Placeholder 2">
            <a:extLst>
              <a:ext uri="{FF2B5EF4-FFF2-40B4-BE49-F238E27FC236}">
                <a16:creationId xmlns:a16="http://schemas.microsoft.com/office/drawing/2014/main" id="{5D252DCB-6AA4-54BB-2E7F-7871867069C8}"/>
              </a:ext>
            </a:extLst>
          </p:cNvPr>
          <p:cNvSpPr>
            <a:spLocks noGrp="1"/>
          </p:cNvSpPr>
          <p:nvPr>
            <p:ph idx="1"/>
          </p:nvPr>
        </p:nvSpPr>
        <p:spPr/>
        <p:txBody>
          <a:bodyPr/>
          <a:lstStyle/>
          <a:p>
            <a:r>
              <a:rPr lang="en-US" dirty="0"/>
              <a:t>An INSTEAD OF trigger is a trigger that allows you to update data in tables via their view which cannot be modified directly through DML statements.</a:t>
            </a:r>
          </a:p>
        </p:txBody>
      </p:sp>
    </p:spTree>
    <p:extLst>
      <p:ext uri="{BB962C8B-B14F-4D97-AF65-F5344CB8AC3E}">
        <p14:creationId xmlns:p14="http://schemas.microsoft.com/office/powerpoint/2010/main" val="4707908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229A-63F9-B46A-F3A9-114F92DD5253}"/>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D14F78C5-0144-68E9-1C1B-34CB710B7137}"/>
              </a:ext>
            </a:extLst>
          </p:cNvPr>
          <p:cNvSpPr>
            <a:spLocks noGrp="1"/>
          </p:cNvSpPr>
          <p:nvPr>
            <p:ph idx="1"/>
          </p:nvPr>
        </p:nvSpPr>
        <p:spPr/>
        <p:txBody>
          <a:bodyPr/>
          <a:lstStyle/>
          <a:p>
            <a:r>
              <a:rPr lang="en-US" dirty="0"/>
              <a:t>We will use the customers and contacts tables from the sample database for the demonstration.</a:t>
            </a:r>
          </a:p>
          <a:p>
            <a:r>
              <a:rPr lang="en-US" dirty="0"/>
              <a:t>First, create a view based on the customers and contacts tables:</a:t>
            </a:r>
          </a:p>
          <a:p>
            <a:endParaRPr lang="en-US" dirty="0"/>
          </a:p>
        </p:txBody>
      </p:sp>
      <p:sp>
        <p:nvSpPr>
          <p:cNvPr id="5" name="TextBox 4">
            <a:extLst>
              <a:ext uri="{FF2B5EF4-FFF2-40B4-BE49-F238E27FC236}">
                <a16:creationId xmlns:a16="http://schemas.microsoft.com/office/drawing/2014/main" id="{B959E162-0930-AAE9-4021-6FF22981B35D}"/>
              </a:ext>
            </a:extLst>
          </p:cNvPr>
          <p:cNvSpPr txBox="1"/>
          <p:nvPr/>
        </p:nvSpPr>
        <p:spPr>
          <a:xfrm>
            <a:off x="1176867" y="3429000"/>
            <a:ext cx="5232400" cy="3139321"/>
          </a:xfrm>
          <a:prstGeom prst="rect">
            <a:avLst/>
          </a:prstGeom>
          <a:noFill/>
          <a:ln>
            <a:solidFill>
              <a:srgbClr val="FFFF00"/>
            </a:solidFill>
          </a:ln>
        </p:spPr>
        <p:txBody>
          <a:bodyPr wrap="square">
            <a:spAutoFit/>
          </a:bodyPr>
          <a:lstStyle>
            <a:defPPr>
              <a:defRPr lang="en-US"/>
            </a:defPPr>
          </a:lstStyle>
          <a:p>
            <a:r>
              <a:rPr lang="en-US" dirty="0"/>
              <a:t>CREATE VIEW </a:t>
            </a:r>
            <a:r>
              <a:rPr lang="en-US" dirty="0" err="1"/>
              <a:t>vw_customers</a:t>
            </a:r>
            <a:r>
              <a:rPr lang="en-US" dirty="0"/>
              <a:t> AS</a:t>
            </a:r>
          </a:p>
          <a:p>
            <a:r>
              <a:rPr lang="en-US" dirty="0"/>
              <a:t>    SELECT </a:t>
            </a:r>
          </a:p>
          <a:p>
            <a:r>
              <a:rPr lang="en-US" dirty="0"/>
              <a:t>        name, address, website, </a:t>
            </a:r>
          </a:p>
          <a:p>
            <a:r>
              <a:rPr lang="en-US" dirty="0"/>
              <a:t>        </a:t>
            </a:r>
            <a:r>
              <a:rPr lang="en-US" dirty="0" err="1"/>
              <a:t>credit_limit</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email, </a:t>
            </a:r>
          </a:p>
          <a:p>
            <a:r>
              <a:rPr lang="en-US" dirty="0"/>
              <a:t>        phone</a:t>
            </a:r>
          </a:p>
          <a:p>
            <a:r>
              <a:rPr lang="en-US" dirty="0"/>
              <a:t>    FROM </a:t>
            </a:r>
          </a:p>
          <a:p>
            <a:r>
              <a:rPr lang="en-US" dirty="0"/>
              <a:t>        customers</a:t>
            </a:r>
          </a:p>
          <a:p>
            <a:r>
              <a:rPr lang="en-US" dirty="0"/>
              <a:t>    INNER JOIN contacts USING (</a:t>
            </a:r>
            <a:r>
              <a:rPr lang="en-US" dirty="0" err="1"/>
              <a:t>customer_id</a:t>
            </a:r>
            <a:r>
              <a:rPr lang="en-US" dirty="0"/>
              <a:t>);</a:t>
            </a:r>
          </a:p>
        </p:txBody>
      </p:sp>
    </p:spTree>
    <p:extLst>
      <p:ext uri="{BB962C8B-B14F-4D97-AF65-F5344CB8AC3E}">
        <p14:creationId xmlns:p14="http://schemas.microsoft.com/office/powerpoint/2010/main" val="2430458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0922-24AF-82BF-896D-B2120FA1D9C4}"/>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ED435E66-5D51-2DCC-CFE9-35BABA1AD075}"/>
              </a:ext>
            </a:extLst>
          </p:cNvPr>
          <p:cNvSpPr>
            <a:spLocks noGrp="1"/>
          </p:cNvSpPr>
          <p:nvPr>
            <p:ph idx="1"/>
          </p:nvPr>
        </p:nvSpPr>
        <p:spPr/>
        <p:txBody>
          <a:bodyPr/>
          <a:lstStyle/>
          <a:p>
            <a:r>
              <a:rPr lang="en-US" dirty="0"/>
              <a:t>Next, attempt to insert a new customer and contact into the underlying tables via the view</a:t>
            </a:r>
          </a:p>
        </p:txBody>
      </p:sp>
      <p:sp>
        <p:nvSpPr>
          <p:cNvPr id="5" name="TextBox 4">
            <a:extLst>
              <a:ext uri="{FF2B5EF4-FFF2-40B4-BE49-F238E27FC236}">
                <a16:creationId xmlns:a16="http://schemas.microsoft.com/office/drawing/2014/main" id="{2A821DED-48BC-601E-6C66-A94A0C173BA0}"/>
              </a:ext>
            </a:extLst>
          </p:cNvPr>
          <p:cNvSpPr txBox="1"/>
          <p:nvPr/>
        </p:nvSpPr>
        <p:spPr>
          <a:xfrm>
            <a:off x="1109133" y="2684145"/>
            <a:ext cx="6096000" cy="3970318"/>
          </a:xfrm>
          <a:prstGeom prst="rect">
            <a:avLst/>
          </a:prstGeom>
          <a:noFill/>
          <a:ln>
            <a:solidFill>
              <a:srgbClr val="FFFF00"/>
            </a:solidFill>
          </a:ln>
        </p:spPr>
        <p:txBody>
          <a:bodyPr wrap="square">
            <a:spAutoFit/>
          </a:bodyPr>
          <a:lstStyle>
            <a:defPPr>
              <a:defRPr lang="en-US"/>
            </a:defPPr>
            <a:lvl1pPr>
              <a:defRPr sz="1400">
                <a:latin typeface="Consolas" panose="020B0609020204030204" pitchFamily="49" charset="0"/>
              </a:defRPr>
            </a:lvl1pPr>
          </a:lstStyle>
          <a:p>
            <a:r>
              <a:rPr lang="en-US" dirty="0"/>
              <a:t>INSERT INTO </a:t>
            </a:r>
            <a:r>
              <a:rPr lang="en-US" dirty="0" err="1"/>
              <a:t>vw_customers</a:t>
            </a:r>
            <a:r>
              <a:rPr lang="en-US" dirty="0"/>
              <a:t>(</a:t>
            </a:r>
          </a:p>
          <a:p>
            <a:r>
              <a:rPr lang="en-US" dirty="0"/>
              <a:t>        name, address, </a:t>
            </a:r>
          </a:p>
          <a:p>
            <a:r>
              <a:rPr lang="en-US" dirty="0"/>
              <a:t>        website, </a:t>
            </a:r>
          </a:p>
          <a:p>
            <a:r>
              <a:rPr lang="en-US" dirty="0"/>
              <a:t>        </a:t>
            </a:r>
            <a:r>
              <a:rPr lang="en-US" dirty="0" err="1"/>
              <a:t>credit_limit</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email, </a:t>
            </a:r>
          </a:p>
          <a:p>
            <a:r>
              <a:rPr lang="en-US" dirty="0"/>
              <a:t>        phone</a:t>
            </a:r>
          </a:p>
          <a:p>
            <a:r>
              <a:rPr lang="en-US" dirty="0"/>
              <a:t>    )</a:t>
            </a:r>
          </a:p>
          <a:p>
            <a:r>
              <a:rPr lang="en-US" dirty="0"/>
              <a:t>VALUES(</a:t>
            </a:r>
          </a:p>
          <a:p>
            <a:r>
              <a:rPr lang="en-US" dirty="0"/>
              <a:t>    'Lam Research', 'Fremont, California, USA', </a:t>
            </a:r>
          </a:p>
          <a:p>
            <a:r>
              <a:rPr lang="en-US" dirty="0"/>
              <a:t>    'https://www.lamresearch.com/',</a:t>
            </a:r>
          </a:p>
          <a:p>
            <a:r>
              <a:rPr lang="en-US" dirty="0"/>
              <a:t>    2000,</a:t>
            </a:r>
          </a:p>
          <a:p>
            <a:r>
              <a:rPr lang="en-US" dirty="0"/>
              <a:t>    'John',</a:t>
            </a:r>
          </a:p>
          <a:p>
            <a:r>
              <a:rPr lang="en-US" dirty="0"/>
              <a:t>    'Smith',</a:t>
            </a:r>
          </a:p>
          <a:p>
            <a:r>
              <a:rPr lang="en-US" dirty="0"/>
              <a:t>    'john.smith@lamresearch.com',</a:t>
            </a:r>
          </a:p>
          <a:p>
            <a:r>
              <a:rPr lang="en-US" dirty="0"/>
              <a:t>    '+1-510-572-0200'</a:t>
            </a:r>
          </a:p>
          <a:p>
            <a:r>
              <a:rPr lang="en-US" dirty="0"/>
              <a:t>);</a:t>
            </a:r>
          </a:p>
        </p:txBody>
      </p:sp>
    </p:spTree>
    <p:extLst>
      <p:ext uri="{BB962C8B-B14F-4D97-AF65-F5344CB8AC3E}">
        <p14:creationId xmlns:p14="http://schemas.microsoft.com/office/powerpoint/2010/main" val="223561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166-08B3-42E0-B7F8-7E828EE842C6}"/>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603FFCE-3DA4-4F16-952B-A9DFD4A0F923}"/>
              </a:ext>
            </a:extLst>
          </p:cNvPr>
          <p:cNvSpPr>
            <a:spLocks noGrp="1"/>
          </p:cNvSpPr>
          <p:nvPr>
            <p:ph idx="1"/>
          </p:nvPr>
        </p:nvSpPr>
        <p:spPr/>
        <p:txBody>
          <a:bodyPr/>
          <a:lstStyle/>
          <a:p>
            <a:r>
              <a:rPr lang="en-US" dirty="0"/>
              <a:t>By convention, local variable names should start with</a:t>
            </a:r>
            <a:r>
              <a:rPr lang="en-US" dirty="0">
                <a:latin typeface="Consolas" panose="020B0609020204030204" pitchFamily="49" charset="0"/>
              </a:rPr>
              <a:t> l_ </a:t>
            </a:r>
            <a:r>
              <a:rPr lang="en-US" dirty="0"/>
              <a:t>and global variable names should have a prefix of </a:t>
            </a:r>
            <a:r>
              <a:rPr lang="en-US" dirty="0">
                <a:latin typeface="Consolas" panose="020B0609020204030204" pitchFamily="49" charset="0"/>
              </a:rPr>
              <a:t>g_ </a:t>
            </a:r>
            <a:r>
              <a:rPr lang="en-US" dirty="0"/>
              <a:t>.</a:t>
            </a:r>
          </a:p>
          <a:p>
            <a:r>
              <a:rPr lang="en-US" dirty="0"/>
              <a:t>The following example declares three variables </a:t>
            </a:r>
            <a:r>
              <a:rPr lang="en-US" dirty="0" err="1"/>
              <a:t>l_total_sales</a:t>
            </a:r>
            <a:r>
              <a:rPr lang="en-US" dirty="0"/>
              <a:t>, </a:t>
            </a:r>
            <a:r>
              <a:rPr lang="en-US" dirty="0" err="1">
                <a:latin typeface="Consolas" panose="020B0609020204030204" pitchFamily="49" charset="0"/>
              </a:rPr>
              <a:t>l_credit_limit</a:t>
            </a:r>
            <a:r>
              <a:rPr lang="en-US" dirty="0"/>
              <a:t>, and </a:t>
            </a:r>
            <a:r>
              <a:rPr lang="en-US" dirty="0" err="1">
                <a:latin typeface="Consolas" panose="020B0609020204030204" pitchFamily="49" charset="0"/>
              </a:rPr>
              <a:t>l_contact_name</a:t>
            </a:r>
            <a:r>
              <a:rPr lang="en-US" dirty="0"/>
              <a:t>:</a:t>
            </a:r>
          </a:p>
          <a:p>
            <a:endParaRPr lang="en-IN" dirty="0"/>
          </a:p>
        </p:txBody>
      </p:sp>
      <p:sp>
        <p:nvSpPr>
          <p:cNvPr id="5" name="TextBox 4">
            <a:extLst>
              <a:ext uri="{FF2B5EF4-FFF2-40B4-BE49-F238E27FC236}">
                <a16:creationId xmlns:a16="http://schemas.microsoft.com/office/drawing/2014/main" id="{F1145420-9694-4673-9326-E0FAF7F8C1B0}"/>
              </a:ext>
            </a:extLst>
          </p:cNvPr>
          <p:cNvSpPr txBox="1"/>
          <p:nvPr/>
        </p:nvSpPr>
        <p:spPr>
          <a:xfrm>
            <a:off x="838200" y="3715391"/>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15650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15BB-FA9F-1420-5EF3-E0FCFB25A32C}"/>
              </a:ext>
            </a:extLst>
          </p:cNvPr>
          <p:cNvSpPr>
            <a:spLocks noGrp="1"/>
          </p:cNvSpPr>
          <p:nvPr>
            <p:ph type="title"/>
          </p:nvPr>
        </p:nvSpPr>
        <p:spPr/>
        <p:txBody>
          <a:bodyPr/>
          <a:lstStyle/>
          <a:p>
            <a:r>
              <a:rPr lang="en-US" dirty="0"/>
              <a:t>INSTEAD OF trigger example</a:t>
            </a:r>
          </a:p>
        </p:txBody>
      </p:sp>
      <p:sp>
        <p:nvSpPr>
          <p:cNvPr id="3" name="Content Placeholder 2">
            <a:extLst>
              <a:ext uri="{FF2B5EF4-FFF2-40B4-BE49-F238E27FC236}">
                <a16:creationId xmlns:a16="http://schemas.microsoft.com/office/drawing/2014/main" id="{E1E49AB4-7641-F2F7-2BC1-928FEE91462D}"/>
              </a:ext>
            </a:extLst>
          </p:cNvPr>
          <p:cNvSpPr>
            <a:spLocks noGrp="1"/>
          </p:cNvSpPr>
          <p:nvPr>
            <p:ph idx="1"/>
          </p:nvPr>
        </p:nvSpPr>
        <p:spPr/>
        <p:txBody>
          <a:bodyPr/>
          <a:lstStyle/>
          <a:p>
            <a:r>
              <a:rPr lang="en-US" dirty="0"/>
              <a:t>Then, create an INSTEAD OF trigger on the view </a:t>
            </a:r>
            <a:r>
              <a:rPr lang="en-US" dirty="0" err="1"/>
              <a:t>vw_customers</a:t>
            </a:r>
            <a:r>
              <a:rPr lang="en-US" dirty="0"/>
              <a:t>:</a:t>
            </a:r>
          </a:p>
        </p:txBody>
      </p:sp>
      <p:sp>
        <p:nvSpPr>
          <p:cNvPr id="5" name="TextBox 4">
            <a:extLst>
              <a:ext uri="{FF2B5EF4-FFF2-40B4-BE49-F238E27FC236}">
                <a16:creationId xmlns:a16="http://schemas.microsoft.com/office/drawing/2014/main" id="{E4BEEFA5-894A-B6BE-CF07-D226EA5BBAE6}"/>
              </a:ext>
            </a:extLst>
          </p:cNvPr>
          <p:cNvSpPr txBox="1"/>
          <p:nvPr/>
        </p:nvSpPr>
        <p:spPr>
          <a:xfrm>
            <a:off x="838200" y="2473111"/>
            <a:ext cx="8949267" cy="3323987"/>
          </a:xfrm>
          <a:prstGeom prst="rect">
            <a:avLst/>
          </a:prstGeom>
          <a:noFill/>
          <a:ln>
            <a:solidFill>
              <a:srgbClr val="FFFF00"/>
            </a:solidFill>
          </a:ln>
        </p:spPr>
        <p:txBody>
          <a:bodyPr wrap="square">
            <a:spAutoFit/>
          </a:bodyPr>
          <a:lstStyle>
            <a:defPPr>
              <a:defRPr lang="en-US"/>
            </a:defPPr>
            <a:lvl1pPr>
              <a:defRPr sz="1400">
                <a:latin typeface="Consolas" panose="020B0609020204030204" pitchFamily="49" charset="0"/>
              </a:defRPr>
            </a:lvl1pPr>
          </a:lstStyle>
          <a:p>
            <a:r>
              <a:rPr lang="en-US" dirty="0"/>
              <a:t>CREATE OR REPLACE TRIGGER </a:t>
            </a:r>
            <a:r>
              <a:rPr lang="en-US" dirty="0" err="1"/>
              <a:t>new_customer_trg</a:t>
            </a:r>
            <a:endParaRPr lang="en-US" dirty="0"/>
          </a:p>
          <a:p>
            <a:r>
              <a:rPr lang="en-US" dirty="0"/>
              <a:t>    INSTEAD OF INSERT ON </a:t>
            </a:r>
            <a:r>
              <a:rPr lang="en-US" dirty="0" err="1"/>
              <a:t>vw_customers</a:t>
            </a:r>
            <a:endParaRPr lang="en-US" dirty="0"/>
          </a:p>
          <a:p>
            <a:r>
              <a:rPr lang="en-US" dirty="0"/>
              <a:t>    FOR EACH ROW</a:t>
            </a:r>
          </a:p>
          <a:p>
            <a:r>
              <a:rPr lang="en-US" dirty="0"/>
              <a:t>DECLARE</a:t>
            </a:r>
          </a:p>
          <a:p>
            <a:r>
              <a:rPr lang="en-US" dirty="0"/>
              <a:t>    </a:t>
            </a:r>
            <a:r>
              <a:rPr lang="en-US" dirty="0" err="1"/>
              <a:t>l_customer_id</a:t>
            </a:r>
            <a:r>
              <a:rPr lang="en-US" dirty="0"/>
              <a:t> NUMBER;</a:t>
            </a:r>
          </a:p>
          <a:p>
            <a:r>
              <a:rPr lang="en-US" dirty="0"/>
              <a:t>BEGIN</a:t>
            </a:r>
          </a:p>
          <a:p>
            <a:r>
              <a:rPr lang="en-US" dirty="0"/>
              <a:t>    -- insert a new customer first</a:t>
            </a:r>
          </a:p>
          <a:p>
            <a:r>
              <a:rPr lang="en-US" dirty="0"/>
              <a:t>    INSERT INTO customers(name, address, website, </a:t>
            </a:r>
            <a:r>
              <a:rPr lang="en-US" dirty="0" err="1"/>
              <a:t>credit_limit</a:t>
            </a:r>
            <a:r>
              <a:rPr lang="en-US" dirty="0"/>
              <a:t>)</a:t>
            </a:r>
          </a:p>
          <a:p>
            <a:r>
              <a:rPr lang="en-US" dirty="0"/>
              <a:t>    VALUES(:NEW.NAME, :</a:t>
            </a:r>
            <a:r>
              <a:rPr lang="en-US" dirty="0" err="1"/>
              <a:t>NEW.address</a:t>
            </a:r>
            <a:r>
              <a:rPr lang="en-US" dirty="0"/>
              <a:t>, :</a:t>
            </a:r>
            <a:r>
              <a:rPr lang="en-US" dirty="0" err="1"/>
              <a:t>NEW.website</a:t>
            </a:r>
            <a:r>
              <a:rPr lang="en-US" dirty="0"/>
              <a:t>, :</a:t>
            </a:r>
            <a:r>
              <a:rPr lang="en-US" dirty="0" err="1"/>
              <a:t>NEW.credit_limit</a:t>
            </a:r>
            <a:r>
              <a:rPr lang="en-US" dirty="0"/>
              <a:t>)</a:t>
            </a:r>
          </a:p>
          <a:p>
            <a:r>
              <a:rPr lang="en-US" dirty="0"/>
              <a:t>    RETURNING </a:t>
            </a:r>
            <a:r>
              <a:rPr lang="en-US" dirty="0" err="1"/>
              <a:t>customer_id</a:t>
            </a:r>
            <a:r>
              <a:rPr lang="en-US" dirty="0"/>
              <a:t> INTO </a:t>
            </a:r>
            <a:r>
              <a:rPr lang="en-US" dirty="0" err="1"/>
              <a:t>l_customer_id</a:t>
            </a:r>
            <a:r>
              <a:rPr lang="en-US" dirty="0"/>
              <a:t>;</a:t>
            </a:r>
          </a:p>
          <a:p>
            <a:r>
              <a:rPr lang="en-US" dirty="0"/>
              <a:t>    </a:t>
            </a:r>
          </a:p>
          <a:p>
            <a:r>
              <a:rPr lang="en-US" dirty="0"/>
              <a:t>    -- insert the contact</a:t>
            </a:r>
          </a:p>
          <a:p>
            <a:r>
              <a:rPr lang="en-US" dirty="0"/>
              <a:t>    INSERT INTO contacts(</a:t>
            </a:r>
            <a:r>
              <a:rPr lang="en-US" dirty="0" err="1"/>
              <a:t>first_name</a:t>
            </a:r>
            <a:r>
              <a:rPr lang="en-US" dirty="0"/>
              <a:t>, </a:t>
            </a:r>
            <a:r>
              <a:rPr lang="en-US" dirty="0" err="1"/>
              <a:t>last_name</a:t>
            </a:r>
            <a:r>
              <a:rPr lang="en-US" dirty="0"/>
              <a:t>, email, phone, </a:t>
            </a:r>
            <a:r>
              <a:rPr lang="en-US" dirty="0" err="1"/>
              <a:t>customer_id</a:t>
            </a:r>
            <a:r>
              <a:rPr lang="en-US" dirty="0"/>
              <a:t>)</a:t>
            </a:r>
          </a:p>
          <a:p>
            <a:r>
              <a:rPr lang="en-US" dirty="0"/>
              <a:t>    VALUES(:</a:t>
            </a:r>
            <a:r>
              <a:rPr lang="en-US" dirty="0" err="1"/>
              <a:t>NEW.first_name</a:t>
            </a:r>
            <a:r>
              <a:rPr lang="en-US" dirty="0"/>
              <a:t>, :</a:t>
            </a:r>
            <a:r>
              <a:rPr lang="en-US" dirty="0" err="1"/>
              <a:t>NEW.last_name</a:t>
            </a:r>
            <a:r>
              <a:rPr lang="en-US" dirty="0"/>
              <a:t>, :</a:t>
            </a:r>
            <a:r>
              <a:rPr lang="en-US" dirty="0" err="1"/>
              <a:t>NEW.email</a:t>
            </a:r>
            <a:r>
              <a:rPr lang="en-US" dirty="0"/>
              <a:t>, :</a:t>
            </a:r>
            <a:r>
              <a:rPr lang="en-US" dirty="0" err="1"/>
              <a:t>NEW.phone</a:t>
            </a:r>
            <a:r>
              <a:rPr lang="en-US" dirty="0"/>
              <a:t>, </a:t>
            </a:r>
            <a:r>
              <a:rPr lang="en-US" dirty="0" err="1"/>
              <a:t>l_customer_id</a:t>
            </a:r>
            <a:r>
              <a:rPr lang="en-US" dirty="0"/>
              <a:t>);</a:t>
            </a:r>
          </a:p>
          <a:p>
            <a:r>
              <a:rPr lang="en-US" dirty="0"/>
              <a:t>END;</a:t>
            </a:r>
          </a:p>
        </p:txBody>
      </p:sp>
    </p:spTree>
    <p:extLst>
      <p:ext uri="{BB962C8B-B14F-4D97-AF65-F5344CB8AC3E}">
        <p14:creationId xmlns:p14="http://schemas.microsoft.com/office/powerpoint/2010/main" val="1249367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95A0-3174-41CC-A79E-2CE5F5CB9F21}"/>
              </a:ext>
            </a:extLst>
          </p:cNvPr>
          <p:cNvSpPr>
            <a:spLocks noGrp="1"/>
          </p:cNvSpPr>
          <p:nvPr>
            <p:ph type="title"/>
          </p:nvPr>
        </p:nvSpPr>
        <p:spPr/>
        <p:txBody>
          <a:bodyPr/>
          <a:lstStyle/>
          <a:p>
            <a:r>
              <a:rPr lang="en-IN" dirty="0"/>
              <a:t>Oracle Disable Triggers</a:t>
            </a:r>
          </a:p>
        </p:txBody>
      </p:sp>
      <p:sp>
        <p:nvSpPr>
          <p:cNvPr id="3" name="Content Placeholder 2">
            <a:extLst>
              <a:ext uri="{FF2B5EF4-FFF2-40B4-BE49-F238E27FC236}">
                <a16:creationId xmlns:a16="http://schemas.microsoft.com/office/drawing/2014/main" id="{55E6383F-999B-481E-AF6A-C5BEB6BB98CB}"/>
              </a:ext>
            </a:extLst>
          </p:cNvPr>
          <p:cNvSpPr>
            <a:spLocks noGrp="1"/>
          </p:cNvSpPr>
          <p:nvPr>
            <p:ph idx="1"/>
          </p:nvPr>
        </p:nvSpPr>
        <p:spPr/>
        <p:txBody>
          <a:bodyPr/>
          <a:lstStyle/>
          <a:p>
            <a:r>
              <a:rPr lang="en-US" dirty="0"/>
              <a:t>Sometimes, you may want to disable a trigger for testing and troubleshooting purposes. To disable a trigger, you use the ALTER TRIGGER DISABLE statement:</a:t>
            </a:r>
          </a:p>
          <a:p>
            <a:endParaRPr lang="en-US" dirty="0"/>
          </a:p>
          <a:p>
            <a:endParaRPr lang="en-US" dirty="0"/>
          </a:p>
          <a:p>
            <a:r>
              <a:rPr lang="en-US" b="0" i="0" dirty="0">
                <a:solidFill>
                  <a:srgbClr val="E3E3E3"/>
                </a:solidFill>
                <a:effectLst/>
                <a:latin typeface="-apple-system"/>
              </a:rPr>
              <a:t>Disable all triggers of a table</a:t>
            </a:r>
          </a:p>
          <a:p>
            <a:endParaRPr lang="en-IN" dirty="0"/>
          </a:p>
        </p:txBody>
      </p:sp>
      <p:sp>
        <p:nvSpPr>
          <p:cNvPr id="5" name="TextBox 4">
            <a:extLst>
              <a:ext uri="{FF2B5EF4-FFF2-40B4-BE49-F238E27FC236}">
                <a16:creationId xmlns:a16="http://schemas.microsoft.com/office/drawing/2014/main" id="{BE85AE37-9274-46E7-BB91-C72F3F96C382}"/>
              </a:ext>
            </a:extLst>
          </p:cNvPr>
          <p:cNvSpPr txBox="1"/>
          <p:nvPr/>
        </p:nvSpPr>
        <p:spPr>
          <a:xfrm>
            <a:off x="838200" y="3180425"/>
            <a:ext cx="6094520" cy="369332"/>
          </a:xfrm>
          <a:prstGeom prst="rect">
            <a:avLst/>
          </a:prstGeom>
          <a:noFill/>
          <a:ln>
            <a:solidFill>
              <a:srgbClr val="FFFF00"/>
            </a:solidFill>
          </a:ln>
        </p:spPr>
        <p:txBody>
          <a:bodyPr wrap="square">
            <a:spAutoFit/>
          </a:bodyPr>
          <a:lstStyle/>
          <a:p>
            <a:r>
              <a:rPr lang="en-IN" dirty="0">
                <a:latin typeface="Consolas" panose="020B0609020204030204" pitchFamily="49" charset="0"/>
              </a:rPr>
              <a:t>ALTER TRIGGER </a:t>
            </a:r>
            <a:r>
              <a:rPr lang="en-IN" dirty="0" err="1">
                <a:latin typeface="Consolas" panose="020B0609020204030204" pitchFamily="49" charset="0"/>
              </a:rPr>
              <a:t>employee_audit_trg</a:t>
            </a:r>
            <a:r>
              <a:rPr lang="en-IN" dirty="0">
                <a:latin typeface="Consolas" panose="020B0609020204030204" pitchFamily="49" charset="0"/>
              </a:rPr>
              <a:t> DISABLE;</a:t>
            </a:r>
          </a:p>
        </p:txBody>
      </p:sp>
      <p:sp>
        <p:nvSpPr>
          <p:cNvPr id="7" name="TextBox 6">
            <a:extLst>
              <a:ext uri="{FF2B5EF4-FFF2-40B4-BE49-F238E27FC236}">
                <a16:creationId xmlns:a16="http://schemas.microsoft.com/office/drawing/2014/main" id="{F493AB4A-612A-4D71-AE42-FF91C01B0C4C}"/>
              </a:ext>
            </a:extLst>
          </p:cNvPr>
          <p:cNvSpPr txBox="1"/>
          <p:nvPr/>
        </p:nvSpPr>
        <p:spPr>
          <a:xfrm>
            <a:off x="838200" y="4885491"/>
            <a:ext cx="6094520" cy="369332"/>
          </a:xfrm>
          <a:prstGeom prst="rect">
            <a:avLst/>
          </a:prstGeom>
          <a:noFill/>
          <a:ln>
            <a:solidFill>
              <a:srgbClr val="FFFF00"/>
            </a:solidFill>
          </a:ln>
        </p:spPr>
        <p:txBody>
          <a:bodyPr wrap="square">
            <a:spAutoFit/>
          </a:bodyPr>
          <a:lstStyle/>
          <a:p>
            <a:r>
              <a:rPr lang="en-IN" dirty="0"/>
              <a:t>ALTER TABLE </a:t>
            </a:r>
            <a:r>
              <a:rPr lang="en-IN" dirty="0" err="1"/>
              <a:t>employee_details</a:t>
            </a:r>
            <a:r>
              <a:rPr lang="en-IN" dirty="0"/>
              <a:t> DISABLE ALL TRIGGERS;</a:t>
            </a:r>
          </a:p>
        </p:txBody>
      </p:sp>
    </p:spTree>
    <p:extLst>
      <p:ext uri="{BB962C8B-B14F-4D97-AF65-F5344CB8AC3E}">
        <p14:creationId xmlns:p14="http://schemas.microsoft.com/office/powerpoint/2010/main" val="7251645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182B-63EC-4203-81D7-C132ECD28385}"/>
              </a:ext>
            </a:extLst>
          </p:cNvPr>
          <p:cNvSpPr>
            <a:spLocks noGrp="1"/>
          </p:cNvSpPr>
          <p:nvPr>
            <p:ph type="title"/>
          </p:nvPr>
        </p:nvSpPr>
        <p:spPr/>
        <p:txBody>
          <a:bodyPr/>
          <a:lstStyle/>
          <a:p>
            <a:r>
              <a:rPr lang="en-IN" dirty="0"/>
              <a:t>PL/SQL - Collections</a:t>
            </a:r>
          </a:p>
        </p:txBody>
      </p:sp>
      <p:sp>
        <p:nvSpPr>
          <p:cNvPr id="3" name="Content Placeholder 2">
            <a:extLst>
              <a:ext uri="{FF2B5EF4-FFF2-40B4-BE49-F238E27FC236}">
                <a16:creationId xmlns:a16="http://schemas.microsoft.com/office/drawing/2014/main" id="{7B1A67FE-CB76-4151-AEF1-03A046F20AC4}"/>
              </a:ext>
            </a:extLst>
          </p:cNvPr>
          <p:cNvSpPr>
            <a:spLocks noGrp="1"/>
          </p:cNvSpPr>
          <p:nvPr>
            <p:ph idx="1"/>
          </p:nvPr>
        </p:nvSpPr>
        <p:spPr/>
        <p:txBody>
          <a:bodyPr/>
          <a:lstStyle/>
          <a:p>
            <a:r>
              <a:rPr lang="en-US" dirty="0"/>
              <a:t>A collection is an ordered group of elements having the same data type. Each element is identified by a unique subscript that represents its position in the collection.</a:t>
            </a:r>
          </a:p>
          <a:p>
            <a:r>
              <a:rPr lang="en-US" dirty="0"/>
              <a:t>PL/SQL provides below collection types</a:t>
            </a:r>
          </a:p>
          <a:p>
            <a:pPr lvl="1"/>
            <a:r>
              <a:rPr lang="en-US" dirty="0"/>
              <a:t>VARRAY</a:t>
            </a:r>
          </a:p>
          <a:p>
            <a:pPr lvl="1"/>
            <a:r>
              <a:rPr lang="en-US" dirty="0"/>
              <a:t>Nested table</a:t>
            </a:r>
          </a:p>
          <a:p>
            <a:pPr lvl="1"/>
            <a:r>
              <a:rPr lang="en-US" dirty="0"/>
              <a:t>Index-by tables or Associative array</a:t>
            </a:r>
          </a:p>
          <a:p>
            <a:pPr lvl="1"/>
            <a:endParaRPr lang="en-US" dirty="0"/>
          </a:p>
        </p:txBody>
      </p:sp>
    </p:spTree>
    <p:extLst>
      <p:ext uri="{BB962C8B-B14F-4D97-AF65-F5344CB8AC3E}">
        <p14:creationId xmlns:p14="http://schemas.microsoft.com/office/powerpoint/2010/main" val="71423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819A-C63B-4CBA-8091-D1C984932E98}"/>
              </a:ext>
            </a:extLst>
          </p:cNvPr>
          <p:cNvSpPr>
            <a:spLocks noGrp="1"/>
          </p:cNvSpPr>
          <p:nvPr>
            <p:ph type="title"/>
          </p:nvPr>
        </p:nvSpPr>
        <p:spPr/>
        <p:txBody>
          <a:bodyPr/>
          <a:lstStyle/>
          <a:p>
            <a:r>
              <a:rPr lang="en-IN" dirty="0"/>
              <a:t>Index-By Table</a:t>
            </a:r>
          </a:p>
        </p:txBody>
      </p:sp>
      <p:sp>
        <p:nvSpPr>
          <p:cNvPr id="3" name="Content Placeholder 2">
            <a:extLst>
              <a:ext uri="{FF2B5EF4-FFF2-40B4-BE49-F238E27FC236}">
                <a16:creationId xmlns:a16="http://schemas.microsoft.com/office/drawing/2014/main" id="{BAACA7C6-F10D-4F4E-8249-C97A8DAF906B}"/>
              </a:ext>
            </a:extLst>
          </p:cNvPr>
          <p:cNvSpPr>
            <a:spLocks noGrp="1"/>
          </p:cNvSpPr>
          <p:nvPr>
            <p:ph idx="1"/>
          </p:nvPr>
        </p:nvSpPr>
        <p:spPr/>
        <p:txBody>
          <a:bodyPr/>
          <a:lstStyle/>
          <a:p>
            <a:r>
              <a:rPr lang="en-US" dirty="0"/>
              <a:t>Elements of an index-by table could also be a %ROWTYPE of any database table or %TYPE of any database table field.</a:t>
            </a:r>
            <a:endParaRPr lang="en-IN" dirty="0"/>
          </a:p>
        </p:txBody>
      </p:sp>
      <p:sp>
        <p:nvSpPr>
          <p:cNvPr id="5" name="TextBox 4">
            <a:extLst>
              <a:ext uri="{FF2B5EF4-FFF2-40B4-BE49-F238E27FC236}">
                <a16:creationId xmlns:a16="http://schemas.microsoft.com/office/drawing/2014/main" id="{4325F7DC-D679-47C8-953A-DC784167553D}"/>
              </a:ext>
            </a:extLst>
          </p:cNvPr>
          <p:cNvSpPr txBox="1"/>
          <p:nvPr/>
        </p:nvSpPr>
        <p:spPr>
          <a:xfrm>
            <a:off x="946150" y="2756744"/>
            <a:ext cx="8356600" cy="3323987"/>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CURSOR </a:t>
            </a:r>
            <a:r>
              <a:rPr lang="en-IN" sz="1400" dirty="0" err="1">
                <a:latin typeface="Consolas" panose="020B0609020204030204" pitchFamily="49" charset="0"/>
              </a:rPr>
              <a:t>c_customers</a:t>
            </a:r>
            <a:r>
              <a:rPr lang="en-IN" sz="1400" dirty="0">
                <a:latin typeface="Consolas" panose="020B0609020204030204" pitchFamily="49" charset="0"/>
              </a:rPr>
              <a:t> is </a:t>
            </a:r>
          </a:p>
          <a:p>
            <a:r>
              <a:rPr lang="en-IN" sz="1400" dirty="0">
                <a:latin typeface="Consolas" panose="020B0609020204030204" pitchFamily="49" charset="0"/>
              </a:rPr>
              <a:t>      select name from customers; </a:t>
            </a:r>
          </a:p>
          <a:p>
            <a:endParaRPr lang="en-IN" sz="1400" dirty="0">
              <a:latin typeface="Consolas" panose="020B0609020204030204" pitchFamily="49" charset="0"/>
            </a:endParaRPr>
          </a:p>
          <a:p>
            <a:r>
              <a:rPr lang="en-IN" sz="1400" dirty="0">
                <a:latin typeface="Consolas" panose="020B0609020204030204" pitchFamily="49" charset="0"/>
              </a:rPr>
              <a:t>   TYPE </a:t>
            </a:r>
            <a:r>
              <a:rPr lang="en-IN" sz="1400" dirty="0" err="1">
                <a:latin typeface="Consolas" panose="020B0609020204030204" pitchFamily="49" charset="0"/>
              </a:rPr>
              <a:t>c_list</a:t>
            </a:r>
            <a:r>
              <a:rPr lang="en-IN" sz="1400" dirty="0">
                <a:latin typeface="Consolas" panose="020B0609020204030204" pitchFamily="49" charset="0"/>
              </a:rPr>
              <a:t> IS TABLE of </a:t>
            </a:r>
            <a:r>
              <a:rPr lang="en-IN" sz="1400" dirty="0" err="1">
                <a:latin typeface="Consolas" panose="020B0609020204030204" pitchFamily="49" charset="0"/>
              </a:rPr>
              <a:t>customers.Name%type</a:t>
            </a:r>
            <a:r>
              <a:rPr lang="en-IN" sz="1400" dirty="0">
                <a:latin typeface="Consolas" panose="020B0609020204030204" pitchFamily="49" charset="0"/>
              </a:rPr>
              <a:t> INDEX BY </a:t>
            </a:r>
            <a:r>
              <a:rPr lang="en-IN" sz="1400" dirty="0" err="1">
                <a:latin typeface="Consolas" panose="020B0609020204030204" pitchFamily="49" charset="0"/>
              </a:rPr>
              <a:t>binary_integer</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 </a:t>
            </a:r>
            <a:r>
              <a:rPr lang="en-IN" sz="1400" dirty="0" err="1">
                <a:latin typeface="Consolas" panose="020B0609020204030204" pitchFamily="49" charset="0"/>
              </a:rPr>
              <a:t>c_list</a:t>
            </a:r>
            <a:r>
              <a:rPr lang="en-IN" sz="1400" dirty="0">
                <a:latin typeface="Consolas" panose="020B0609020204030204" pitchFamily="49" charset="0"/>
              </a:rPr>
              <a:t>; </a:t>
            </a:r>
          </a:p>
          <a:p>
            <a:r>
              <a:rPr lang="en-IN" sz="1400" dirty="0">
                <a:latin typeface="Consolas" panose="020B0609020204030204" pitchFamily="49" charset="0"/>
              </a:rPr>
              <a:t>   counter integer :=0; </a:t>
            </a:r>
          </a:p>
          <a:p>
            <a:r>
              <a:rPr lang="en-IN" sz="1400" dirty="0">
                <a:latin typeface="Consolas" panose="020B0609020204030204" pitchFamily="49" charset="0"/>
              </a:rPr>
              <a:t>BEGIN </a:t>
            </a:r>
          </a:p>
          <a:p>
            <a:r>
              <a:rPr lang="en-IN" sz="1400" dirty="0">
                <a:latin typeface="Consolas" panose="020B0609020204030204" pitchFamily="49" charset="0"/>
              </a:rPr>
              <a:t>   FOR n IN </a:t>
            </a:r>
            <a:r>
              <a:rPr lang="en-IN" sz="1400" dirty="0" err="1">
                <a:latin typeface="Consolas" panose="020B0609020204030204" pitchFamily="49" charset="0"/>
              </a:rPr>
              <a:t>c_customers</a:t>
            </a:r>
            <a:r>
              <a:rPr lang="en-IN" sz="1400" dirty="0">
                <a:latin typeface="Consolas" panose="020B0609020204030204" pitchFamily="49" charset="0"/>
              </a:rPr>
              <a:t> LOOP </a:t>
            </a:r>
          </a:p>
          <a:p>
            <a:r>
              <a:rPr lang="en-IN" sz="1400" dirty="0">
                <a:latin typeface="Consolas" panose="020B0609020204030204" pitchFamily="49" charset="0"/>
              </a:rPr>
              <a:t>      counter := counter +1;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(counter) := n.name;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('Customer('||counter||'):'||</a:t>
            </a:r>
            <a:r>
              <a:rPr lang="en-IN" sz="1400" dirty="0" err="1">
                <a:latin typeface="Consolas" panose="020B0609020204030204" pitchFamily="49" charset="0"/>
              </a:rPr>
              <a:t>name_lis</a:t>
            </a:r>
            <a:r>
              <a:rPr lang="en-IN" sz="1400" dirty="0">
                <a:latin typeface="Consolas" panose="020B0609020204030204" pitchFamily="49" charset="0"/>
              </a:rPr>
              <a:t> t(counter));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20930413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013D-0FDE-4A82-9A74-A0AB2632F798}"/>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4C724BD2-324E-4418-A5CA-68DD7DF47456}"/>
              </a:ext>
            </a:extLst>
          </p:cNvPr>
          <p:cNvSpPr>
            <a:spLocks noGrp="1"/>
          </p:cNvSpPr>
          <p:nvPr>
            <p:ph idx="1"/>
          </p:nvPr>
        </p:nvSpPr>
        <p:spPr/>
        <p:txBody>
          <a:bodyPr>
            <a:normAutofit/>
          </a:bodyPr>
          <a:lstStyle/>
          <a:p>
            <a:r>
              <a:rPr lang="en-US" dirty="0"/>
              <a:t>A nested table is like a one-dimensional array with an arbitrary number of elements. However, a nested table differs from an array in the following aspects −</a:t>
            </a:r>
          </a:p>
          <a:p>
            <a:pPr lvl="1"/>
            <a:r>
              <a:rPr lang="en-US" dirty="0"/>
              <a:t>An array has a declared number of elements, but a nested table does not. The size of a nested table can increase dynamically.</a:t>
            </a:r>
          </a:p>
          <a:p>
            <a:pPr lvl="1"/>
            <a:r>
              <a:rPr lang="en-US" dirty="0"/>
              <a:t>An array is always dense, i.e., it always has consecutive subscripts. A nested array is dense initially, but it can become sparse when elements are deleted from it.</a:t>
            </a:r>
            <a:endParaRPr lang="en-IN" dirty="0"/>
          </a:p>
        </p:txBody>
      </p:sp>
    </p:spTree>
    <p:extLst>
      <p:ext uri="{BB962C8B-B14F-4D97-AF65-F5344CB8AC3E}">
        <p14:creationId xmlns:p14="http://schemas.microsoft.com/office/powerpoint/2010/main" val="198936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619B-700F-4498-9FF7-0B7ACB46ABBD}"/>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D50626C2-5B3B-4027-9D35-5D88CCF89952}"/>
              </a:ext>
            </a:extLst>
          </p:cNvPr>
          <p:cNvSpPr>
            <a:spLocks noGrp="1"/>
          </p:cNvSpPr>
          <p:nvPr>
            <p:ph idx="1"/>
          </p:nvPr>
        </p:nvSpPr>
        <p:spPr/>
        <p:txBody>
          <a:bodyPr/>
          <a:lstStyle/>
          <a:p>
            <a:r>
              <a:rPr lang="en-US" dirty="0"/>
              <a:t>The following examples illustrate the use of nested table</a:t>
            </a:r>
            <a:endParaRPr lang="en-IN" dirty="0"/>
          </a:p>
        </p:txBody>
      </p:sp>
      <p:sp>
        <p:nvSpPr>
          <p:cNvPr id="7" name="TextBox 6">
            <a:extLst>
              <a:ext uri="{FF2B5EF4-FFF2-40B4-BE49-F238E27FC236}">
                <a16:creationId xmlns:a16="http://schemas.microsoft.com/office/drawing/2014/main" id="{628229ED-8797-4B9C-9D30-F4750F0E416B}"/>
              </a:ext>
            </a:extLst>
          </p:cNvPr>
          <p:cNvSpPr txBox="1"/>
          <p:nvPr/>
        </p:nvSpPr>
        <p:spPr>
          <a:xfrm>
            <a:off x="838200" y="2445594"/>
            <a:ext cx="9677400" cy="3539430"/>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TYPE </a:t>
            </a:r>
            <a:r>
              <a:rPr lang="en-IN" sz="1400" dirty="0" err="1">
                <a:latin typeface="Consolas" panose="020B0609020204030204" pitchFamily="49" charset="0"/>
              </a:rPr>
              <a:t>names_table</a:t>
            </a:r>
            <a:r>
              <a:rPr lang="en-IN" sz="1400" dirty="0">
                <a:latin typeface="Consolas" panose="020B0609020204030204" pitchFamily="49" charset="0"/>
              </a:rPr>
              <a:t> IS TABLE OF VARCHAR2(10); </a:t>
            </a:r>
          </a:p>
          <a:p>
            <a:r>
              <a:rPr lang="en-IN" sz="1400" dirty="0">
                <a:latin typeface="Consolas" panose="020B0609020204030204" pitchFamily="49" charset="0"/>
              </a:rPr>
              <a:t>   TYPE grades IS TABLE OF INTEGER;  </a:t>
            </a:r>
          </a:p>
          <a:p>
            <a:r>
              <a:rPr lang="en-IN" sz="1400" dirty="0">
                <a:latin typeface="Consolas" panose="020B0609020204030204" pitchFamily="49" charset="0"/>
              </a:rPr>
              <a:t>   names </a:t>
            </a:r>
            <a:r>
              <a:rPr lang="en-IN" sz="1400" dirty="0" err="1">
                <a:latin typeface="Consolas" panose="020B0609020204030204" pitchFamily="49" charset="0"/>
              </a:rPr>
              <a:t>names_table</a:t>
            </a:r>
            <a:r>
              <a:rPr lang="en-IN" sz="1400" dirty="0">
                <a:latin typeface="Consolas" panose="020B0609020204030204" pitchFamily="49" charset="0"/>
              </a:rPr>
              <a:t>; </a:t>
            </a:r>
          </a:p>
          <a:p>
            <a:r>
              <a:rPr lang="en-IN" sz="1400" dirty="0">
                <a:latin typeface="Consolas" panose="020B0609020204030204" pitchFamily="49" charset="0"/>
              </a:rPr>
              <a:t>   marks grades; </a:t>
            </a:r>
          </a:p>
          <a:p>
            <a:r>
              <a:rPr lang="en-IN" sz="1400" dirty="0">
                <a:latin typeface="Consolas" panose="020B0609020204030204" pitchFamily="49" charset="0"/>
              </a:rPr>
              <a:t>   total integer; </a:t>
            </a:r>
          </a:p>
          <a:p>
            <a:r>
              <a:rPr lang="en-IN" sz="1400" dirty="0">
                <a:latin typeface="Consolas" panose="020B0609020204030204" pitchFamily="49" charset="0"/>
              </a:rPr>
              <a:t>BEGIN </a:t>
            </a:r>
          </a:p>
          <a:p>
            <a:r>
              <a:rPr lang="en-IN" sz="1400" dirty="0">
                <a:latin typeface="Consolas" panose="020B0609020204030204" pitchFamily="49" charset="0"/>
              </a:rPr>
              <a:t>   names := </a:t>
            </a:r>
            <a:r>
              <a:rPr lang="en-IN" sz="1400" dirty="0" err="1">
                <a:latin typeface="Consolas" panose="020B0609020204030204" pitchFamily="49" charset="0"/>
              </a:rPr>
              <a:t>names_table</a:t>
            </a:r>
            <a:r>
              <a:rPr lang="en-IN" sz="1400" dirty="0">
                <a:latin typeface="Consolas" panose="020B0609020204030204" pitchFamily="49" charset="0"/>
              </a:rPr>
              <a:t>('Kavita', 'Pritam', 'Ayan', '</a:t>
            </a:r>
            <a:r>
              <a:rPr lang="en-IN" sz="1400" dirty="0" err="1">
                <a:latin typeface="Consolas" panose="020B0609020204030204" pitchFamily="49" charset="0"/>
              </a:rPr>
              <a:t>Rishav</a:t>
            </a:r>
            <a:r>
              <a:rPr lang="en-IN" sz="1400" dirty="0">
                <a:latin typeface="Consolas" panose="020B0609020204030204" pitchFamily="49" charset="0"/>
              </a:rPr>
              <a:t>', 'Aziz'); </a:t>
            </a:r>
          </a:p>
          <a:p>
            <a:r>
              <a:rPr lang="en-IN" sz="1400" dirty="0">
                <a:latin typeface="Consolas" panose="020B0609020204030204" pitchFamily="49" charset="0"/>
              </a:rPr>
              <a:t>   marks:= grades(98, 97, 78, 87, 92); </a:t>
            </a:r>
          </a:p>
          <a:p>
            <a:r>
              <a:rPr lang="en-IN" sz="1400" dirty="0">
                <a:latin typeface="Consolas" panose="020B0609020204030204" pitchFamily="49" charset="0"/>
              </a:rPr>
              <a:t>   total := </a:t>
            </a:r>
            <a:r>
              <a:rPr lang="en-IN" sz="1400" dirty="0" err="1">
                <a:latin typeface="Consolas" panose="020B0609020204030204" pitchFamily="49" charset="0"/>
              </a:rPr>
              <a:t>names.count</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('Total '|| total || ' Students'); </a:t>
            </a:r>
          </a:p>
          <a:p>
            <a:r>
              <a:rPr lang="en-IN" sz="1400" dirty="0">
                <a:latin typeface="Consolas" panose="020B0609020204030204" pitchFamily="49" charset="0"/>
              </a:rPr>
              <a:t>   FOR </a:t>
            </a:r>
            <a:r>
              <a:rPr lang="en-IN" sz="1400" dirty="0" err="1">
                <a:latin typeface="Consolas" panose="020B0609020204030204" pitchFamily="49" charset="0"/>
              </a:rPr>
              <a:t>i</a:t>
            </a:r>
            <a:r>
              <a:rPr lang="en-IN" sz="1400" dirty="0">
                <a:latin typeface="Consolas" panose="020B0609020204030204" pitchFamily="49" charset="0"/>
              </a:rPr>
              <a:t> IN 1 .. total LOOP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('Student:'||names(</a:t>
            </a:r>
            <a:r>
              <a:rPr lang="en-IN" sz="1400" dirty="0" err="1">
                <a:latin typeface="Consolas" panose="020B0609020204030204" pitchFamily="49" charset="0"/>
              </a:rPr>
              <a:t>i</a:t>
            </a:r>
            <a:r>
              <a:rPr lang="en-IN" sz="1400" dirty="0">
                <a:latin typeface="Consolas" panose="020B0609020204030204" pitchFamily="49" charset="0"/>
              </a:rPr>
              <a:t>)||', Marks:' || marks(</a:t>
            </a:r>
            <a:r>
              <a:rPr lang="en-IN" sz="1400" dirty="0" err="1">
                <a:latin typeface="Consolas" panose="020B0609020204030204" pitchFamily="49" charset="0"/>
              </a:rPr>
              <a:t>i</a:t>
            </a:r>
            <a:r>
              <a:rPr lang="en-IN" sz="1400" dirty="0">
                <a:latin typeface="Consolas" panose="020B0609020204030204" pitchFamily="49" charset="0"/>
              </a:rPr>
              <a:t>));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22504383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E594-D2DD-48BD-AF8B-C774AB398E5D}"/>
              </a:ext>
            </a:extLst>
          </p:cNvPr>
          <p:cNvSpPr>
            <a:spLocks noGrp="1"/>
          </p:cNvSpPr>
          <p:nvPr>
            <p:ph type="title"/>
          </p:nvPr>
        </p:nvSpPr>
        <p:spPr/>
        <p:txBody>
          <a:bodyPr/>
          <a:lstStyle/>
          <a:p>
            <a:r>
              <a:rPr lang="en-IN" b="0" i="0" dirty="0">
                <a:effectLst/>
                <a:latin typeface="Arial" panose="020B0604020202020204" pitchFamily="34" charset="0"/>
              </a:rPr>
              <a:t>Nested Tables</a:t>
            </a:r>
            <a:endParaRPr lang="en-IN" dirty="0"/>
          </a:p>
        </p:txBody>
      </p:sp>
      <p:sp>
        <p:nvSpPr>
          <p:cNvPr id="3" name="Content Placeholder 2">
            <a:extLst>
              <a:ext uri="{FF2B5EF4-FFF2-40B4-BE49-F238E27FC236}">
                <a16:creationId xmlns:a16="http://schemas.microsoft.com/office/drawing/2014/main" id="{5E4BCC36-7DF1-4F43-86DD-33F30F613F82}"/>
              </a:ext>
            </a:extLst>
          </p:cNvPr>
          <p:cNvSpPr>
            <a:spLocks noGrp="1"/>
          </p:cNvSpPr>
          <p:nvPr>
            <p:ph idx="1"/>
          </p:nvPr>
        </p:nvSpPr>
        <p:spPr/>
        <p:txBody>
          <a:bodyPr/>
          <a:lstStyle/>
          <a:p>
            <a:r>
              <a:rPr lang="en-US" dirty="0"/>
              <a:t>Elements of a nested table can also be a %ROWTYPE of any database table or %TYPE of any database table field.</a:t>
            </a:r>
            <a:endParaRPr lang="en-IN" dirty="0"/>
          </a:p>
        </p:txBody>
      </p:sp>
      <p:sp>
        <p:nvSpPr>
          <p:cNvPr id="5" name="TextBox 4">
            <a:extLst>
              <a:ext uri="{FF2B5EF4-FFF2-40B4-BE49-F238E27FC236}">
                <a16:creationId xmlns:a16="http://schemas.microsoft.com/office/drawing/2014/main" id="{409C96DD-F8F9-408D-BF3B-1F75CB171880}"/>
              </a:ext>
            </a:extLst>
          </p:cNvPr>
          <p:cNvSpPr txBox="1"/>
          <p:nvPr/>
        </p:nvSpPr>
        <p:spPr>
          <a:xfrm>
            <a:off x="838200" y="2933343"/>
            <a:ext cx="9950450" cy="3323987"/>
          </a:xfrm>
          <a:prstGeom prst="rect">
            <a:avLst/>
          </a:prstGeom>
          <a:noFill/>
          <a:ln>
            <a:solidFill>
              <a:srgbClr val="FFFF00"/>
            </a:solidFill>
          </a:ln>
        </p:spPr>
        <p:txBody>
          <a:bodyPr wrap="square">
            <a:spAutoFit/>
          </a:bodyPr>
          <a:lstStyle/>
          <a:p>
            <a:r>
              <a:rPr lang="en-IN" sz="1400" dirty="0">
                <a:latin typeface="Consolas" panose="020B0609020204030204" pitchFamily="49" charset="0"/>
              </a:rPr>
              <a:t>DECLARE </a:t>
            </a:r>
          </a:p>
          <a:p>
            <a:r>
              <a:rPr lang="en-IN" sz="1400" dirty="0">
                <a:latin typeface="Consolas" panose="020B0609020204030204" pitchFamily="49" charset="0"/>
              </a:rPr>
              <a:t>   CURSOR </a:t>
            </a:r>
            <a:r>
              <a:rPr lang="en-IN" sz="1400" dirty="0" err="1">
                <a:latin typeface="Consolas" panose="020B0609020204030204" pitchFamily="49" charset="0"/>
              </a:rPr>
              <a:t>c_customers</a:t>
            </a:r>
            <a:r>
              <a:rPr lang="en-IN" sz="1400" dirty="0">
                <a:latin typeface="Consolas" panose="020B0609020204030204" pitchFamily="49" charset="0"/>
              </a:rPr>
              <a:t> is  </a:t>
            </a:r>
          </a:p>
          <a:p>
            <a:r>
              <a:rPr lang="en-IN" sz="1400" dirty="0">
                <a:latin typeface="Consolas" panose="020B0609020204030204" pitchFamily="49" charset="0"/>
              </a:rPr>
              <a:t>      SELECT  name FROM customers;  </a:t>
            </a:r>
          </a:p>
          <a:p>
            <a:r>
              <a:rPr lang="en-IN" sz="1400" dirty="0">
                <a:latin typeface="Consolas" panose="020B0609020204030204" pitchFamily="49" charset="0"/>
              </a:rPr>
              <a:t>   TYPE </a:t>
            </a:r>
            <a:r>
              <a:rPr lang="en-IN" sz="1400" dirty="0" err="1">
                <a:latin typeface="Consolas" panose="020B0609020204030204" pitchFamily="49" charset="0"/>
              </a:rPr>
              <a:t>c_list</a:t>
            </a:r>
            <a:r>
              <a:rPr lang="en-IN" sz="1400" dirty="0">
                <a:latin typeface="Consolas" panose="020B0609020204030204" pitchFamily="49" charset="0"/>
              </a:rPr>
              <a:t> IS TABLE of </a:t>
            </a:r>
            <a:r>
              <a:rPr lang="en-IN" sz="1400" dirty="0" err="1">
                <a:latin typeface="Consolas" panose="020B0609020204030204" pitchFamily="49" charset="0"/>
              </a:rPr>
              <a:t>customerS.No.ame%type</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 </a:t>
            </a:r>
            <a:r>
              <a:rPr lang="en-IN" sz="1400" dirty="0" err="1">
                <a:latin typeface="Consolas" panose="020B0609020204030204" pitchFamily="49" charset="0"/>
              </a:rPr>
              <a:t>c_list</a:t>
            </a:r>
            <a:r>
              <a:rPr lang="en-IN" sz="1400" dirty="0">
                <a:latin typeface="Consolas" panose="020B0609020204030204" pitchFamily="49" charset="0"/>
              </a:rPr>
              <a:t> := </a:t>
            </a:r>
            <a:r>
              <a:rPr lang="en-IN" sz="1400" dirty="0" err="1">
                <a:latin typeface="Consolas" panose="020B0609020204030204" pitchFamily="49" charset="0"/>
              </a:rPr>
              <a:t>c_list</a:t>
            </a:r>
            <a:r>
              <a:rPr lang="en-IN" sz="1400" dirty="0">
                <a:latin typeface="Consolas" panose="020B0609020204030204" pitchFamily="49" charset="0"/>
              </a:rPr>
              <a:t>(); </a:t>
            </a:r>
          </a:p>
          <a:p>
            <a:r>
              <a:rPr lang="en-IN" sz="1400" dirty="0">
                <a:latin typeface="Consolas" panose="020B0609020204030204" pitchFamily="49" charset="0"/>
              </a:rPr>
              <a:t>   counter integer :=0; </a:t>
            </a:r>
          </a:p>
          <a:p>
            <a:r>
              <a:rPr lang="en-IN" sz="1400" dirty="0">
                <a:latin typeface="Consolas" panose="020B0609020204030204" pitchFamily="49" charset="0"/>
              </a:rPr>
              <a:t>BEGIN </a:t>
            </a:r>
          </a:p>
          <a:p>
            <a:r>
              <a:rPr lang="en-IN" sz="1400" dirty="0">
                <a:latin typeface="Consolas" panose="020B0609020204030204" pitchFamily="49" charset="0"/>
              </a:rPr>
              <a:t>   FOR n IN </a:t>
            </a:r>
            <a:r>
              <a:rPr lang="en-IN" sz="1400" dirty="0" err="1">
                <a:latin typeface="Consolas" panose="020B0609020204030204" pitchFamily="49" charset="0"/>
              </a:rPr>
              <a:t>c_customers</a:t>
            </a:r>
            <a:r>
              <a:rPr lang="en-IN" sz="1400" dirty="0">
                <a:latin typeface="Consolas" panose="020B0609020204030204" pitchFamily="49" charset="0"/>
              </a:rPr>
              <a:t> LOOP </a:t>
            </a:r>
          </a:p>
          <a:p>
            <a:r>
              <a:rPr lang="en-IN" sz="1400" dirty="0">
                <a:latin typeface="Consolas" panose="020B0609020204030204" pitchFamily="49" charset="0"/>
              </a:rPr>
              <a:t>      counter := counter +1; </a:t>
            </a:r>
          </a:p>
          <a:p>
            <a:r>
              <a:rPr lang="en-IN" sz="1400" dirty="0">
                <a:latin typeface="Consolas" panose="020B0609020204030204" pitchFamily="49" charset="0"/>
              </a:rPr>
              <a:t>      </a:t>
            </a:r>
            <a:r>
              <a:rPr lang="en-IN" sz="1400" dirty="0" err="1">
                <a:latin typeface="Consolas" panose="020B0609020204030204" pitchFamily="49" charset="0"/>
              </a:rPr>
              <a:t>name_list.extend</a:t>
            </a:r>
            <a:r>
              <a:rPr lang="en-IN" sz="1400" dirty="0">
                <a:latin typeface="Consolas" panose="020B0609020204030204" pitchFamily="49" charset="0"/>
              </a:rPr>
              <a:t>; </a:t>
            </a:r>
          </a:p>
          <a:p>
            <a:r>
              <a:rPr lang="en-IN" sz="1400" dirty="0">
                <a:latin typeface="Consolas" panose="020B0609020204030204" pitchFamily="49" charset="0"/>
              </a:rPr>
              <a:t>      </a:t>
            </a:r>
            <a:r>
              <a:rPr lang="en-IN" sz="1400" dirty="0" err="1">
                <a:latin typeface="Consolas" panose="020B0609020204030204" pitchFamily="49" charset="0"/>
              </a:rPr>
              <a:t>name_list</a:t>
            </a:r>
            <a:r>
              <a:rPr lang="en-IN" sz="1400" dirty="0">
                <a:latin typeface="Consolas" panose="020B0609020204030204" pitchFamily="49" charset="0"/>
              </a:rPr>
              <a:t>(counter)  := n.name; </a:t>
            </a:r>
          </a:p>
          <a:p>
            <a:r>
              <a:rPr lang="en-IN" sz="1400" dirty="0">
                <a:latin typeface="Consolas" panose="020B0609020204030204" pitchFamily="49" charset="0"/>
              </a:rPr>
              <a:t>      </a:t>
            </a:r>
            <a:r>
              <a:rPr lang="en-IN" sz="1400" dirty="0" err="1">
                <a:latin typeface="Consolas" panose="020B0609020204030204" pitchFamily="49" charset="0"/>
              </a:rPr>
              <a:t>dbms_output.put_line</a:t>
            </a:r>
            <a:r>
              <a:rPr lang="en-IN" sz="1400" dirty="0">
                <a:latin typeface="Consolas" panose="020B0609020204030204" pitchFamily="49" charset="0"/>
              </a:rPr>
              <a:t>('Customer('||counter||'):'||</a:t>
            </a:r>
            <a:r>
              <a:rPr lang="en-IN" sz="1400" dirty="0" err="1">
                <a:latin typeface="Consolas" panose="020B0609020204030204" pitchFamily="49" charset="0"/>
              </a:rPr>
              <a:t>name_list</a:t>
            </a:r>
            <a:r>
              <a:rPr lang="en-IN" sz="1400" dirty="0">
                <a:latin typeface="Consolas" panose="020B0609020204030204" pitchFamily="49" charset="0"/>
              </a:rPr>
              <a:t>(counter)); </a:t>
            </a:r>
          </a:p>
          <a:p>
            <a:r>
              <a:rPr lang="en-IN" sz="1400" dirty="0">
                <a:latin typeface="Consolas" panose="020B0609020204030204" pitchFamily="49" charset="0"/>
              </a:rPr>
              <a:t>   END LOOP; </a:t>
            </a:r>
          </a:p>
          <a:p>
            <a:r>
              <a:rPr lang="en-IN" sz="1400" dirty="0">
                <a:latin typeface="Consolas" panose="020B0609020204030204" pitchFamily="49" charset="0"/>
              </a:rPr>
              <a:t>END; </a:t>
            </a:r>
          </a:p>
          <a:p>
            <a:r>
              <a:rPr lang="en-IN" sz="1400" dirty="0">
                <a:latin typeface="Consolas" panose="020B0609020204030204" pitchFamily="49" charset="0"/>
              </a:rPr>
              <a:t>/ </a:t>
            </a:r>
          </a:p>
        </p:txBody>
      </p:sp>
    </p:spTree>
    <p:extLst>
      <p:ext uri="{BB962C8B-B14F-4D97-AF65-F5344CB8AC3E}">
        <p14:creationId xmlns:p14="http://schemas.microsoft.com/office/powerpoint/2010/main" val="6156236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D887-2501-4A6D-AF61-140662DBEC77}"/>
              </a:ext>
            </a:extLst>
          </p:cNvPr>
          <p:cNvSpPr>
            <a:spLocks noGrp="1"/>
          </p:cNvSpPr>
          <p:nvPr>
            <p:ph type="title"/>
          </p:nvPr>
        </p:nvSpPr>
        <p:spPr/>
        <p:txBody>
          <a:bodyPr/>
          <a:lstStyle/>
          <a:p>
            <a:r>
              <a:rPr lang="en-IN" dirty="0"/>
              <a:t>Index-By Table</a:t>
            </a:r>
          </a:p>
        </p:txBody>
      </p:sp>
      <p:sp>
        <p:nvSpPr>
          <p:cNvPr id="3" name="Content Placeholder 2">
            <a:extLst>
              <a:ext uri="{FF2B5EF4-FFF2-40B4-BE49-F238E27FC236}">
                <a16:creationId xmlns:a16="http://schemas.microsoft.com/office/drawing/2014/main" id="{E7132F20-348E-470A-BD65-1366C56643AB}"/>
              </a:ext>
            </a:extLst>
          </p:cNvPr>
          <p:cNvSpPr>
            <a:spLocks noGrp="1"/>
          </p:cNvSpPr>
          <p:nvPr>
            <p:ph idx="1"/>
          </p:nvPr>
        </p:nvSpPr>
        <p:spPr/>
        <p:txBody>
          <a:bodyPr/>
          <a:lstStyle/>
          <a:p>
            <a:r>
              <a:rPr lang="en-US" dirty="0"/>
              <a:t>An index-by table (also called an associative array) is a set of key-value pairs. Each key is unique and is used to locate the corresponding value. The key can be either an integer or a string.</a:t>
            </a:r>
          </a:p>
        </p:txBody>
      </p:sp>
    </p:spTree>
    <p:extLst>
      <p:ext uri="{BB962C8B-B14F-4D97-AF65-F5344CB8AC3E}">
        <p14:creationId xmlns:p14="http://schemas.microsoft.com/office/powerpoint/2010/main" val="253255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9E6-D6C1-400A-B282-A1071E3704D3}"/>
              </a:ext>
            </a:extLst>
          </p:cNvPr>
          <p:cNvSpPr>
            <a:spLocks noGrp="1"/>
          </p:cNvSpPr>
          <p:nvPr>
            <p:ph type="title"/>
          </p:nvPr>
        </p:nvSpPr>
        <p:spPr/>
        <p:txBody>
          <a:bodyPr/>
          <a:lstStyle/>
          <a:p>
            <a:r>
              <a:rPr lang="en-IN" b="0" i="0" dirty="0">
                <a:effectLst/>
                <a:latin typeface="Arial" panose="020B0604020202020204" pitchFamily="34" charset="0"/>
              </a:rPr>
              <a:t>Index-By Table</a:t>
            </a:r>
            <a:endParaRPr lang="en-IN" dirty="0"/>
          </a:p>
        </p:txBody>
      </p:sp>
      <p:sp>
        <p:nvSpPr>
          <p:cNvPr id="3" name="Content Placeholder 2">
            <a:extLst>
              <a:ext uri="{FF2B5EF4-FFF2-40B4-BE49-F238E27FC236}">
                <a16:creationId xmlns:a16="http://schemas.microsoft.com/office/drawing/2014/main" id="{880E9ACA-26F8-4896-8EB9-7DC7E11A0534}"/>
              </a:ext>
            </a:extLst>
          </p:cNvPr>
          <p:cNvSpPr>
            <a:spLocks noGrp="1"/>
          </p:cNvSpPr>
          <p:nvPr>
            <p:ph idx="1"/>
          </p:nvPr>
        </p:nvSpPr>
        <p:spPr/>
        <p:txBody>
          <a:bodyPr/>
          <a:lstStyle/>
          <a:p>
            <a:r>
              <a:rPr lang="en-US" dirty="0"/>
              <a:t>Following example shows how to create a table to store integer values along with names and later it prints the same list of names.</a:t>
            </a:r>
            <a:endParaRPr lang="en-IN" dirty="0"/>
          </a:p>
        </p:txBody>
      </p:sp>
      <p:sp>
        <p:nvSpPr>
          <p:cNvPr id="5" name="TextBox 4">
            <a:extLst>
              <a:ext uri="{FF2B5EF4-FFF2-40B4-BE49-F238E27FC236}">
                <a16:creationId xmlns:a16="http://schemas.microsoft.com/office/drawing/2014/main" id="{CCADE544-89A2-4765-8570-21A58F2F9A0C}"/>
              </a:ext>
            </a:extLst>
          </p:cNvPr>
          <p:cNvSpPr txBox="1"/>
          <p:nvPr/>
        </p:nvSpPr>
        <p:spPr>
          <a:xfrm>
            <a:off x="622300" y="2672239"/>
            <a:ext cx="10306050" cy="4185761"/>
          </a:xfrm>
          <a:prstGeom prst="rect">
            <a:avLst/>
          </a:prstGeom>
          <a:noFill/>
          <a:ln>
            <a:solidFill>
              <a:srgbClr val="FFFF00"/>
            </a:solidFill>
          </a:ln>
        </p:spPr>
        <p:txBody>
          <a:bodyPr wrap="square">
            <a:spAutoFit/>
          </a:bodyPr>
          <a:lstStyle/>
          <a:p>
            <a:r>
              <a:rPr lang="en-US" sz="1400" dirty="0">
                <a:latin typeface="Consolas" panose="020B0609020204030204" pitchFamily="49" charset="0"/>
              </a:rPr>
              <a:t>DECLARE </a:t>
            </a:r>
          </a:p>
          <a:p>
            <a:r>
              <a:rPr lang="en-US" sz="1400" dirty="0">
                <a:latin typeface="Consolas" panose="020B0609020204030204" pitchFamily="49" charset="0"/>
              </a:rPr>
              <a:t>   TYPE salary IS TABLE OF NUMBER INDEX BY VARCHAR2(20);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 salary; </a:t>
            </a:r>
          </a:p>
          <a:p>
            <a:r>
              <a:rPr lang="en-US" sz="1400" dirty="0">
                <a:latin typeface="Consolas" panose="020B0609020204030204" pitchFamily="49" charset="0"/>
              </a:rPr>
              <a:t>   name   VARCHAR2(20); </a:t>
            </a:r>
          </a:p>
          <a:p>
            <a:r>
              <a:rPr lang="en-US" sz="1400" dirty="0">
                <a:latin typeface="Consolas" panose="020B0609020204030204" pitchFamily="49" charset="0"/>
              </a:rPr>
              <a:t>BEGIN </a:t>
            </a:r>
          </a:p>
          <a:p>
            <a:r>
              <a:rPr lang="en-US" sz="1400" dirty="0">
                <a:latin typeface="Consolas" panose="020B0609020204030204" pitchFamily="49" charset="0"/>
              </a:rPr>
              <a:t>   -- adding elements to the table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('Rajnish') := 62000;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a:t>
            </a:r>
            <a:r>
              <a:rPr lang="en-US" sz="1400" dirty="0" err="1">
                <a:latin typeface="Consolas" panose="020B0609020204030204" pitchFamily="49" charset="0"/>
              </a:rPr>
              <a:t>Minakshi</a:t>
            </a:r>
            <a:r>
              <a:rPr lang="en-US" sz="1400" dirty="0">
                <a:latin typeface="Consolas" panose="020B0609020204030204" pitchFamily="49" charset="0"/>
              </a:rPr>
              <a:t>') := 75000;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('Martin') := 100000; </a:t>
            </a:r>
          </a:p>
          <a:p>
            <a:r>
              <a:rPr lang="en-US" sz="1400" dirty="0">
                <a:latin typeface="Consolas" panose="020B0609020204030204" pitchFamily="49" charset="0"/>
              </a:rPr>
              <a:t>   </a:t>
            </a:r>
            <a:r>
              <a:rPr lang="en-US" sz="1400" dirty="0" err="1">
                <a:latin typeface="Consolas" panose="020B0609020204030204" pitchFamily="49" charset="0"/>
              </a:rPr>
              <a:t>salary_list</a:t>
            </a:r>
            <a:r>
              <a:rPr lang="en-US" sz="1400" dirty="0">
                <a:latin typeface="Consolas" panose="020B0609020204030204" pitchFamily="49" charset="0"/>
              </a:rPr>
              <a:t>('James') := 78000;  </a:t>
            </a:r>
          </a:p>
          <a:p>
            <a:r>
              <a:rPr lang="en-US" sz="1400" dirty="0">
                <a:latin typeface="Consolas" panose="020B0609020204030204" pitchFamily="49" charset="0"/>
              </a:rPr>
              <a:t>   </a:t>
            </a:r>
          </a:p>
          <a:p>
            <a:r>
              <a:rPr lang="en-US" sz="1400" dirty="0">
                <a:latin typeface="Consolas" panose="020B0609020204030204" pitchFamily="49" charset="0"/>
              </a:rPr>
              <a:t>   -- printing the table </a:t>
            </a:r>
          </a:p>
          <a:p>
            <a:r>
              <a:rPr lang="en-US" sz="1400" dirty="0">
                <a:latin typeface="Consolas" panose="020B0609020204030204" pitchFamily="49" charset="0"/>
              </a:rPr>
              <a:t>   name := </a:t>
            </a:r>
            <a:r>
              <a:rPr lang="en-US" sz="1400" dirty="0" err="1">
                <a:latin typeface="Consolas" panose="020B0609020204030204" pitchFamily="49" charset="0"/>
              </a:rPr>
              <a:t>salary_list.FIRST</a:t>
            </a:r>
            <a:r>
              <a:rPr lang="en-US" sz="1400" dirty="0">
                <a:latin typeface="Consolas" panose="020B0609020204030204" pitchFamily="49" charset="0"/>
              </a:rPr>
              <a:t>; </a:t>
            </a:r>
          </a:p>
          <a:p>
            <a:r>
              <a:rPr lang="en-US" sz="1400" dirty="0">
                <a:latin typeface="Consolas" panose="020B0609020204030204" pitchFamily="49" charset="0"/>
              </a:rPr>
              <a:t>   WHILE name IS NOT null LOOP </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a:t>
            </a:r>
          </a:p>
          <a:p>
            <a:r>
              <a:rPr lang="en-US" sz="1400" dirty="0">
                <a:latin typeface="Consolas" panose="020B0609020204030204" pitchFamily="49" charset="0"/>
              </a:rPr>
              <a:t>      ('Salary of ' || name || ' is ' || TO_CHAR(</a:t>
            </a:r>
            <a:r>
              <a:rPr lang="en-US" sz="1400" dirty="0" err="1">
                <a:latin typeface="Consolas" panose="020B0609020204030204" pitchFamily="49" charset="0"/>
              </a:rPr>
              <a:t>salary_list</a:t>
            </a:r>
            <a:r>
              <a:rPr lang="en-US" sz="1400" dirty="0">
                <a:latin typeface="Consolas" panose="020B0609020204030204" pitchFamily="49" charset="0"/>
              </a:rPr>
              <a:t>(name))); </a:t>
            </a:r>
          </a:p>
          <a:p>
            <a:r>
              <a:rPr lang="en-US" sz="1400" dirty="0">
                <a:latin typeface="Consolas" panose="020B0609020204030204" pitchFamily="49" charset="0"/>
              </a:rPr>
              <a:t>      name := </a:t>
            </a:r>
            <a:r>
              <a:rPr lang="en-US" sz="1400" dirty="0" err="1">
                <a:latin typeface="Consolas" panose="020B0609020204030204" pitchFamily="49" charset="0"/>
              </a:rPr>
              <a:t>salary_list.NEXT</a:t>
            </a:r>
            <a:r>
              <a:rPr lang="en-US" sz="1400" dirty="0">
                <a:latin typeface="Consolas" panose="020B0609020204030204" pitchFamily="49" charset="0"/>
              </a:rPr>
              <a:t>(name); </a:t>
            </a:r>
          </a:p>
          <a:p>
            <a:r>
              <a:rPr lang="en-US" sz="1400" dirty="0">
                <a:latin typeface="Consolas" panose="020B0609020204030204" pitchFamily="49" charset="0"/>
              </a:rPr>
              <a:t>   END LOOP; </a:t>
            </a:r>
          </a:p>
          <a:p>
            <a:r>
              <a:rPr lang="en-US" sz="1400" dirty="0">
                <a:latin typeface="Consolas" panose="020B0609020204030204" pitchFamily="49" charset="0"/>
              </a:rPr>
              <a:t>END; </a:t>
            </a:r>
          </a:p>
        </p:txBody>
      </p:sp>
    </p:spTree>
    <p:extLst>
      <p:ext uri="{BB962C8B-B14F-4D97-AF65-F5344CB8AC3E}">
        <p14:creationId xmlns:p14="http://schemas.microsoft.com/office/powerpoint/2010/main" val="231729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B871-D3AF-4CA6-A0DC-35EE92AA7BC1}"/>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365D7B3B-2748-4CC9-AD52-DDD586002E33}"/>
              </a:ext>
            </a:extLst>
          </p:cNvPr>
          <p:cNvSpPr>
            <a:spLocks noGrp="1"/>
          </p:cNvSpPr>
          <p:nvPr>
            <p:ph idx="1"/>
          </p:nvPr>
        </p:nvSpPr>
        <p:spPr/>
        <p:txBody>
          <a:bodyPr/>
          <a:lstStyle/>
          <a:p>
            <a:r>
              <a:rPr lang="en-IN" dirty="0"/>
              <a:t>Default values</a:t>
            </a:r>
          </a:p>
          <a:p>
            <a:pPr lvl="1"/>
            <a:r>
              <a:rPr lang="en-US" dirty="0"/>
              <a:t>PL/SQL allows you to set a default value for a variable at the declaration time. To assign a default value to a variable, you use the assignment operator </a:t>
            </a:r>
            <a:r>
              <a:rPr lang="en-US" dirty="0">
                <a:latin typeface="Consolas" panose="020B0609020204030204" pitchFamily="49" charset="0"/>
              </a:rPr>
              <a:t>(:=)</a:t>
            </a:r>
            <a:r>
              <a:rPr lang="en-US" dirty="0"/>
              <a:t> or the </a:t>
            </a:r>
            <a:r>
              <a:rPr lang="en-US" dirty="0">
                <a:latin typeface="Consolas" panose="020B0609020204030204" pitchFamily="49" charset="0"/>
              </a:rPr>
              <a:t>DEFAULT</a:t>
            </a:r>
            <a:r>
              <a:rPr lang="en-US" dirty="0"/>
              <a:t> keyword.</a:t>
            </a:r>
          </a:p>
          <a:p>
            <a:pPr marL="0" indent="0">
              <a:buNone/>
            </a:pPr>
            <a:endParaRPr lang="en-IN" dirty="0"/>
          </a:p>
        </p:txBody>
      </p:sp>
    </p:spTree>
    <p:extLst>
      <p:ext uri="{BB962C8B-B14F-4D97-AF65-F5344CB8AC3E}">
        <p14:creationId xmlns:p14="http://schemas.microsoft.com/office/powerpoint/2010/main" val="24518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64F-8091-48E4-851D-B4E2F67CC9A4}"/>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A4F0DBEC-9859-4ED6-9272-B084E6EE7386}"/>
              </a:ext>
            </a:extLst>
          </p:cNvPr>
          <p:cNvSpPr>
            <a:spLocks noGrp="1"/>
          </p:cNvSpPr>
          <p:nvPr>
            <p:ph idx="1"/>
          </p:nvPr>
        </p:nvSpPr>
        <p:spPr/>
        <p:txBody>
          <a:bodyPr/>
          <a:lstStyle/>
          <a:p>
            <a:r>
              <a:rPr lang="en-US" dirty="0"/>
              <a:t>The following example declares a variable named </a:t>
            </a:r>
            <a:r>
              <a:rPr lang="en-US" dirty="0" err="1">
                <a:latin typeface="Consolas" panose="020B0609020204030204" pitchFamily="49" charset="0"/>
              </a:rPr>
              <a:t>l_product_name</a:t>
            </a:r>
            <a:r>
              <a:rPr lang="en-US" dirty="0">
                <a:latin typeface="Consolas" panose="020B0609020204030204" pitchFamily="49" charset="0"/>
              </a:rPr>
              <a:t> </a:t>
            </a:r>
            <a:r>
              <a:rPr lang="en-US" dirty="0"/>
              <a:t>with an initial value </a:t>
            </a:r>
            <a:r>
              <a:rPr lang="en-US" dirty="0">
                <a:latin typeface="Consolas" panose="020B0609020204030204" pitchFamily="49" charset="0"/>
              </a:rPr>
              <a:t>'Laptop’</a:t>
            </a:r>
            <a:r>
              <a:rPr lang="en-US" dirty="0"/>
              <a:t>:</a:t>
            </a:r>
          </a:p>
          <a:p>
            <a:endParaRPr lang="en-US" dirty="0"/>
          </a:p>
          <a:p>
            <a:endParaRPr lang="en-US" dirty="0"/>
          </a:p>
          <a:p>
            <a:endParaRPr lang="en-US" dirty="0"/>
          </a:p>
          <a:p>
            <a:r>
              <a:rPr lang="en-US" b="0" i="0" dirty="0">
                <a:solidFill>
                  <a:srgbClr val="E3E3E3"/>
                </a:solidFill>
                <a:effectLst/>
                <a:latin typeface="-apple-system"/>
              </a:rPr>
              <a:t>It is equivalent to the following block:</a:t>
            </a:r>
            <a:endParaRPr lang="en-US" dirty="0"/>
          </a:p>
          <a:p>
            <a:endParaRPr lang="en-US" dirty="0"/>
          </a:p>
          <a:p>
            <a:endParaRPr lang="en-IN" dirty="0"/>
          </a:p>
        </p:txBody>
      </p:sp>
      <p:sp>
        <p:nvSpPr>
          <p:cNvPr id="4" name="TextBox 3">
            <a:extLst>
              <a:ext uri="{FF2B5EF4-FFF2-40B4-BE49-F238E27FC236}">
                <a16:creationId xmlns:a16="http://schemas.microsoft.com/office/drawing/2014/main" id="{D3F9C187-4CC4-44DD-A2B1-671A98BAFAC8}"/>
              </a:ext>
            </a:extLst>
          </p:cNvPr>
          <p:cNvSpPr txBox="1"/>
          <p:nvPr/>
        </p:nvSpPr>
        <p:spPr>
          <a:xfrm>
            <a:off x="838200" y="2690336"/>
            <a:ext cx="583780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VARCHAR2( 100 ) := 'Laptop';</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
        <p:nvSpPr>
          <p:cNvPr id="5" name="TextBox 4">
            <a:extLst>
              <a:ext uri="{FF2B5EF4-FFF2-40B4-BE49-F238E27FC236}">
                <a16:creationId xmlns:a16="http://schemas.microsoft.com/office/drawing/2014/main" id="{CEC45775-F783-4CAA-BD72-32C8A9918B8A}"/>
              </a:ext>
            </a:extLst>
          </p:cNvPr>
          <p:cNvSpPr txBox="1"/>
          <p:nvPr/>
        </p:nvSpPr>
        <p:spPr>
          <a:xfrm>
            <a:off x="838200" y="4834572"/>
            <a:ext cx="6539144"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 </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VARCHAR2(100) DEFAULT 'Laptop';</a:t>
            </a:r>
          </a:p>
          <a:p>
            <a:r>
              <a:rPr lang="en-US" dirty="0">
                <a:latin typeface="Consolas" panose="020B0609020204030204" pitchFamily="49" charset="0"/>
              </a:rPr>
              <a:t>BEGIN </a:t>
            </a:r>
          </a:p>
          <a:p>
            <a:r>
              <a:rPr lang="en-US" dirty="0">
                <a:latin typeface="Consolas" panose="020B0609020204030204" pitchFamily="49" charset="0"/>
              </a:rPr>
              <a:t>   NULL; </a:t>
            </a:r>
          </a:p>
          <a:p>
            <a:r>
              <a:rPr lang="en-US" dirty="0">
                <a:latin typeface="Consolas" panose="020B0609020204030204" pitchFamily="49" charset="0"/>
              </a:rPr>
              <a:t>END;</a:t>
            </a:r>
          </a:p>
        </p:txBody>
      </p:sp>
    </p:spTree>
    <p:extLst>
      <p:ext uri="{BB962C8B-B14F-4D97-AF65-F5344CB8AC3E}">
        <p14:creationId xmlns:p14="http://schemas.microsoft.com/office/powerpoint/2010/main" val="41679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5749-A5D9-41C2-B36B-80CF3CACF99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5" name="Content Placeholder 4">
            <a:extLst>
              <a:ext uri="{FF2B5EF4-FFF2-40B4-BE49-F238E27FC236}">
                <a16:creationId xmlns:a16="http://schemas.microsoft.com/office/drawing/2014/main" id="{ECB804AC-D547-48FD-8F2C-9434944619D8}"/>
              </a:ext>
            </a:extLst>
          </p:cNvPr>
          <p:cNvSpPr>
            <a:spLocks noGrp="1"/>
          </p:cNvSpPr>
          <p:nvPr>
            <p:ph idx="1"/>
          </p:nvPr>
        </p:nvSpPr>
        <p:spPr/>
        <p:txBody>
          <a:bodyPr/>
          <a:lstStyle/>
          <a:p>
            <a:r>
              <a:rPr lang="en-IN" b="0" i="0" dirty="0">
                <a:solidFill>
                  <a:srgbClr val="E3E3E3"/>
                </a:solidFill>
                <a:effectLst/>
                <a:latin typeface="-apple-system"/>
              </a:rPr>
              <a:t>NOT NULL constraint</a:t>
            </a:r>
          </a:p>
          <a:p>
            <a:pPr lvl="1"/>
            <a:r>
              <a:rPr lang="en-US" dirty="0"/>
              <a:t>If you impose the NOT NULL constraint on a value, then the variable cannot accept a NULL value. Besides, a variable declared with the NOT NULL must be initialized with a non-null value. Note that PL/SQL treats a zero-length string as a NULL value.</a:t>
            </a:r>
          </a:p>
        </p:txBody>
      </p:sp>
    </p:spTree>
    <p:extLst>
      <p:ext uri="{BB962C8B-B14F-4D97-AF65-F5344CB8AC3E}">
        <p14:creationId xmlns:p14="http://schemas.microsoft.com/office/powerpoint/2010/main" val="106675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1B88-F344-4BCD-88EA-0909F7E0296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1C1A82BB-5FF3-4763-A1D5-E8ED5F1B7E6E}"/>
              </a:ext>
            </a:extLst>
          </p:cNvPr>
          <p:cNvSpPr>
            <a:spLocks noGrp="1"/>
          </p:cNvSpPr>
          <p:nvPr>
            <p:ph idx="1"/>
          </p:nvPr>
        </p:nvSpPr>
        <p:spPr/>
        <p:txBody>
          <a:bodyPr/>
          <a:lstStyle/>
          <a:p>
            <a:r>
              <a:rPr lang="en-US" dirty="0"/>
              <a:t>The following example first declares a variable named </a:t>
            </a:r>
            <a:r>
              <a:rPr lang="en-US" dirty="0" err="1">
                <a:latin typeface="Consolas" panose="020B0609020204030204" pitchFamily="49" charset="0"/>
              </a:rPr>
              <a:t>l_shipping_status</a:t>
            </a:r>
            <a:r>
              <a:rPr lang="en-US" dirty="0">
                <a:latin typeface="Consolas" panose="020B0609020204030204" pitchFamily="49" charset="0"/>
              </a:rPr>
              <a:t> </a:t>
            </a:r>
            <a:r>
              <a:rPr lang="en-US" dirty="0"/>
              <a:t>with the </a:t>
            </a:r>
            <a:r>
              <a:rPr lang="en-US" dirty="0">
                <a:latin typeface="Consolas" panose="020B0609020204030204" pitchFamily="49" charset="0"/>
              </a:rPr>
              <a:t>NOT NULL </a:t>
            </a:r>
            <a:r>
              <a:rPr lang="en-US" dirty="0"/>
              <a:t>constraint. Then, it assigns the variable a zero-length string.</a:t>
            </a:r>
          </a:p>
          <a:p>
            <a:endParaRPr lang="en-US" dirty="0"/>
          </a:p>
          <a:p>
            <a:endParaRPr lang="en-US" dirty="0"/>
          </a:p>
          <a:p>
            <a:endParaRPr lang="en-US" dirty="0"/>
          </a:p>
          <a:p>
            <a:endParaRPr lang="en-US" dirty="0"/>
          </a:p>
          <a:p>
            <a:endParaRPr lang="en-IN" dirty="0"/>
          </a:p>
        </p:txBody>
      </p:sp>
      <p:sp>
        <p:nvSpPr>
          <p:cNvPr id="7" name="TextBox 6">
            <a:extLst>
              <a:ext uri="{FF2B5EF4-FFF2-40B4-BE49-F238E27FC236}">
                <a16:creationId xmlns:a16="http://schemas.microsoft.com/office/drawing/2014/main" id="{8F5348C9-0F65-43B8-A5FF-2A7668BDAA6B}"/>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VARCHAR2( 25 ) NOT NULL := 'Shipped';</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 '';</a:t>
            </a:r>
          </a:p>
          <a:p>
            <a:r>
              <a:rPr lang="en-US" dirty="0">
                <a:latin typeface="Consolas" panose="020B0609020204030204" pitchFamily="49" charset="0"/>
              </a:rPr>
              <a:t>END;</a:t>
            </a:r>
          </a:p>
        </p:txBody>
      </p:sp>
      <p:sp>
        <p:nvSpPr>
          <p:cNvPr id="9" name="TextBox 8">
            <a:extLst>
              <a:ext uri="{FF2B5EF4-FFF2-40B4-BE49-F238E27FC236}">
                <a16:creationId xmlns:a16="http://schemas.microsoft.com/office/drawing/2014/main" id="{74B5C36E-3E53-4799-9C46-0DDE92837D70}"/>
              </a:ext>
            </a:extLst>
          </p:cNvPr>
          <p:cNvSpPr txBox="1"/>
          <p:nvPr/>
        </p:nvSpPr>
        <p:spPr>
          <a:xfrm>
            <a:off x="838200" y="4983659"/>
            <a:ext cx="10818181" cy="923330"/>
          </a:xfrm>
          <a:prstGeom prst="rect">
            <a:avLst/>
          </a:prstGeom>
          <a:noFill/>
          <a:ln>
            <a:solidFill>
              <a:srgbClr val="FFC000"/>
            </a:solidFill>
          </a:ln>
        </p:spPr>
        <p:txBody>
          <a:bodyPr wrap="square">
            <a:spAutoFit/>
          </a:bodyPr>
          <a:lstStyle>
            <a:defPPr>
              <a:defRPr lang="en-US"/>
            </a:defPPr>
            <a:lvl1pPr>
              <a:defRPr>
                <a:latin typeface="Consolas" panose="020B0609020204030204" pitchFamily="49" charset="0"/>
              </a:defRPr>
            </a:lvl1pPr>
          </a:lstStyle>
          <a:p>
            <a:r>
              <a:rPr lang="en-US" dirty="0"/>
              <a:t>PL/SQL issued the following error: Because the variable </a:t>
            </a:r>
            <a:r>
              <a:rPr lang="en-US" dirty="0" err="1"/>
              <a:t>l_shipping_status</a:t>
            </a:r>
            <a:r>
              <a:rPr lang="en-US" dirty="0"/>
              <a:t> declared with the NOT NULL constraint, it could not accept a NULL value or zero-length string in this case.</a:t>
            </a:r>
            <a:endParaRPr lang="en-IN" dirty="0"/>
          </a:p>
        </p:txBody>
      </p:sp>
      <p:sp>
        <p:nvSpPr>
          <p:cNvPr id="12" name="TextBox 11">
            <a:extLst>
              <a:ext uri="{FF2B5EF4-FFF2-40B4-BE49-F238E27FC236}">
                <a16:creationId xmlns:a16="http://schemas.microsoft.com/office/drawing/2014/main" id="{5A1B028E-EF08-4406-973B-9AB456CE0486}"/>
              </a:ext>
            </a:extLst>
          </p:cNvPr>
          <p:cNvSpPr txBox="1"/>
          <p:nvPr/>
        </p:nvSpPr>
        <p:spPr>
          <a:xfrm>
            <a:off x="838200" y="6071548"/>
            <a:ext cx="6539144" cy="369332"/>
          </a:xfrm>
          <a:prstGeom prst="rect">
            <a:avLst/>
          </a:prstGeom>
          <a:noFill/>
          <a:ln>
            <a:solidFill>
              <a:srgbClr val="FFC000"/>
            </a:solidFill>
          </a:ln>
        </p:spPr>
        <p:txBody>
          <a:bodyPr wrap="square">
            <a:spAutoFit/>
          </a:bodyPr>
          <a:lstStyle/>
          <a:p>
            <a:r>
              <a:rPr lang="en-US" dirty="0">
                <a:latin typeface="Consolas" panose="020B0609020204030204" pitchFamily="49" charset="0"/>
              </a:rPr>
              <a:t>ORA-06502: PL/SQL: numeric or value error</a:t>
            </a:r>
          </a:p>
        </p:txBody>
      </p:sp>
    </p:spTree>
    <p:extLst>
      <p:ext uri="{BB962C8B-B14F-4D97-AF65-F5344CB8AC3E}">
        <p14:creationId xmlns:p14="http://schemas.microsoft.com/office/powerpoint/2010/main" val="1806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3D2-F33C-4F4F-9D62-F211967651F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99974F6-3FC4-462C-9F6E-FADABAE8814C}"/>
              </a:ext>
            </a:extLst>
          </p:cNvPr>
          <p:cNvSpPr>
            <a:spLocks noGrp="1"/>
          </p:cNvSpPr>
          <p:nvPr>
            <p:ph idx="1"/>
          </p:nvPr>
        </p:nvSpPr>
        <p:spPr/>
        <p:txBody>
          <a:bodyPr/>
          <a:lstStyle/>
          <a:p>
            <a:r>
              <a:rPr lang="en-IN" b="0" i="0" dirty="0">
                <a:solidFill>
                  <a:srgbClr val="E3E3E3"/>
                </a:solidFill>
                <a:effectLst/>
                <a:latin typeface="-apple-system"/>
              </a:rPr>
              <a:t>Variable assignments</a:t>
            </a:r>
          </a:p>
          <a:p>
            <a:pPr lvl="1"/>
            <a:r>
              <a:rPr lang="en-US" dirty="0"/>
              <a:t>To assign a value to a variable, you use the assignment operator (:=), for example:</a:t>
            </a:r>
            <a:endParaRPr lang="en-IN" dirty="0"/>
          </a:p>
        </p:txBody>
      </p:sp>
      <p:sp>
        <p:nvSpPr>
          <p:cNvPr id="4" name="TextBox 3">
            <a:extLst>
              <a:ext uri="{FF2B5EF4-FFF2-40B4-BE49-F238E27FC236}">
                <a16:creationId xmlns:a16="http://schemas.microsoft.com/office/drawing/2014/main" id="{7B29A78C-49C9-4707-864C-14D89B175EA3}"/>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VARCHAR2(100) := 'Silver';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 'Gold';</a:t>
            </a:r>
          </a:p>
          <a:p>
            <a:r>
              <a:rPr lang="en-US" dirty="0">
                <a:latin typeface="Consolas" panose="020B0609020204030204" pitchFamily="49" charset="0"/>
              </a:rPr>
              <a:t>    DBMS_OUTPUT.PUT_LINE(</a:t>
            </a:r>
            <a:r>
              <a:rPr lang="en-US" dirty="0" err="1">
                <a:latin typeface="Consolas" panose="020B0609020204030204" pitchFamily="49" charset="0"/>
              </a:rPr>
              <a:t>l_customer_group</a:t>
            </a:r>
            <a:r>
              <a:rPr lang="en-US" dirty="0">
                <a:latin typeface="Consolas" panose="020B0609020204030204" pitchFamily="49" charset="0"/>
              </a:rPr>
              <a:t>);</a:t>
            </a:r>
          </a:p>
          <a:p>
            <a:r>
              <a:rPr lang="en-US" dirty="0">
                <a:latin typeface="Consolas" panose="020B0609020204030204" pitchFamily="49" charset="0"/>
              </a:rPr>
              <a:t>END;</a:t>
            </a:r>
          </a:p>
        </p:txBody>
      </p:sp>
    </p:spTree>
    <p:extLst>
      <p:ext uri="{BB962C8B-B14F-4D97-AF65-F5344CB8AC3E}">
        <p14:creationId xmlns:p14="http://schemas.microsoft.com/office/powerpoint/2010/main" val="35181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D185-0C90-4433-B91A-971B0A792CBC}"/>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1483F7E-FD21-4DAA-BAD1-C93D17DE258C}"/>
              </a:ext>
            </a:extLst>
          </p:cNvPr>
          <p:cNvSpPr>
            <a:spLocks noGrp="1"/>
          </p:cNvSpPr>
          <p:nvPr>
            <p:ph idx="1"/>
          </p:nvPr>
        </p:nvSpPr>
        <p:spPr/>
        <p:txBody>
          <a:bodyPr/>
          <a:lstStyle/>
          <a:p>
            <a:r>
              <a:rPr lang="en-IN" dirty="0"/>
              <a:t>Anchored declarations</a:t>
            </a:r>
          </a:p>
          <a:p>
            <a:pPr lvl="1"/>
            <a:r>
              <a:rPr lang="en-US" b="0" i="0" dirty="0">
                <a:solidFill>
                  <a:srgbClr val="E3E3E3"/>
                </a:solidFill>
                <a:effectLst/>
                <a:latin typeface="-apple-system"/>
              </a:rPr>
              <a:t>Typically, you declare a variable and select a value from a table column to this variable. If the </a:t>
            </a:r>
            <a:r>
              <a:rPr lang="en-US" b="0" i="0" u="none" strike="noStrike" dirty="0">
                <a:effectLst/>
                <a:latin typeface="-apple-system"/>
              </a:rPr>
              <a:t>data type</a:t>
            </a:r>
            <a:r>
              <a:rPr lang="en-US" b="0" i="0" dirty="0">
                <a:solidFill>
                  <a:srgbClr val="E3E3E3"/>
                </a:solidFill>
                <a:effectLst/>
                <a:latin typeface="-apple-system"/>
              </a:rPr>
              <a:t> of the table column changes, you must adjust the program to make it work with the new type.</a:t>
            </a:r>
          </a:p>
        </p:txBody>
      </p:sp>
    </p:spTree>
    <p:extLst>
      <p:ext uri="{BB962C8B-B14F-4D97-AF65-F5344CB8AC3E}">
        <p14:creationId xmlns:p14="http://schemas.microsoft.com/office/powerpoint/2010/main" val="20086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A950-2171-415D-8BC4-0723747DDB57}"/>
              </a:ext>
            </a:extLst>
          </p:cNvPr>
          <p:cNvSpPr>
            <a:spLocks noGrp="1"/>
          </p:cNvSpPr>
          <p:nvPr>
            <p:ph type="title"/>
          </p:nvPr>
        </p:nvSpPr>
        <p:spPr/>
        <p:txBody>
          <a:bodyPr>
            <a:normAutofit/>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64592FB5-0B1D-4F54-8A41-FD02B453D3E8}"/>
              </a:ext>
            </a:extLst>
          </p:cNvPr>
          <p:cNvSpPr>
            <a:spLocks noGrp="1"/>
          </p:cNvSpPr>
          <p:nvPr>
            <p:ph idx="1"/>
          </p:nvPr>
        </p:nvSpPr>
        <p:spPr/>
        <p:txBody>
          <a:bodyPr>
            <a:normAutofit lnSpcReduction="10000"/>
          </a:bodyPr>
          <a:lstStyle/>
          <a:p>
            <a:r>
              <a:rPr lang="en-IN" dirty="0"/>
              <a:t>What is PL/SQL ?</a:t>
            </a:r>
          </a:p>
          <a:p>
            <a:pPr lvl="1"/>
            <a:r>
              <a:rPr lang="en-US" dirty="0"/>
              <a:t>introduce you to PL/SQL programming language and its architecture.</a:t>
            </a:r>
            <a:endParaRPr lang="en-IN" dirty="0"/>
          </a:p>
          <a:p>
            <a:r>
              <a:rPr lang="en-IN" sz="2400" dirty="0"/>
              <a:t>Anonymous Block</a:t>
            </a:r>
          </a:p>
          <a:p>
            <a:pPr lvl="1"/>
            <a:r>
              <a:rPr lang="en-US" dirty="0"/>
              <a:t>explain PL/SQL anonymous blocks and shows you how to execute an anonymous block in SQL*Plus and Oracle SQL Developer tools.</a:t>
            </a:r>
          </a:p>
          <a:p>
            <a:r>
              <a:rPr lang="en-IN" dirty="0"/>
              <a:t>Data Types</a:t>
            </a:r>
          </a:p>
          <a:p>
            <a:pPr lvl="1"/>
            <a:r>
              <a:rPr lang="en-US" dirty="0"/>
              <a:t> give you a brief overview of PL/SQL data types including number, Boolean, character, and datetime.</a:t>
            </a:r>
            <a:endParaRPr lang="en-IN" dirty="0"/>
          </a:p>
          <a:p>
            <a:r>
              <a:rPr lang="en-IN" dirty="0"/>
              <a:t>Variables</a:t>
            </a:r>
          </a:p>
          <a:p>
            <a:pPr lvl="1"/>
            <a:r>
              <a:rPr lang="en-US" dirty="0"/>
              <a:t> introduce you to PL/SQL variables and shows you how to manipulate variables in programs efficiently.</a:t>
            </a:r>
          </a:p>
        </p:txBody>
      </p:sp>
    </p:spTree>
    <p:extLst>
      <p:ext uri="{BB962C8B-B14F-4D97-AF65-F5344CB8AC3E}">
        <p14:creationId xmlns:p14="http://schemas.microsoft.com/office/powerpoint/2010/main" val="5471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B2B-591E-4CAB-A1BF-BE98DFCE8E1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C58CB0A-C815-4FEF-8338-AD30D542DA01}"/>
              </a:ext>
            </a:extLst>
          </p:cNvPr>
          <p:cNvSpPr>
            <a:spLocks noGrp="1"/>
          </p:cNvSpPr>
          <p:nvPr>
            <p:ph idx="1"/>
          </p:nvPr>
        </p:nvSpPr>
        <p:spPr/>
        <p:txBody>
          <a:bodyPr/>
          <a:lstStyle/>
          <a:p>
            <a:r>
              <a:rPr lang="en-US" dirty="0"/>
              <a:t>PL/SQL allows you to declare a variable whose data type anchor to a table column or another variable. Consider the following example:</a:t>
            </a:r>
          </a:p>
          <a:p>
            <a:endParaRPr lang="en-IN" dirty="0"/>
          </a:p>
        </p:txBody>
      </p:sp>
      <p:sp>
        <p:nvSpPr>
          <p:cNvPr id="6" name="TextBox 5">
            <a:extLst>
              <a:ext uri="{FF2B5EF4-FFF2-40B4-BE49-F238E27FC236}">
                <a16:creationId xmlns:a16="http://schemas.microsoft.com/office/drawing/2014/main" id="{39C74110-2AC3-4F80-85FC-EDC6C88851C0}"/>
              </a:ext>
            </a:extLst>
          </p:cNvPr>
          <p:cNvSpPr txBox="1"/>
          <p:nvPr/>
        </p:nvSpPr>
        <p:spPr>
          <a:xfrm>
            <a:off x="838200" y="2709667"/>
            <a:ext cx="10515599" cy="387798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l_credit_limit</a:t>
            </a:r>
            <a:r>
              <a:rPr lang="en-US" sz="1600" dirty="0">
                <a:latin typeface="Consolas" panose="020B0609020204030204" pitchFamily="49" charset="0"/>
              </a:rPr>
              <a:t> </a:t>
            </a:r>
            <a:r>
              <a:rPr lang="en-US" sz="1600" dirty="0" err="1">
                <a:latin typeface="Consolas" panose="020B0609020204030204" pitchFamily="49" charset="0"/>
              </a:rPr>
              <a:t>customers.credit_limit%TYPE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SELECT</a:t>
            </a:r>
          </a:p>
          <a:p>
            <a:r>
              <a:rPr lang="en-US" sz="1600" dirty="0">
                <a:latin typeface="Consolas" panose="020B0609020204030204" pitchFamily="49" charset="0"/>
              </a:rPr>
              <a:t>    name, </a:t>
            </a:r>
            <a:r>
              <a:rPr lang="en-US" sz="1600" dirty="0" err="1">
                <a:latin typeface="Consolas" panose="020B0609020204030204" pitchFamily="49" charset="0"/>
              </a:rPr>
              <a:t>credit_limit</a:t>
            </a:r>
            <a:endParaRPr lang="en-US" sz="1600" dirty="0">
              <a:latin typeface="Consolas" panose="020B0609020204030204" pitchFamily="49" charset="0"/>
            </a:endParaRPr>
          </a:p>
          <a:p>
            <a:r>
              <a:rPr lang="en-US" sz="1600" dirty="0">
                <a:latin typeface="Consolas" panose="020B0609020204030204" pitchFamily="49" charset="0"/>
              </a:rPr>
              <a:t>  INTO</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l_credit_limit</a:t>
            </a:r>
            <a:endParaRPr lang="en-US" sz="1600" dirty="0">
              <a:latin typeface="Consolas" panose="020B0609020204030204" pitchFamily="49" charset="0"/>
            </a:endParaRPr>
          </a:p>
          <a:p>
            <a:r>
              <a:rPr lang="en-US" sz="1600" dirty="0">
                <a:latin typeface="Consolas" panose="020B0609020204030204" pitchFamily="49" charset="0"/>
              </a:rPr>
              <a:t>  FROM</a:t>
            </a:r>
          </a:p>
          <a:p>
            <a:r>
              <a:rPr lang="en-US" sz="1600" dirty="0">
                <a:latin typeface="Consolas" panose="020B0609020204030204" pitchFamily="49" charset="0"/>
              </a:rPr>
              <a:t>    customers</a:t>
            </a:r>
          </a:p>
          <a:p>
            <a:r>
              <a:rPr lang="en-US" sz="1600" dirty="0">
                <a:latin typeface="Consolas" panose="020B0609020204030204" pitchFamily="49" charset="0"/>
              </a:rPr>
              <a:t>  WHERE</a:t>
            </a:r>
          </a:p>
          <a:p>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 38;</a:t>
            </a:r>
          </a:p>
          <a:p>
            <a:endParaRPr lang="en-US" sz="1600" dirty="0">
              <a:latin typeface="Consolas" panose="020B0609020204030204" pitchFamily="49" charset="0"/>
            </a:endParaRPr>
          </a:p>
          <a:p>
            <a:r>
              <a:rPr lang="en-US" sz="1600" dirty="0">
                <a:latin typeface="Consolas" panose="020B0609020204030204" pitchFamily="49" charset="0"/>
              </a:rPr>
              <a:t>  DBMS_OUTPUT.PUT_LINE(</a:t>
            </a:r>
            <a:r>
              <a:rPr lang="en-US" sz="1600" dirty="0" err="1">
                <a:latin typeface="Consolas" panose="020B0609020204030204" pitchFamily="49" charset="0"/>
              </a:rPr>
              <a:t>l_customer_name</a:t>
            </a:r>
            <a:r>
              <a:rPr lang="en-US" sz="1600" dirty="0">
                <a:latin typeface="Consolas" panose="020B0609020204030204" pitchFamily="49" charset="0"/>
              </a:rPr>
              <a:t> || ':' || </a:t>
            </a:r>
            <a:r>
              <a:rPr lang="en-US" sz="1600" dirty="0" err="1">
                <a:latin typeface="Consolas" panose="020B0609020204030204" pitchFamily="49" charset="0"/>
              </a:rPr>
              <a:t>l_credit_limit</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81803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3DC5-DE6E-4507-8614-947C78049347}"/>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656F2C4B-73EE-472A-B136-ACAAB6C0D7CF}"/>
              </a:ext>
            </a:extLst>
          </p:cNvPr>
          <p:cNvSpPr>
            <a:spLocks noGrp="1"/>
          </p:cNvSpPr>
          <p:nvPr>
            <p:ph idx="1"/>
          </p:nvPr>
        </p:nvSpPr>
        <p:spPr/>
        <p:txBody>
          <a:bodyPr/>
          <a:lstStyle/>
          <a:p>
            <a:r>
              <a:rPr lang="en-US" dirty="0"/>
              <a:t>Unlike a variable, a constant holds a value that does not change throughout the execution of the program.</a:t>
            </a:r>
          </a:p>
          <a:p>
            <a:r>
              <a:rPr lang="en-US" dirty="0"/>
              <a:t>Constants make your code more readable. Consider the following line of code that calculates the list price from price.</a:t>
            </a:r>
            <a:endParaRPr lang="en-IN" dirty="0"/>
          </a:p>
        </p:txBody>
      </p:sp>
      <p:sp>
        <p:nvSpPr>
          <p:cNvPr id="4" name="TextBox 3">
            <a:extLst>
              <a:ext uri="{FF2B5EF4-FFF2-40B4-BE49-F238E27FC236}">
                <a16:creationId xmlns:a16="http://schemas.microsoft.com/office/drawing/2014/main" id="{2903BB8D-9E87-44D0-9119-7701961C0B0B}"/>
              </a:ext>
            </a:extLst>
          </p:cNvPr>
          <p:cNvSpPr txBox="1"/>
          <p:nvPr/>
        </p:nvSpPr>
        <p:spPr>
          <a:xfrm>
            <a:off x="838201" y="3662740"/>
            <a:ext cx="4870141" cy="338554"/>
          </a:xfrm>
          <a:prstGeom prst="rect">
            <a:avLst/>
          </a:prstGeom>
          <a:noFill/>
          <a:ln>
            <a:solidFill>
              <a:srgbClr val="FFC000"/>
            </a:solidFill>
          </a:ln>
        </p:spPr>
        <p:txBody>
          <a:bodyPr wrap="square">
            <a:spAutoFit/>
          </a:bodyPr>
          <a:lstStyle/>
          <a:p>
            <a:r>
              <a:rPr lang="en-US" sz="1600" dirty="0" err="1">
                <a:latin typeface="Consolas" panose="020B0609020204030204" pitchFamily="49" charset="0"/>
              </a:rPr>
              <a:t>l_list_price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0.1;</a:t>
            </a:r>
          </a:p>
        </p:txBody>
      </p:sp>
    </p:spTree>
    <p:extLst>
      <p:ext uri="{BB962C8B-B14F-4D97-AF65-F5344CB8AC3E}">
        <p14:creationId xmlns:p14="http://schemas.microsoft.com/office/powerpoint/2010/main" val="35872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F2B0-440C-4487-A6C2-07124FBA526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0B80BD88-1A1F-497B-9706-959607AC17D5}"/>
              </a:ext>
            </a:extLst>
          </p:cNvPr>
          <p:cNvSpPr>
            <a:spLocks noGrp="1"/>
          </p:cNvSpPr>
          <p:nvPr>
            <p:ph idx="1"/>
          </p:nvPr>
        </p:nvSpPr>
        <p:spPr/>
        <p:txBody>
          <a:bodyPr/>
          <a:lstStyle/>
          <a:p>
            <a:r>
              <a:rPr lang="en-US" dirty="0"/>
              <a:t>The following example declares two constants </a:t>
            </a:r>
            <a:r>
              <a:rPr lang="en-US" dirty="0" err="1">
                <a:latin typeface="Consolas" panose="020B0609020204030204" pitchFamily="49" charset="0"/>
              </a:rPr>
              <a:t>co_payment_term</a:t>
            </a:r>
            <a:r>
              <a:rPr lang="en-US" dirty="0"/>
              <a:t> and </a:t>
            </a:r>
            <a:r>
              <a:rPr lang="en-US" dirty="0" err="1">
                <a:latin typeface="Consolas" panose="020B0609020204030204" pitchFamily="49" charset="0"/>
              </a:rPr>
              <a:t>co_payment_status</a:t>
            </a:r>
            <a:r>
              <a:rPr lang="en-US" dirty="0"/>
              <a:t>:</a:t>
            </a:r>
          </a:p>
          <a:p>
            <a:endParaRPr lang="en-US" dirty="0"/>
          </a:p>
          <a:p>
            <a:endParaRPr lang="en-US" dirty="0"/>
          </a:p>
          <a:p>
            <a:endParaRPr lang="en-US" dirty="0"/>
          </a:p>
          <a:p>
            <a:r>
              <a:rPr lang="en-US" dirty="0"/>
              <a:t>If you attempt to change the </a:t>
            </a:r>
            <a:r>
              <a:rPr lang="en-US" dirty="0" err="1"/>
              <a:t>co_payment_term</a:t>
            </a:r>
            <a:r>
              <a:rPr lang="en-US" dirty="0"/>
              <a:t> in the execution section, PL/SQL will issue an error</a:t>
            </a:r>
            <a:endParaRPr lang="en-IN" dirty="0"/>
          </a:p>
        </p:txBody>
      </p:sp>
      <p:sp>
        <p:nvSpPr>
          <p:cNvPr id="4" name="TextBox 3">
            <a:extLst>
              <a:ext uri="{FF2B5EF4-FFF2-40B4-BE49-F238E27FC236}">
                <a16:creationId xmlns:a16="http://schemas.microsoft.com/office/drawing/2014/main" id="{F7936554-44E1-46D1-9B3C-78665C2629E6}"/>
              </a:ext>
            </a:extLst>
          </p:cNvPr>
          <p:cNvSpPr txBox="1"/>
          <p:nvPr/>
        </p:nvSpPr>
        <p:spPr>
          <a:xfrm>
            <a:off x="838199" y="2656991"/>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NULL;</a:t>
            </a:r>
          </a:p>
          <a:p>
            <a:r>
              <a:rPr lang="en-US" sz="1600" dirty="0">
                <a:latin typeface="Consolas" panose="020B0609020204030204" pitchFamily="49" charset="0"/>
              </a:rPr>
              <a:t>END;</a:t>
            </a:r>
          </a:p>
        </p:txBody>
      </p:sp>
      <p:sp>
        <p:nvSpPr>
          <p:cNvPr id="11" name="TextBox 10">
            <a:extLst>
              <a:ext uri="{FF2B5EF4-FFF2-40B4-BE49-F238E27FC236}">
                <a16:creationId xmlns:a16="http://schemas.microsoft.com/office/drawing/2014/main" id="{5478A17B-D7A2-42A0-B48B-294397DE5A37}"/>
              </a:ext>
            </a:extLst>
          </p:cNvPr>
          <p:cNvSpPr txBox="1"/>
          <p:nvPr/>
        </p:nvSpPr>
        <p:spPr>
          <a:xfrm>
            <a:off x="838199" y="5058017"/>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 30; -- error</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494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7DE0-2128-497D-A39A-4BA487938F5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D73E1C3B-0840-4AAF-B22E-0A5AB77EA79F}"/>
              </a:ext>
            </a:extLst>
          </p:cNvPr>
          <p:cNvSpPr>
            <a:spLocks noGrp="1"/>
          </p:cNvSpPr>
          <p:nvPr>
            <p:ph idx="1"/>
          </p:nvPr>
        </p:nvSpPr>
        <p:spPr/>
        <p:txBody>
          <a:bodyPr/>
          <a:lstStyle/>
          <a:p>
            <a:r>
              <a:rPr lang="en-US" dirty="0"/>
              <a:t>The following illustrates how to declare a constant whose value is derived from an expression:</a:t>
            </a:r>
            <a:endParaRPr lang="en-IN" dirty="0"/>
          </a:p>
        </p:txBody>
      </p:sp>
      <p:sp>
        <p:nvSpPr>
          <p:cNvPr id="4" name="TextBox 3">
            <a:extLst>
              <a:ext uri="{FF2B5EF4-FFF2-40B4-BE49-F238E27FC236}">
                <a16:creationId xmlns:a16="http://schemas.microsoft.com/office/drawing/2014/main" id="{C4F4B6C6-6600-421E-83E5-64E8CE2D71B1}"/>
              </a:ext>
            </a:extLst>
          </p:cNvPr>
          <p:cNvSpPr txBox="1"/>
          <p:nvPr/>
        </p:nvSpPr>
        <p:spPr>
          <a:xfrm>
            <a:off x="838200" y="2767578"/>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co_pi</a:t>
            </a:r>
            <a:r>
              <a:rPr lang="en-US" sz="1600" dirty="0">
                <a:latin typeface="Consolas" panose="020B0609020204030204" pitchFamily="49" charset="0"/>
              </a:rPr>
              <a:t>     CONSTANT REAL := 3.14159;</a:t>
            </a:r>
          </a:p>
          <a:p>
            <a:r>
              <a:rPr lang="en-US" sz="1600" dirty="0">
                <a:latin typeface="Consolas" panose="020B0609020204030204" pitchFamily="49" charset="0"/>
              </a:rPr>
              <a:t>    </a:t>
            </a:r>
            <a:r>
              <a:rPr lang="en-US" sz="1600" dirty="0" err="1">
                <a:latin typeface="Consolas" panose="020B0609020204030204" pitchFamily="49" charset="0"/>
              </a:rPr>
              <a:t>co_radius</a:t>
            </a:r>
            <a:r>
              <a:rPr lang="en-US" sz="1600" dirty="0">
                <a:latin typeface="Consolas" panose="020B0609020204030204" pitchFamily="49" charset="0"/>
              </a:rPr>
              <a:t> CONSTANT REAL := 10;</a:t>
            </a:r>
          </a:p>
          <a:p>
            <a:r>
              <a:rPr lang="en-US" sz="1600" dirty="0">
                <a:latin typeface="Consolas" panose="020B0609020204030204" pitchFamily="49" charset="0"/>
              </a:rPr>
              <a:t>    </a:t>
            </a:r>
            <a:r>
              <a:rPr lang="en-US" sz="1600" dirty="0" err="1">
                <a:latin typeface="Consolas" panose="020B0609020204030204" pitchFamily="49" charset="0"/>
              </a:rPr>
              <a:t>co_area</a:t>
            </a:r>
            <a:r>
              <a:rPr lang="en-US" sz="1600" dirty="0">
                <a:latin typeface="Consolas" panose="020B0609020204030204" pitchFamily="49" charset="0"/>
              </a:rPr>
              <a:t>   CONSTANT REAL := (</a:t>
            </a:r>
            <a:r>
              <a:rPr lang="en-US" sz="1600" dirty="0" err="1">
                <a:latin typeface="Consolas" panose="020B0609020204030204" pitchFamily="49" charset="0"/>
              </a:rPr>
              <a:t>co_pi</a:t>
            </a:r>
            <a:r>
              <a:rPr lang="en-US" sz="1600" dirty="0">
                <a:latin typeface="Consolas" panose="020B0609020204030204" pitchFamily="49" charset="0"/>
              </a:rPr>
              <a:t> * </a:t>
            </a:r>
            <a:r>
              <a:rPr lang="en-US" sz="1600" dirty="0" err="1">
                <a:latin typeface="Consolas" panose="020B0609020204030204" pitchFamily="49" charset="0"/>
              </a:rPr>
              <a:t>co_radius</a:t>
            </a:r>
            <a:r>
              <a:rPr lang="en-US" sz="1600" dirty="0">
                <a:latin typeface="Consolas" panose="020B0609020204030204" pitchFamily="49" charset="0"/>
              </a:rPr>
              <a:t>**2);</a:t>
            </a:r>
          </a:p>
          <a:p>
            <a:r>
              <a:rPr lang="en-US" sz="1600" dirty="0">
                <a:latin typeface="Consolas" panose="020B0609020204030204" pitchFamily="49" charset="0"/>
              </a:rPr>
              <a:t>BEGIN</a:t>
            </a:r>
          </a:p>
          <a:p>
            <a:r>
              <a:rPr lang="en-US" sz="1600" dirty="0">
                <a:latin typeface="Consolas" panose="020B0609020204030204" pitchFamily="49" charset="0"/>
              </a:rPr>
              <a:t>    DBMS_OUTPUT.PUT_LINE(</a:t>
            </a:r>
            <a:r>
              <a:rPr lang="en-US" sz="1600" dirty="0" err="1">
                <a:latin typeface="Consolas" panose="020B0609020204030204" pitchFamily="49" charset="0"/>
              </a:rPr>
              <a:t>co_area</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14181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6E55-F78E-4034-A54F-EE618B4D79A7}"/>
              </a:ext>
            </a:extLst>
          </p:cNvPr>
          <p:cNvSpPr>
            <a:spLocks noGrp="1"/>
          </p:cNvSpPr>
          <p:nvPr>
            <p:ph type="title"/>
          </p:nvPr>
        </p:nvSpPr>
        <p:spPr/>
        <p:txBody>
          <a:bodyPr/>
          <a:lstStyle/>
          <a:p>
            <a:r>
              <a:rPr lang="en-IN" dirty="0"/>
              <a:t>Section 2. Conditional control</a:t>
            </a:r>
          </a:p>
        </p:txBody>
      </p:sp>
      <p:sp>
        <p:nvSpPr>
          <p:cNvPr id="3" name="Content Placeholder 2">
            <a:extLst>
              <a:ext uri="{FF2B5EF4-FFF2-40B4-BE49-F238E27FC236}">
                <a16:creationId xmlns:a16="http://schemas.microsoft.com/office/drawing/2014/main" id="{BF7885E7-11FD-42BE-930B-339E966ED88B}"/>
              </a:ext>
            </a:extLst>
          </p:cNvPr>
          <p:cNvSpPr>
            <a:spLocks noGrp="1"/>
          </p:cNvSpPr>
          <p:nvPr>
            <p:ph idx="1"/>
          </p:nvPr>
        </p:nvSpPr>
        <p:spPr/>
        <p:txBody>
          <a:bodyPr>
            <a:normAutofit lnSpcReduction="10000"/>
          </a:bodyPr>
          <a:lstStyle/>
          <a:p>
            <a:r>
              <a:rPr lang="en-IN" dirty="0"/>
              <a:t>IF statements</a:t>
            </a:r>
          </a:p>
          <a:p>
            <a:pPr lvl="1"/>
            <a:r>
              <a:rPr lang="en-US" dirty="0"/>
              <a:t>introduce you various IF statement to either execute or skip a sequence of statements based on a condition.</a:t>
            </a:r>
          </a:p>
          <a:p>
            <a:r>
              <a:rPr lang="en-IN" dirty="0"/>
              <a:t>CASE statements</a:t>
            </a:r>
          </a:p>
          <a:p>
            <a:pPr lvl="1"/>
            <a:r>
              <a:rPr lang="en-US" dirty="0"/>
              <a:t>learn how to choose one sequence of statements out of many possible sequences to execute.</a:t>
            </a:r>
          </a:p>
          <a:p>
            <a:r>
              <a:rPr lang="en-US" dirty="0"/>
              <a:t>GOTO</a:t>
            </a:r>
          </a:p>
          <a:p>
            <a:pPr lvl="1"/>
            <a:r>
              <a:rPr lang="en-US" dirty="0"/>
              <a:t>explain the GOTO statement and shows how to use it to transfer control to a labeled block or statement.</a:t>
            </a:r>
          </a:p>
          <a:p>
            <a:r>
              <a:rPr lang="en-US" dirty="0"/>
              <a:t>NULL statements</a:t>
            </a:r>
          </a:p>
          <a:p>
            <a:pPr lvl="1"/>
            <a:r>
              <a:rPr lang="en-US" dirty="0"/>
              <a:t>show you how to use the NULL statement to make the code more clearer.</a:t>
            </a:r>
            <a:endParaRPr lang="en-IN" dirty="0"/>
          </a:p>
        </p:txBody>
      </p:sp>
    </p:spTree>
    <p:extLst>
      <p:ext uri="{BB962C8B-B14F-4D97-AF65-F5344CB8AC3E}">
        <p14:creationId xmlns:p14="http://schemas.microsoft.com/office/powerpoint/2010/main" val="6615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88D-BAB5-4EFD-B302-D5EC6EE6115B}"/>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78C35D43-4774-45DF-8A3F-2E01C192A54F}"/>
              </a:ext>
            </a:extLst>
          </p:cNvPr>
          <p:cNvSpPr>
            <a:spLocks noGrp="1"/>
          </p:cNvSpPr>
          <p:nvPr>
            <p:ph idx="1"/>
          </p:nvPr>
        </p:nvSpPr>
        <p:spPr/>
        <p:txBody>
          <a:bodyPr/>
          <a:lstStyle/>
          <a:p>
            <a:r>
              <a:rPr lang="en-US" dirty="0"/>
              <a:t>The IF statement allows you to either execute or skip a sequence of statements, depending on a condition. The IF statement has the three forms:</a:t>
            </a:r>
          </a:p>
          <a:p>
            <a:pPr lvl="1"/>
            <a:r>
              <a:rPr lang="en-US" dirty="0"/>
              <a:t>IF THEN</a:t>
            </a:r>
          </a:p>
          <a:p>
            <a:pPr lvl="1"/>
            <a:r>
              <a:rPr lang="en-US" dirty="0"/>
              <a:t>IF THEN ELSE</a:t>
            </a:r>
          </a:p>
          <a:p>
            <a:pPr lvl="1"/>
            <a:r>
              <a:rPr lang="en-US" dirty="0"/>
              <a:t>IF THEN ELSIF</a:t>
            </a:r>
            <a:endParaRPr lang="en-IN" dirty="0"/>
          </a:p>
        </p:txBody>
      </p:sp>
    </p:spTree>
    <p:extLst>
      <p:ext uri="{BB962C8B-B14F-4D97-AF65-F5344CB8AC3E}">
        <p14:creationId xmlns:p14="http://schemas.microsoft.com/office/powerpoint/2010/main" val="328798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E101-ECF7-4996-84A1-166AB394A194}"/>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29E2298-39CC-4B6A-96F3-1B3C003FD60B}"/>
              </a:ext>
            </a:extLst>
          </p:cNvPr>
          <p:cNvSpPr>
            <a:spLocks noGrp="1"/>
          </p:cNvSpPr>
          <p:nvPr>
            <p:ph idx="1"/>
          </p:nvPr>
        </p:nvSpPr>
        <p:spPr/>
        <p:txBody>
          <a:bodyPr/>
          <a:lstStyle/>
          <a:p>
            <a:r>
              <a:rPr lang="en-US" dirty="0"/>
              <a:t>The following illustrates the structure of the IF THEN statement:</a:t>
            </a:r>
          </a:p>
          <a:p>
            <a:endParaRPr lang="en-US" dirty="0"/>
          </a:p>
          <a:p>
            <a:endParaRPr lang="en-US" dirty="0"/>
          </a:p>
          <a:p>
            <a:r>
              <a:rPr lang="en-US" dirty="0"/>
              <a:t>The condition is a Boolean expression that always evaluates to TRUE, FALSE, or NULL.</a:t>
            </a:r>
          </a:p>
          <a:p>
            <a:r>
              <a:rPr lang="en-US" dirty="0"/>
              <a:t>If the condition evaluates to TRUE, the statements after the THEN execute. Otherwise, the IF statement does nothing.</a:t>
            </a:r>
          </a:p>
          <a:p>
            <a:endParaRPr lang="en-IN" dirty="0"/>
          </a:p>
        </p:txBody>
      </p:sp>
      <p:sp>
        <p:nvSpPr>
          <p:cNvPr id="4" name="TextBox 3">
            <a:extLst>
              <a:ext uri="{FF2B5EF4-FFF2-40B4-BE49-F238E27FC236}">
                <a16:creationId xmlns:a16="http://schemas.microsoft.com/office/drawing/2014/main" id="{E2F5C1A6-90B8-45D7-ABA0-622809723583}"/>
              </a:ext>
            </a:extLst>
          </p:cNvPr>
          <p:cNvSpPr txBox="1"/>
          <p:nvPr/>
        </p:nvSpPr>
        <p:spPr>
          <a:xfrm>
            <a:off x="838200" y="2403594"/>
            <a:ext cx="6423734" cy="830997"/>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35740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066E-6393-4686-B8BF-FD102CEBEED5}"/>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D9D66D1B-A062-46EF-B854-A7AA808EBCA0}"/>
              </a:ext>
            </a:extLst>
          </p:cNvPr>
          <p:cNvSpPr>
            <a:spLocks noGrp="1"/>
          </p:cNvSpPr>
          <p:nvPr>
            <p:ph idx="1"/>
          </p:nvPr>
        </p:nvSpPr>
        <p:spPr/>
        <p:txBody>
          <a:bodyPr/>
          <a:lstStyle/>
          <a:p>
            <a:r>
              <a:rPr lang="en-US" dirty="0"/>
              <a:t>PL/SQL IF THEN statement example</a:t>
            </a:r>
          </a:p>
          <a:p>
            <a:pPr lvl="1"/>
            <a:r>
              <a:rPr lang="en-US" dirty="0"/>
              <a:t>In the following example, the statements between THEN and END IF execute because the sales revenue is greater than 100,000.</a:t>
            </a:r>
            <a:endParaRPr lang="en-IN" dirty="0"/>
          </a:p>
        </p:txBody>
      </p:sp>
      <p:sp>
        <p:nvSpPr>
          <p:cNvPr id="5" name="TextBox 4">
            <a:extLst>
              <a:ext uri="{FF2B5EF4-FFF2-40B4-BE49-F238E27FC236}">
                <a16:creationId xmlns:a16="http://schemas.microsoft.com/office/drawing/2014/main" id="{82AB8952-0CD3-41E5-B7D3-A5173B62CED6}"/>
              </a:ext>
            </a:extLst>
          </p:cNvPr>
          <p:cNvSpPr txBox="1"/>
          <p:nvPr/>
        </p:nvSpPr>
        <p:spPr>
          <a:xfrm>
            <a:off x="838200" y="3093353"/>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r>
              <a:rPr lang="en-US" sz="1600" dirty="0" err="1">
                <a:latin typeface="Consolas" panose="020B0609020204030204" pitchFamily="49" charset="0"/>
              </a:rPr>
              <a:t>n_sales</a:t>
            </a:r>
            <a:r>
              <a:rPr lang="en-US" sz="1600" dirty="0">
                <a:latin typeface="Consolas" panose="020B0609020204030204" pitchFamily="49" charset="0"/>
              </a:rPr>
              <a:t> NUMBER := 2000000; </a:t>
            </a:r>
          </a:p>
          <a:p>
            <a:r>
              <a:rPr lang="en-US" sz="1600" dirty="0">
                <a:latin typeface="Consolas" panose="020B0609020204030204" pitchFamily="49" charset="0"/>
              </a:rPr>
              <a:t>BEGIN </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DBMS_OUTPUT.PUT_LINE( 'Sales revenue is greater than 100K ' ); </a:t>
            </a:r>
          </a:p>
          <a:p>
            <a:r>
              <a:rPr lang="en-US" sz="1600" dirty="0">
                <a:latin typeface="Consolas" panose="020B0609020204030204" pitchFamily="49" charset="0"/>
              </a:rPr>
              <a:t>   END IF; </a:t>
            </a:r>
          </a:p>
          <a:p>
            <a:r>
              <a:rPr lang="en-US" sz="1600" dirty="0">
                <a:latin typeface="Consolas" panose="020B0609020204030204" pitchFamily="49" charset="0"/>
              </a:rPr>
              <a:t>END;</a:t>
            </a:r>
          </a:p>
        </p:txBody>
      </p:sp>
    </p:spTree>
    <p:extLst>
      <p:ext uri="{BB962C8B-B14F-4D97-AF65-F5344CB8AC3E}">
        <p14:creationId xmlns:p14="http://schemas.microsoft.com/office/powerpoint/2010/main" val="41890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07C9-749F-4374-A554-314ECF5B901A}"/>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07BD4EF-5B98-4FB9-9E27-489C6A97159E}"/>
              </a:ext>
            </a:extLst>
          </p:cNvPr>
          <p:cNvSpPr>
            <a:spLocks noGrp="1"/>
          </p:cNvSpPr>
          <p:nvPr>
            <p:ph idx="1"/>
          </p:nvPr>
        </p:nvSpPr>
        <p:spPr/>
        <p:txBody>
          <a:bodyPr/>
          <a:lstStyle/>
          <a:p>
            <a:r>
              <a:rPr lang="en-US" b="0" i="0" dirty="0">
                <a:solidFill>
                  <a:srgbClr val="E3E3E3"/>
                </a:solidFill>
                <a:effectLst/>
              </a:rPr>
              <a:t>PL/SQL IF THEN ELSE statement</a:t>
            </a:r>
          </a:p>
          <a:p>
            <a:pPr lvl="1"/>
            <a:r>
              <a:rPr lang="en-US" b="0" i="0" dirty="0">
                <a:solidFill>
                  <a:srgbClr val="E3E3E3"/>
                </a:solidFill>
                <a:effectLst/>
              </a:rPr>
              <a:t>The IF THEN ELSE statement has the following structure:</a:t>
            </a:r>
          </a:p>
          <a:p>
            <a:pPr lvl="1"/>
            <a:endParaRPr lang="en-US" dirty="0">
              <a:solidFill>
                <a:srgbClr val="E3E3E3"/>
              </a:solidFill>
            </a:endParaRPr>
          </a:p>
          <a:p>
            <a:pPr lvl="1"/>
            <a:endParaRPr lang="en-US" b="0" i="0" dirty="0">
              <a:solidFill>
                <a:srgbClr val="E3E3E3"/>
              </a:solidFill>
              <a:effectLst/>
            </a:endParaRPr>
          </a:p>
          <a:p>
            <a:pPr lvl="1"/>
            <a:endParaRPr lang="en-US" dirty="0">
              <a:solidFill>
                <a:srgbClr val="E3E3E3"/>
              </a:solidFill>
            </a:endParaRPr>
          </a:p>
          <a:p>
            <a:pPr lvl="1"/>
            <a:endParaRPr lang="en-US" b="0" i="0" dirty="0">
              <a:solidFill>
                <a:srgbClr val="E3E3E3"/>
              </a:solidFill>
              <a:effectLst/>
            </a:endParaRPr>
          </a:p>
          <a:p>
            <a:pPr lvl="1"/>
            <a:r>
              <a:rPr lang="en-US" b="0" i="0" dirty="0">
                <a:solidFill>
                  <a:srgbClr val="E3E3E3"/>
                </a:solidFill>
                <a:effectLst/>
              </a:rPr>
              <a:t>If the condition evaluates to TRUE, then the statements between THEN and ELSE execute. In case the condition evaluates to FALSE or NULL, the </a:t>
            </a:r>
            <a:r>
              <a:rPr lang="en-US" b="0" i="0" dirty="0" err="1">
                <a:solidFill>
                  <a:srgbClr val="E3E3E3"/>
                </a:solidFill>
                <a:effectLst/>
              </a:rPr>
              <a:t>else_statements</a:t>
            </a:r>
            <a:r>
              <a:rPr lang="en-US" b="0" i="0" dirty="0">
                <a:solidFill>
                  <a:srgbClr val="E3E3E3"/>
                </a:solidFill>
                <a:effectLst/>
              </a:rPr>
              <a:t> between ELSE and END IF executes.</a:t>
            </a:r>
          </a:p>
          <a:p>
            <a:endParaRPr lang="en-US" b="0" i="0" dirty="0">
              <a:solidFill>
                <a:srgbClr val="E3E3E3"/>
              </a:solidFill>
              <a:effectLst/>
            </a:endParaRPr>
          </a:p>
          <a:p>
            <a:endParaRPr lang="en-IN" dirty="0"/>
          </a:p>
        </p:txBody>
      </p:sp>
      <p:sp>
        <p:nvSpPr>
          <p:cNvPr id="4" name="TextBox 3">
            <a:extLst>
              <a:ext uri="{FF2B5EF4-FFF2-40B4-BE49-F238E27FC236}">
                <a16:creationId xmlns:a16="http://schemas.microsoft.com/office/drawing/2014/main" id="{4DF11541-1C39-401D-92AE-8E8D9D1B6C65}"/>
              </a:ext>
            </a:extLst>
          </p:cNvPr>
          <p:cNvSpPr txBox="1"/>
          <p:nvPr/>
        </p:nvSpPr>
        <p:spPr>
          <a:xfrm>
            <a:off x="838200" y="2767280"/>
            <a:ext cx="6423734" cy="1323439"/>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ELSE</a:t>
            </a:r>
          </a:p>
          <a:p>
            <a:r>
              <a:rPr lang="en-US" sz="1600" dirty="0">
                <a:latin typeface="Consolas" panose="020B0609020204030204" pitchFamily="49" charset="0"/>
              </a:rPr>
              <a:t>    </a:t>
            </a:r>
            <a:r>
              <a:rPr lang="en-US" sz="1600" dirty="0" err="1">
                <a:latin typeface="Consolas" panose="020B0609020204030204" pitchFamily="49" charset="0"/>
              </a:rPr>
              <a:t>else_statements</a:t>
            </a:r>
            <a:r>
              <a:rPr lang="en-US" sz="1600" dirty="0">
                <a:latin typeface="Consolas" panose="020B0609020204030204" pitchFamily="49" charset="0"/>
              </a:rPr>
              <a:t>;</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10695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C71D-DE1D-4BDD-A35D-9F38B12EB32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D3EF1280-5A2D-4448-BBF6-57A4803A8965}"/>
              </a:ext>
            </a:extLst>
          </p:cNvPr>
          <p:cNvSpPr>
            <a:spLocks noGrp="1"/>
          </p:cNvSpPr>
          <p:nvPr>
            <p:ph idx="1"/>
          </p:nvPr>
        </p:nvSpPr>
        <p:spPr/>
        <p:txBody>
          <a:bodyPr/>
          <a:lstStyle/>
          <a:p>
            <a:r>
              <a:rPr lang="en-US" dirty="0"/>
              <a:t>The following example sets the sales commission to 10% if the sales revenue is greater than 200,000. Otherwise, the sales commission is set to 5%.</a:t>
            </a:r>
          </a:p>
          <a:p>
            <a:endParaRPr lang="en-IN" dirty="0"/>
          </a:p>
        </p:txBody>
      </p:sp>
      <p:sp>
        <p:nvSpPr>
          <p:cNvPr id="4" name="TextBox 3">
            <a:extLst>
              <a:ext uri="{FF2B5EF4-FFF2-40B4-BE49-F238E27FC236}">
                <a16:creationId xmlns:a16="http://schemas.microsoft.com/office/drawing/2014/main" id="{D2B97A2E-B37E-42FA-AACE-39CE3C50104F}"/>
              </a:ext>
            </a:extLst>
          </p:cNvPr>
          <p:cNvSpPr txBox="1"/>
          <p:nvPr/>
        </p:nvSpPr>
        <p:spPr>
          <a:xfrm>
            <a:off x="838199" y="3140142"/>
            <a:ext cx="6734453" cy="2800767"/>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19603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073-3AB8-4A3F-895C-1B0F0BED9E2B}"/>
              </a:ext>
            </a:extLst>
          </p:cNvPr>
          <p:cNvSpPr>
            <a:spLocks noGrp="1"/>
          </p:cNvSpPr>
          <p:nvPr>
            <p:ph type="title"/>
          </p:nvPr>
        </p:nvSpPr>
        <p:spPr/>
        <p:txBody>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CE03878F-F931-4A72-A9E1-6A8CDCF99886}"/>
              </a:ext>
            </a:extLst>
          </p:cNvPr>
          <p:cNvSpPr>
            <a:spLocks noGrp="1"/>
          </p:cNvSpPr>
          <p:nvPr>
            <p:ph idx="1"/>
          </p:nvPr>
        </p:nvSpPr>
        <p:spPr/>
        <p:txBody>
          <a:bodyPr/>
          <a:lstStyle/>
          <a:p>
            <a:r>
              <a:rPr lang="en-US" dirty="0"/>
              <a:t>Constants</a:t>
            </a:r>
          </a:p>
          <a:p>
            <a:pPr lvl="1"/>
            <a:r>
              <a:rPr lang="en-US" dirty="0"/>
              <a:t>learn how to declare constants that hold values that remain unchanged throughout the execution of the program.</a:t>
            </a:r>
            <a:endParaRPr lang="en-IN" dirty="0"/>
          </a:p>
        </p:txBody>
      </p:sp>
    </p:spTree>
    <p:extLst>
      <p:ext uri="{BB962C8B-B14F-4D97-AF65-F5344CB8AC3E}">
        <p14:creationId xmlns:p14="http://schemas.microsoft.com/office/powerpoint/2010/main" val="2876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E786-F5D7-4545-A718-29651833CE1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16A82384-4ABA-4923-91C8-A4C232F76B60}"/>
              </a:ext>
            </a:extLst>
          </p:cNvPr>
          <p:cNvSpPr>
            <a:spLocks noGrp="1"/>
          </p:cNvSpPr>
          <p:nvPr>
            <p:ph idx="1"/>
          </p:nvPr>
        </p:nvSpPr>
        <p:spPr>
          <a:xfrm>
            <a:off x="838200" y="1566401"/>
            <a:ext cx="10515600" cy="4351338"/>
          </a:xfrm>
        </p:spPr>
        <p:txBody>
          <a:bodyPr/>
          <a:lstStyle/>
          <a:p>
            <a:r>
              <a:rPr lang="en-US" b="0" i="0" dirty="0">
                <a:solidFill>
                  <a:srgbClr val="E3E3E3"/>
                </a:solidFill>
                <a:effectLst/>
                <a:latin typeface="-apple-system"/>
              </a:rPr>
              <a:t>PL/SQL IF THEN ELSIF statement</a:t>
            </a:r>
          </a:p>
          <a:p>
            <a:r>
              <a:rPr lang="en-US" dirty="0"/>
              <a:t>The following example uses the IF THEN ELSIF statement to set the sales commission based on the sales revenue.</a:t>
            </a:r>
            <a:endParaRPr lang="en-IN" dirty="0"/>
          </a:p>
        </p:txBody>
      </p:sp>
      <p:sp>
        <p:nvSpPr>
          <p:cNvPr id="4" name="TextBox 3">
            <a:extLst>
              <a:ext uri="{FF2B5EF4-FFF2-40B4-BE49-F238E27FC236}">
                <a16:creationId xmlns:a16="http://schemas.microsoft.com/office/drawing/2014/main" id="{B8EA8C78-D1AE-40D7-87F2-DA96AE034BDE}"/>
              </a:ext>
            </a:extLst>
          </p:cNvPr>
          <p:cNvSpPr txBox="1"/>
          <p:nvPr/>
        </p:nvSpPr>
        <p:spPr>
          <a:xfrm>
            <a:off x="838200" y="2983571"/>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200000 AND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100000 AND </a:t>
            </a:r>
            <a:r>
              <a:rPr lang="en-US" sz="1600" dirty="0" err="1">
                <a:latin typeface="Consolas" panose="020B0609020204030204" pitchFamily="49" charset="0"/>
              </a:rPr>
              <a:t>n_sales</a:t>
            </a:r>
            <a:r>
              <a:rPr lang="en-US" sz="1600" dirty="0">
                <a:latin typeface="Consolas" panose="020B0609020204030204" pitchFamily="49" charset="0"/>
              </a:rPr>
              <a:t> &gt; 50000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0.03;</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0.02;</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8256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FB56-8E9F-4907-8897-3C810C933379}"/>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7C2F5444-3C64-4241-952A-91974D7D507E}"/>
              </a:ext>
            </a:extLst>
          </p:cNvPr>
          <p:cNvSpPr>
            <a:spLocks noGrp="1"/>
          </p:cNvSpPr>
          <p:nvPr>
            <p:ph idx="1"/>
          </p:nvPr>
        </p:nvSpPr>
        <p:spPr/>
        <p:txBody>
          <a:bodyPr>
            <a:normAutofit lnSpcReduction="10000"/>
          </a:bodyPr>
          <a:lstStyle/>
          <a:p>
            <a:r>
              <a:rPr lang="en-US" dirty="0"/>
              <a:t>The GOTO statement allows you to transfer control to a labeled block or statement. The following illustrates the syntax of the GOTO statement:</a:t>
            </a:r>
          </a:p>
          <a:p>
            <a:endParaRPr lang="en-US" dirty="0"/>
          </a:p>
          <a:p>
            <a:r>
              <a:rPr lang="en-US" dirty="0"/>
              <a:t>The </a:t>
            </a:r>
            <a:r>
              <a:rPr lang="en-US" dirty="0" err="1"/>
              <a:t>label_name</a:t>
            </a:r>
            <a:r>
              <a:rPr lang="en-US" dirty="0"/>
              <a:t> is the name of a label that identifies the target statement. In the program, you surround the label name with double enclosing angle brackets as shown below:</a:t>
            </a:r>
          </a:p>
          <a:p>
            <a:endParaRPr lang="en-US" dirty="0"/>
          </a:p>
          <a:p>
            <a:r>
              <a:rPr lang="en-US" dirty="0"/>
              <a:t>When PL/SQL encounters a GOTO statement, it transfers control to the first executable statement after the label.</a:t>
            </a:r>
            <a:endParaRPr lang="en-IN" dirty="0"/>
          </a:p>
        </p:txBody>
      </p:sp>
      <p:sp>
        <p:nvSpPr>
          <p:cNvPr id="4" name="TextBox 3">
            <a:extLst>
              <a:ext uri="{FF2B5EF4-FFF2-40B4-BE49-F238E27FC236}">
                <a16:creationId xmlns:a16="http://schemas.microsoft.com/office/drawing/2014/main" id="{3E36FEEB-F81E-4A10-87E7-5AC9C26DDBD1}"/>
              </a:ext>
            </a:extLst>
          </p:cNvPr>
          <p:cNvSpPr txBox="1"/>
          <p:nvPr/>
        </p:nvSpPr>
        <p:spPr>
          <a:xfrm>
            <a:off x="838200" y="2974989"/>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GOTO </a:t>
            </a:r>
            <a:r>
              <a:rPr lang="en-US" sz="1600" dirty="0" err="1">
                <a:latin typeface="Consolas" panose="020B0609020204030204" pitchFamily="49" charset="0"/>
              </a:rPr>
              <a:t>label_name</a:t>
            </a:r>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2C73BD66-8B2E-4A01-ABB2-1C01F726FAA8}"/>
              </a:ext>
            </a:extLst>
          </p:cNvPr>
          <p:cNvSpPr txBox="1"/>
          <p:nvPr/>
        </p:nvSpPr>
        <p:spPr>
          <a:xfrm>
            <a:off x="838200" y="4671068"/>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&lt;&lt;</a:t>
            </a:r>
            <a:r>
              <a:rPr lang="en-US" sz="1600" dirty="0" err="1">
                <a:latin typeface="Consolas" panose="020B0609020204030204" pitchFamily="49" charset="0"/>
              </a:rPr>
              <a:t>label_name</a:t>
            </a:r>
            <a:r>
              <a:rPr lang="en-US" sz="1600" dirty="0">
                <a:latin typeface="Consolas" panose="020B0609020204030204" pitchFamily="49" charset="0"/>
              </a:rPr>
              <a:t>&gt;&gt;;</a:t>
            </a:r>
          </a:p>
        </p:txBody>
      </p:sp>
    </p:spTree>
    <p:extLst>
      <p:ext uri="{BB962C8B-B14F-4D97-AF65-F5344CB8AC3E}">
        <p14:creationId xmlns:p14="http://schemas.microsoft.com/office/powerpoint/2010/main" val="330107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31A7-0F53-43E8-9EBE-9E81D9B2B50F}"/>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DA66EF4D-D589-4370-8A16-FC0B849DF917}"/>
              </a:ext>
            </a:extLst>
          </p:cNvPr>
          <p:cNvSpPr>
            <a:spLocks noGrp="1"/>
          </p:cNvSpPr>
          <p:nvPr>
            <p:ph idx="1"/>
          </p:nvPr>
        </p:nvSpPr>
        <p:spPr/>
        <p:txBody>
          <a:bodyPr/>
          <a:lstStyle/>
          <a:p>
            <a:r>
              <a:rPr lang="en-US" dirty="0"/>
              <a:t>The following shows an example of using the GOTO statements.</a:t>
            </a:r>
            <a:endParaRPr lang="en-IN" dirty="0"/>
          </a:p>
        </p:txBody>
      </p:sp>
      <p:sp>
        <p:nvSpPr>
          <p:cNvPr id="4" name="TextBox 3">
            <a:extLst>
              <a:ext uri="{FF2B5EF4-FFF2-40B4-BE49-F238E27FC236}">
                <a16:creationId xmlns:a16="http://schemas.microsoft.com/office/drawing/2014/main" id="{E100DA8C-7EDE-4728-95D7-4DF4C7C4620C}"/>
              </a:ext>
            </a:extLst>
          </p:cNvPr>
          <p:cNvSpPr txBox="1"/>
          <p:nvPr/>
        </p:nvSpPr>
        <p:spPr>
          <a:xfrm>
            <a:off x="838200" y="2526248"/>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GOTO </a:t>
            </a:r>
            <a:r>
              <a:rPr lang="en-US" sz="1600" dirty="0" err="1">
                <a:latin typeface="Consolas" panose="020B0609020204030204" pitchFamily="49" charset="0"/>
              </a:rPr>
              <a:t>second_message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first_message</a:t>
            </a:r>
            <a:r>
              <a:rPr lang="en-US" sz="1600" dirty="0">
                <a:latin typeface="Consolas" panose="020B0609020204030204" pitchFamily="49" charset="0"/>
              </a:rPr>
              <a:t>&gt;&gt;</a:t>
            </a:r>
          </a:p>
          <a:p>
            <a:r>
              <a:rPr lang="en-US" sz="1600" dirty="0">
                <a:latin typeface="Consolas" panose="020B0609020204030204" pitchFamily="49" charset="0"/>
              </a:rPr>
              <a:t>  DBMS_OUTPUT.PUT_LINE( 'Hello' );</a:t>
            </a:r>
          </a:p>
          <a:p>
            <a:r>
              <a:rPr lang="en-US" sz="1600" dirty="0">
                <a:latin typeface="Consolas" panose="020B0609020204030204" pitchFamily="49" charset="0"/>
              </a:rPr>
              <a:t>  GOTO </a:t>
            </a:r>
            <a:r>
              <a:rPr lang="en-US" sz="1600" dirty="0" err="1">
                <a:latin typeface="Consolas" panose="020B0609020204030204" pitchFamily="49" charset="0"/>
              </a:rPr>
              <a:t>the_end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second_message</a:t>
            </a:r>
            <a:r>
              <a:rPr lang="en-US" sz="1600" dirty="0">
                <a:latin typeface="Consolas" panose="020B0609020204030204" pitchFamily="49" charset="0"/>
              </a:rPr>
              <a:t>&gt;&gt;</a:t>
            </a:r>
          </a:p>
          <a:p>
            <a:r>
              <a:rPr lang="en-US" sz="1600" dirty="0">
                <a:latin typeface="Consolas" panose="020B0609020204030204" pitchFamily="49" charset="0"/>
              </a:rPr>
              <a:t>  DBMS_OUTPUT.PUT_LINE( 'PL/SQL GOTO Demo' );</a:t>
            </a:r>
          </a:p>
          <a:p>
            <a:r>
              <a:rPr lang="en-US" sz="1600" dirty="0">
                <a:latin typeface="Consolas" panose="020B0609020204030204" pitchFamily="49" charset="0"/>
              </a:rPr>
              <a:t>  GOTO </a:t>
            </a:r>
            <a:r>
              <a:rPr lang="en-US" sz="1600" dirty="0" err="1">
                <a:latin typeface="Consolas" panose="020B0609020204030204" pitchFamily="49" charset="0"/>
              </a:rPr>
              <a:t>first_message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the_end</a:t>
            </a:r>
            <a:r>
              <a:rPr lang="en-US" sz="1600" dirty="0">
                <a:latin typeface="Consolas" panose="020B0609020204030204" pitchFamily="49" charset="0"/>
              </a:rPr>
              <a:t>&gt;&gt;</a:t>
            </a:r>
          </a:p>
          <a:p>
            <a:r>
              <a:rPr lang="en-US" sz="1600" dirty="0">
                <a:latin typeface="Consolas" panose="020B0609020204030204" pitchFamily="49" charset="0"/>
              </a:rPr>
              <a:t>  DBMS_OUTPUT.PUT_LINE( 'and good bye...' );</a:t>
            </a:r>
          </a:p>
          <a:p>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20276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1768-1570-4AC1-9AE8-BBA32421B931}"/>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B7201FFB-50E6-41C2-A209-1608F0B222F8}"/>
              </a:ext>
            </a:extLst>
          </p:cNvPr>
          <p:cNvSpPr>
            <a:spLocks noGrp="1"/>
          </p:cNvSpPr>
          <p:nvPr>
            <p:ph idx="1"/>
          </p:nvPr>
        </p:nvSpPr>
        <p:spPr/>
        <p:txBody>
          <a:bodyPr/>
          <a:lstStyle/>
          <a:p>
            <a:r>
              <a:rPr lang="en-IN" dirty="0"/>
              <a:t>PL/SQL GOTO statement restrictions</a:t>
            </a:r>
          </a:p>
          <a:p>
            <a:r>
              <a:rPr lang="en-US" dirty="0"/>
              <a:t>First, you cannot use a GOTO statement to transfer control into an IF, CASE or LOOP statement, the same for sub-block.</a:t>
            </a:r>
          </a:p>
          <a:p>
            <a:r>
              <a:rPr lang="en-US" dirty="0"/>
              <a:t>The following example attempts to transfer control into an IF statement using a GOTO statement:</a:t>
            </a:r>
          </a:p>
        </p:txBody>
      </p:sp>
      <p:sp>
        <p:nvSpPr>
          <p:cNvPr id="4" name="TextBox 3">
            <a:extLst>
              <a:ext uri="{FF2B5EF4-FFF2-40B4-BE49-F238E27FC236}">
                <a16:creationId xmlns:a16="http://schemas.microsoft.com/office/drawing/2014/main" id="{41F078D8-4AE4-42CE-B9BB-550318B28F81}"/>
              </a:ext>
            </a:extLst>
          </p:cNvPr>
          <p:cNvSpPr txBox="1"/>
          <p:nvPr/>
        </p:nvSpPr>
        <p:spPr>
          <a:xfrm>
            <a:off x="838200" y="4115351"/>
            <a:ext cx="7098438"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NUMBER;</a:t>
            </a:r>
          </a:p>
          <a:p>
            <a:r>
              <a:rPr lang="en-US" sz="1600" dirty="0">
                <a:latin typeface="Consolas" panose="020B0609020204030204" pitchFamily="49" charset="0"/>
              </a:rPr>
              <a:t>BEGIN </a:t>
            </a:r>
          </a:p>
          <a:p>
            <a:r>
              <a:rPr lang="en-US" sz="1600" dirty="0">
                <a:latin typeface="Consolas" panose="020B0609020204030204" pitchFamily="49" charset="0"/>
              </a:rPr>
              <a:t>    GOTO </a:t>
            </a:r>
            <a:r>
              <a:rPr lang="en-US" sz="1600" dirty="0" err="1">
                <a:latin typeface="Consolas" panose="020B0609020204030204" pitchFamily="49" charset="0"/>
              </a:rPr>
              <a:t>inside_if_statement</a:t>
            </a:r>
            <a:r>
              <a:rPr lang="en-US" sz="1600" dirty="0">
                <a:latin typeface="Consolas" panose="020B0609020204030204" pitchFamily="49" charset="0"/>
              </a:rPr>
              <a:t>;</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0 THEN</a:t>
            </a:r>
          </a:p>
          <a:p>
            <a:r>
              <a:rPr lang="en-US" sz="1600" dirty="0">
                <a:latin typeface="Consolas" panose="020B0609020204030204" pitchFamily="49" charset="0"/>
              </a:rPr>
              <a:t>      &lt;&lt;</a:t>
            </a:r>
            <a:r>
              <a:rPr lang="en-US" sz="1600" dirty="0" err="1">
                <a:latin typeface="Consolas" panose="020B0609020204030204" pitchFamily="49" charset="0"/>
              </a:rPr>
              <a:t>inside_if_statement</a:t>
            </a:r>
            <a:r>
              <a:rPr lang="en-US" sz="1600" dirty="0">
                <a:latin typeface="Consolas" panose="020B0609020204030204" pitchFamily="49" charset="0"/>
              </a:rPr>
              <a:t>&gt;&gt;</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END IF;</a:t>
            </a:r>
          </a:p>
          <a:p>
            <a:r>
              <a:rPr lang="en-US" sz="1600" dirty="0">
                <a:latin typeface="Consolas" panose="020B0609020204030204" pitchFamily="49" charset="0"/>
              </a:rPr>
              <a:t>END;</a:t>
            </a:r>
          </a:p>
        </p:txBody>
      </p:sp>
    </p:spTree>
    <p:extLst>
      <p:ext uri="{BB962C8B-B14F-4D97-AF65-F5344CB8AC3E}">
        <p14:creationId xmlns:p14="http://schemas.microsoft.com/office/powerpoint/2010/main" val="340327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0E4-0483-4233-B808-82C857F1827A}"/>
              </a:ext>
            </a:extLst>
          </p:cNvPr>
          <p:cNvSpPr>
            <a:spLocks noGrp="1"/>
          </p:cNvSpPr>
          <p:nvPr>
            <p:ph type="title"/>
          </p:nvPr>
        </p:nvSpPr>
        <p:spPr/>
        <p:txBody>
          <a:bodyPr/>
          <a:lstStyle/>
          <a:p>
            <a:r>
              <a:rPr lang="en-IN" dirty="0"/>
              <a:t>PL/SQL NULL Statement</a:t>
            </a:r>
          </a:p>
        </p:txBody>
      </p:sp>
      <p:sp>
        <p:nvSpPr>
          <p:cNvPr id="3" name="Content Placeholder 2">
            <a:extLst>
              <a:ext uri="{FF2B5EF4-FFF2-40B4-BE49-F238E27FC236}">
                <a16:creationId xmlns:a16="http://schemas.microsoft.com/office/drawing/2014/main" id="{2C923F1B-4147-4703-B0B1-025A686FA54A}"/>
              </a:ext>
            </a:extLst>
          </p:cNvPr>
          <p:cNvSpPr>
            <a:spLocks noGrp="1"/>
          </p:cNvSpPr>
          <p:nvPr>
            <p:ph idx="1"/>
          </p:nvPr>
        </p:nvSpPr>
        <p:spPr/>
        <p:txBody>
          <a:bodyPr/>
          <a:lstStyle/>
          <a:p>
            <a:r>
              <a:rPr lang="en-US" dirty="0"/>
              <a:t>The PL/SQL NULL statement has the following format:</a:t>
            </a:r>
            <a:endParaRPr lang="en-IN" dirty="0"/>
          </a:p>
        </p:txBody>
      </p:sp>
      <p:sp>
        <p:nvSpPr>
          <p:cNvPr id="4" name="TextBox 3">
            <a:extLst>
              <a:ext uri="{FF2B5EF4-FFF2-40B4-BE49-F238E27FC236}">
                <a16:creationId xmlns:a16="http://schemas.microsoft.com/office/drawing/2014/main" id="{6129B627-C7C1-420C-994E-C96BDED59EF4}"/>
              </a:ext>
            </a:extLst>
          </p:cNvPr>
          <p:cNvSpPr txBox="1"/>
          <p:nvPr/>
        </p:nvSpPr>
        <p:spPr>
          <a:xfrm>
            <a:off x="838200" y="2499150"/>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35730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39A2-DB90-4CF3-A49C-715FDE0A75F4}"/>
              </a:ext>
            </a:extLst>
          </p:cNvPr>
          <p:cNvSpPr>
            <a:spLocks noGrp="1"/>
          </p:cNvSpPr>
          <p:nvPr>
            <p:ph type="title"/>
          </p:nvPr>
        </p:nvSpPr>
        <p:spPr/>
        <p:txBody>
          <a:bodyPr/>
          <a:lstStyle/>
          <a:p>
            <a:r>
              <a:rPr lang="en-US" dirty="0"/>
              <a:t>Section 3. Iterative processing with loops</a:t>
            </a:r>
            <a:endParaRPr lang="en-IN" dirty="0"/>
          </a:p>
        </p:txBody>
      </p:sp>
      <p:sp>
        <p:nvSpPr>
          <p:cNvPr id="3" name="Content Placeholder 2">
            <a:extLst>
              <a:ext uri="{FF2B5EF4-FFF2-40B4-BE49-F238E27FC236}">
                <a16:creationId xmlns:a16="http://schemas.microsoft.com/office/drawing/2014/main" id="{B4C4F84E-056E-463E-B447-23F1369915D4}"/>
              </a:ext>
            </a:extLst>
          </p:cNvPr>
          <p:cNvSpPr>
            <a:spLocks noGrp="1"/>
          </p:cNvSpPr>
          <p:nvPr>
            <p:ph idx="1"/>
          </p:nvPr>
        </p:nvSpPr>
        <p:spPr/>
        <p:txBody>
          <a:bodyPr/>
          <a:lstStyle/>
          <a:p>
            <a:r>
              <a:rPr lang="en-IN" dirty="0"/>
              <a:t>Basic LOOP statement</a:t>
            </a:r>
          </a:p>
          <a:p>
            <a:pPr lvl="1"/>
            <a:r>
              <a:rPr lang="en-US" dirty="0"/>
              <a:t>show you how to use the basic LOOP statement to execute a sequence of code multiple times.</a:t>
            </a:r>
          </a:p>
          <a:p>
            <a:r>
              <a:rPr lang="en-IN" dirty="0"/>
              <a:t>Numeric FOR LOOP statement </a:t>
            </a:r>
          </a:p>
          <a:p>
            <a:pPr lvl="1"/>
            <a:r>
              <a:rPr lang="en-US" dirty="0"/>
              <a:t>learn how to execute a sequence of statements a fixed number of times.</a:t>
            </a:r>
          </a:p>
          <a:p>
            <a:r>
              <a:rPr lang="en-IN" dirty="0"/>
              <a:t>WHILE loop </a:t>
            </a:r>
          </a:p>
          <a:p>
            <a:pPr lvl="1"/>
            <a:r>
              <a:rPr lang="en-US" dirty="0"/>
              <a:t>execute a sequence of statements as long as a specified condition is TRUE.</a:t>
            </a:r>
          </a:p>
          <a:p>
            <a:r>
              <a:rPr lang="en-IN" dirty="0"/>
              <a:t>CONTINUE</a:t>
            </a:r>
          </a:p>
          <a:p>
            <a:pPr lvl="1"/>
            <a:r>
              <a:rPr lang="en-US" dirty="0"/>
              <a:t>use the CONTINUE statement to skip the current iteration of the loop and immediately continue the next iteration.</a:t>
            </a:r>
            <a:endParaRPr lang="en-IN" dirty="0"/>
          </a:p>
        </p:txBody>
      </p:sp>
    </p:spTree>
    <p:extLst>
      <p:ext uri="{BB962C8B-B14F-4D97-AF65-F5344CB8AC3E}">
        <p14:creationId xmlns:p14="http://schemas.microsoft.com/office/powerpoint/2010/main" val="22727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BEC5-D980-4DC5-8225-BF3E9A05CF6A}"/>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0C9ED1C2-68CF-4EC7-AD55-06E88E71A812}"/>
              </a:ext>
            </a:extLst>
          </p:cNvPr>
          <p:cNvSpPr>
            <a:spLocks noGrp="1"/>
          </p:cNvSpPr>
          <p:nvPr>
            <p:ph idx="1"/>
          </p:nvPr>
        </p:nvSpPr>
        <p:spPr/>
        <p:txBody>
          <a:bodyPr>
            <a:normAutofit/>
          </a:bodyPr>
          <a:lstStyle/>
          <a:p>
            <a:r>
              <a:rPr lang="en-US" dirty="0"/>
              <a:t>The PL/SQL LOOP statement has the following structure:</a:t>
            </a:r>
          </a:p>
          <a:p>
            <a:endParaRPr lang="en-US" dirty="0"/>
          </a:p>
          <a:p>
            <a:endParaRPr lang="en-US" dirty="0"/>
          </a:p>
          <a:p>
            <a:r>
              <a:rPr lang="en-US" dirty="0"/>
              <a:t>The LOOP statement executes the statements in its body and returns control to the top of the loop. Typically, the body of the loop contains at least one EXIT or EXIT WHEN statement for terminating the loop. Otherwise, the loop becomes an infinite loop.</a:t>
            </a:r>
          </a:p>
          <a:p>
            <a:r>
              <a:rPr lang="en-US" dirty="0"/>
              <a:t>The EXIT statement allows you to unconditionally exit the current iteration of a loop. </a:t>
            </a:r>
          </a:p>
          <a:p>
            <a:endParaRPr lang="en-US" dirty="0"/>
          </a:p>
          <a:p>
            <a:endParaRPr lang="en-US" dirty="0"/>
          </a:p>
          <a:p>
            <a:endParaRPr lang="en-IN" dirty="0"/>
          </a:p>
        </p:txBody>
      </p:sp>
      <p:sp>
        <p:nvSpPr>
          <p:cNvPr id="5" name="TextBox 4">
            <a:extLst>
              <a:ext uri="{FF2B5EF4-FFF2-40B4-BE49-F238E27FC236}">
                <a16:creationId xmlns:a16="http://schemas.microsoft.com/office/drawing/2014/main" id="{60CD8220-715A-4E79-833D-83FC4C4D4591}"/>
              </a:ext>
            </a:extLst>
          </p:cNvPr>
          <p:cNvSpPr txBox="1"/>
          <p:nvPr/>
        </p:nvSpPr>
        <p:spPr>
          <a:xfrm>
            <a:off x="838200" y="2303841"/>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&lt;&lt;label&gt;&gt; LOOP</a:t>
            </a:r>
          </a:p>
          <a:p>
            <a:r>
              <a:rPr lang="nl-NL" dirty="0">
                <a:latin typeface="Consolas" panose="020B0609020204030204" pitchFamily="49" charset="0"/>
              </a:rPr>
              <a:t>    statements;</a:t>
            </a:r>
          </a:p>
          <a:p>
            <a:r>
              <a:rPr lang="nl-NL" dirty="0">
                <a:latin typeface="Consolas" panose="020B0609020204030204" pitchFamily="49" charset="0"/>
              </a:rPr>
              <a:t>END LOOP loop_label;</a:t>
            </a:r>
          </a:p>
        </p:txBody>
      </p:sp>
      <p:sp>
        <p:nvSpPr>
          <p:cNvPr id="7" name="TextBox 6">
            <a:extLst>
              <a:ext uri="{FF2B5EF4-FFF2-40B4-BE49-F238E27FC236}">
                <a16:creationId xmlns:a16="http://schemas.microsoft.com/office/drawing/2014/main" id="{226E6465-EFD4-477E-927E-CBE3E0BD1E41}"/>
              </a:ext>
            </a:extLst>
          </p:cNvPr>
          <p:cNvSpPr txBox="1"/>
          <p:nvPr/>
        </p:nvSpPr>
        <p:spPr>
          <a:xfrm>
            <a:off x="838200" y="5850235"/>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LOOP</a:t>
            </a:r>
          </a:p>
          <a:p>
            <a:r>
              <a:rPr lang="nl-NL" dirty="0">
                <a:latin typeface="Consolas" panose="020B0609020204030204" pitchFamily="49" charset="0"/>
              </a:rPr>
              <a:t>    EXIT;</a:t>
            </a:r>
          </a:p>
          <a:p>
            <a:r>
              <a:rPr lang="nl-NL" dirty="0">
                <a:latin typeface="Consolas" panose="020B0609020204030204" pitchFamily="49" charset="0"/>
              </a:rPr>
              <a:t>END LOOP; </a:t>
            </a:r>
          </a:p>
        </p:txBody>
      </p:sp>
    </p:spTree>
    <p:extLst>
      <p:ext uri="{BB962C8B-B14F-4D97-AF65-F5344CB8AC3E}">
        <p14:creationId xmlns:p14="http://schemas.microsoft.com/office/powerpoint/2010/main" val="1762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73CB-2401-44B6-B164-3A53F862FAC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633D3707-DC44-433F-874A-F9A520BF0FB1}"/>
              </a:ext>
            </a:extLst>
          </p:cNvPr>
          <p:cNvSpPr>
            <a:spLocks noGrp="1"/>
          </p:cNvSpPr>
          <p:nvPr>
            <p:ph idx="1"/>
          </p:nvPr>
        </p:nvSpPr>
        <p:spPr/>
        <p:txBody>
          <a:bodyPr/>
          <a:lstStyle/>
          <a:p>
            <a:r>
              <a:rPr lang="en-US" dirty="0"/>
              <a:t>Typically, you use the EXIT statement with an IF statement to terminate a loop when a condition is true:</a:t>
            </a:r>
            <a:endParaRPr lang="en-IN" dirty="0"/>
          </a:p>
        </p:txBody>
      </p:sp>
      <p:sp>
        <p:nvSpPr>
          <p:cNvPr id="4" name="TextBox 3">
            <a:extLst>
              <a:ext uri="{FF2B5EF4-FFF2-40B4-BE49-F238E27FC236}">
                <a16:creationId xmlns:a16="http://schemas.microsoft.com/office/drawing/2014/main" id="{A3A621CD-729F-47A6-8CFE-122C11869C0F}"/>
              </a:ext>
            </a:extLst>
          </p:cNvPr>
          <p:cNvSpPr txBox="1"/>
          <p:nvPr/>
        </p:nvSpPr>
        <p:spPr>
          <a:xfrm>
            <a:off x="838200" y="2707540"/>
            <a:ext cx="6876495"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LOOP</a:t>
            </a:r>
          </a:p>
          <a:p>
            <a:r>
              <a:rPr lang="en-US" dirty="0">
                <a:latin typeface="Consolas" panose="020B0609020204030204" pitchFamily="49" charset="0"/>
              </a:rPr>
              <a:t>    IF condition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END LOOP;</a:t>
            </a:r>
          </a:p>
        </p:txBody>
      </p:sp>
    </p:spTree>
    <p:extLst>
      <p:ext uri="{BB962C8B-B14F-4D97-AF65-F5344CB8AC3E}">
        <p14:creationId xmlns:p14="http://schemas.microsoft.com/office/powerpoint/2010/main" val="27429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C5D-286D-40F7-831E-C47951FE62A6}"/>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30448E85-3AC0-4D88-88E3-218DBAC64F6A}"/>
              </a:ext>
            </a:extLst>
          </p:cNvPr>
          <p:cNvSpPr>
            <a:spLocks noGrp="1"/>
          </p:cNvSpPr>
          <p:nvPr>
            <p:ph idx="1"/>
          </p:nvPr>
        </p:nvSpPr>
        <p:spPr/>
        <p:txBody>
          <a:bodyPr/>
          <a:lstStyle/>
          <a:p>
            <a:r>
              <a:rPr lang="en-US" dirty="0"/>
              <a:t>The following example illustrates how to use the LOOP statement to execute a sequence of code and EXIT statement to terminate the loop.</a:t>
            </a:r>
            <a:endParaRPr lang="en-IN" dirty="0"/>
          </a:p>
        </p:txBody>
      </p:sp>
      <p:sp>
        <p:nvSpPr>
          <p:cNvPr id="4" name="TextBox 3">
            <a:extLst>
              <a:ext uri="{FF2B5EF4-FFF2-40B4-BE49-F238E27FC236}">
                <a16:creationId xmlns:a16="http://schemas.microsoft.com/office/drawing/2014/main" id="{C954D288-8659-4009-A273-65D407FAED62}"/>
              </a:ext>
            </a:extLst>
          </p:cNvPr>
          <p:cNvSpPr txBox="1"/>
          <p:nvPr/>
        </p:nvSpPr>
        <p:spPr>
          <a:xfrm>
            <a:off x="838200" y="3009381"/>
            <a:ext cx="8021715" cy="3693319"/>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IF </a:t>
            </a:r>
            <a:r>
              <a:rPr lang="en-US" dirty="0" err="1">
                <a:latin typeface="Consolas" panose="020B0609020204030204" pitchFamily="49" charset="0"/>
              </a:rPr>
              <a:t>l_counter</a:t>
            </a:r>
            <a:r>
              <a:rPr lang="en-US" dirty="0">
                <a:latin typeface="Consolas" panose="020B0609020204030204" pitchFamily="49" charset="0"/>
              </a:rPr>
              <a:t> &gt; 3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Tree>
    <p:extLst>
      <p:ext uri="{BB962C8B-B14F-4D97-AF65-F5344CB8AC3E}">
        <p14:creationId xmlns:p14="http://schemas.microsoft.com/office/powerpoint/2010/main" val="2912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DAC8-DAE6-4738-8A32-3EC01EA977B0}"/>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D77B899-A9E5-4585-857A-8B2F2F4E94B9}"/>
              </a:ext>
            </a:extLst>
          </p:cNvPr>
          <p:cNvSpPr>
            <a:spLocks noGrp="1"/>
          </p:cNvSpPr>
          <p:nvPr>
            <p:ph idx="1"/>
          </p:nvPr>
        </p:nvSpPr>
        <p:spPr/>
        <p:txBody>
          <a:bodyPr/>
          <a:lstStyle/>
          <a:p>
            <a:r>
              <a:rPr lang="en-IN" dirty="0"/>
              <a:t>EXIT WHEN statement</a:t>
            </a:r>
          </a:p>
          <a:p>
            <a:r>
              <a:rPr lang="en-US" dirty="0"/>
              <a:t>The EXIT WHEN statement exits the current iteration of a loop when the condition in the WHEN clause is TRUE. Essentially, the EXIT WHEN statement is a combination of an EXIT and an IF THEN statement.</a:t>
            </a:r>
          </a:p>
          <a:p>
            <a:r>
              <a:rPr lang="en-US" dirty="0"/>
              <a:t>Each time the control reaches the EXIT WHEN statement, the condition is evaluated. If the condition evaluates to TRUE, then the loop terminates. Otherwise, the EXIT WHEN clause does nothing. Inside the loop body, you must make the condition TRUE at some point to prevent an infinite loop.</a:t>
            </a:r>
            <a:endParaRPr lang="en-IN" dirty="0"/>
          </a:p>
        </p:txBody>
      </p:sp>
    </p:spTree>
    <p:extLst>
      <p:ext uri="{BB962C8B-B14F-4D97-AF65-F5344CB8AC3E}">
        <p14:creationId xmlns:p14="http://schemas.microsoft.com/office/powerpoint/2010/main" val="21894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C87D-C8AD-484C-BC8E-12399FFB6221}"/>
              </a:ext>
            </a:extLst>
          </p:cNvPr>
          <p:cNvSpPr>
            <a:spLocks noGrp="1"/>
          </p:cNvSpPr>
          <p:nvPr>
            <p:ph type="title"/>
          </p:nvPr>
        </p:nvSpPr>
        <p:spPr/>
        <p:txBody>
          <a:bodyPr/>
          <a:lstStyle/>
          <a:p>
            <a:r>
              <a:rPr lang="en-IN" b="0" i="0" dirty="0">
                <a:effectLst/>
                <a:latin typeface="-apple-system"/>
              </a:rPr>
              <a:t>What is PL/SQL ?</a:t>
            </a:r>
            <a:endParaRPr lang="en-IN" dirty="0"/>
          </a:p>
        </p:txBody>
      </p:sp>
      <p:sp>
        <p:nvSpPr>
          <p:cNvPr id="3" name="Content Placeholder 2">
            <a:extLst>
              <a:ext uri="{FF2B5EF4-FFF2-40B4-BE49-F238E27FC236}">
                <a16:creationId xmlns:a16="http://schemas.microsoft.com/office/drawing/2014/main" id="{323EEB04-C24A-452F-9F8F-72CA3F97A4CD}"/>
              </a:ext>
            </a:extLst>
          </p:cNvPr>
          <p:cNvSpPr>
            <a:spLocks noGrp="1"/>
          </p:cNvSpPr>
          <p:nvPr>
            <p:ph idx="1"/>
          </p:nvPr>
        </p:nvSpPr>
        <p:spPr/>
        <p:txBody>
          <a:bodyPr>
            <a:normAutofit fontScale="85000" lnSpcReduction="10000"/>
          </a:bodyPr>
          <a:lstStyle/>
          <a:p>
            <a:r>
              <a:rPr lang="en-US" dirty="0"/>
              <a:t>PL/SQL stands for “Procedural Language extensions to the Structured Query Language”.</a:t>
            </a:r>
          </a:p>
          <a:p>
            <a:r>
              <a:rPr lang="en-US" dirty="0"/>
              <a:t> PL/SQL adds many procedural constructs to SQL language to overcome some limitations of SQL. Besides, PL/SQL provides a more comprehensive programming language solution for building mission-critical applications on Oracle Databases.</a:t>
            </a:r>
          </a:p>
          <a:p>
            <a:r>
              <a:rPr lang="en-US" dirty="0"/>
              <a:t>PL/SQL is a high-performance and highly integrated database language. Besides PL/SQL, you can use other programming languages such as Java, C#, and C++. </a:t>
            </a:r>
          </a:p>
          <a:p>
            <a:r>
              <a:rPr lang="en-US" dirty="0"/>
              <a:t>However, it is easier to write efficient code in PL/SQL than other programming languages when it comes to interacting with the Oracle Database. </a:t>
            </a:r>
          </a:p>
          <a:p>
            <a:r>
              <a:rPr lang="en-US" dirty="0"/>
              <a:t>In particular, you can use PL/SQL specific constructs like the FORALL statement that helps improve database performance.</a:t>
            </a:r>
            <a:endParaRPr lang="en-IN" dirty="0"/>
          </a:p>
        </p:txBody>
      </p:sp>
    </p:spTree>
    <p:extLst>
      <p:ext uri="{BB962C8B-B14F-4D97-AF65-F5344CB8AC3E}">
        <p14:creationId xmlns:p14="http://schemas.microsoft.com/office/powerpoint/2010/main" val="11819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16DA-52EF-4F92-836E-D7BF923405F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DEE18C9B-420A-48A5-8350-93311C4CD56C}"/>
              </a:ext>
            </a:extLst>
          </p:cNvPr>
          <p:cNvSpPr>
            <a:spLocks noGrp="1"/>
          </p:cNvSpPr>
          <p:nvPr>
            <p:ph idx="1"/>
          </p:nvPr>
        </p:nvSpPr>
        <p:spPr>
          <a:xfrm>
            <a:off x="847078" y="1825625"/>
            <a:ext cx="10515600" cy="4351338"/>
          </a:xfrm>
        </p:spPr>
        <p:txBody>
          <a:bodyPr/>
          <a:lstStyle/>
          <a:p>
            <a:r>
              <a:rPr lang="en-US" dirty="0"/>
              <a:t>The following example uses the EXIT WHEN statement to terminate a loop.</a:t>
            </a:r>
            <a:endParaRPr lang="en-IN" dirty="0"/>
          </a:p>
        </p:txBody>
      </p:sp>
      <p:sp>
        <p:nvSpPr>
          <p:cNvPr id="4" name="TextBox 3">
            <a:extLst>
              <a:ext uri="{FF2B5EF4-FFF2-40B4-BE49-F238E27FC236}">
                <a16:creationId xmlns:a16="http://schemas.microsoft.com/office/drawing/2014/main" id="{9325D4DA-2FCC-4CB8-A1A4-5169A0B60C00}"/>
              </a:ext>
            </a:extLst>
          </p:cNvPr>
          <p:cNvSpPr txBox="1"/>
          <p:nvPr/>
        </p:nvSpPr>
        <p:spPr>
          <a:xfrm>
            <a:off x="838200" y="2760643"/>
            <a:ext cx="8021715" cy="3416320"/>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l_counter</a:t>
            </a:r>
            <a:r>
              <a:rPr lang="en-US" dirty="0">
                <a:latin typeface="Consolas" panose="020B0609020204030204" pitchFamily="49" charset="0"/>
              </a:rPr>
              <a:t> &gt; 3;</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endParaRPr lang="en-US" dirty="0">
              <a:latin typeface="Consolas" panose="020B0609020204030204" pitchFamily="49" charset="0"/>
            </a:endParaRP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
        <p:nvSpPr>
          <p:cNvPr id="8" name="TextBox 7">
            <a:extLst>
              <a:ext uri="{FF2B5EF4-FFF2-40B4-BE49-F238E27FC236}">
                <a16:creationId xmlns:a16="http://schemas.microsoft.com/office/drawing/2014/main" id="{0EE5FA97-8396-4A2A-96B7-9EEAF6BDD1D2}"/>
              </a:ext>
            </a:extLst>
          </p:cNvPr>
          <p:cNvSpPr txBox="1"/>
          <p:nvPr/>
        </p:nvSpPr>
        <p:spPr>
          <a:xfrm>
            <a:off x="838200" y="6283372"/>
            <a:ext cx="9362243" cy="369332"/>
          </a:xfrm>
          <a:prstGeom prst="rect">
            <a:avLst/>
          </a:prstGeom>
          <a:noFill/>
        </p:spPr>
        <p:txBody>
          <a:bodyPr wrap="square">
            <a:spAutoFit/>
          </a:bodyPr>
          <a:lstStyle/>
          <a:p>
            <a:r>
              <a:rPr lang="en-US" dirty="0"/>
              <a:t>Notice that this example is logically equivalent to the example that uses the EXIT statement above.</a:t>
            </a:r>
            <a:endParaRPr lang="en-IN" dirty="0"/>
          </a:p>
        </p:txBody>
      </p:sp>
    </p:spTree>
    <p:extLst>
      <p:ext uri="{BB962C8B-B14F-4D97-AF65-F5344CB8AC3E}">
        <p14:creationId xmlns:p14="http://schemas.microsoft.com/office/powerpoint/2010/main" val="17755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0F0A-DCCF-4697-87D0-6E6B7C11CD49}"/>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9C7C7DD-526C-49DF-9345-0D73F706A015}"/>
              </a:ext>
            </a:extLst>
          </p:cNvPr>
          <p:cNvSpPr>
            <a:spLocks noGrp="1"/>
          </p:cNvSpPr>
          <p:nvPr>
            <p:ph idx="1"/>
          </p:nvPr>
        </p:nvSpPr>
        <p:spPr/>
        <p:txBody>
          <a:bodyPr/>
          <a:lstStyle/>
          <a:p>
            <a:r>
              <a:rPr lang="en-IN" dirty="0"/>
              <a:t>Nested loops</a:t>
            </a:r>
          </a:p>
        </p:txBody>
      </p:sp>
      <p:sp>
        <p:nvSpPr>
          <p:cNvPr id="4" name="TextBox 3">
            <a:extLst>
              <a:ext uri="{FF2B5EF4-FFF2-40B4-BE49-F238E27FC236}">
                <a16:creationId xmlns:a16="http://schemas.microsoft.com/office/drawing/2014/main" id="{963A41D9-3649-4D60-89C1-228A55DB9C2E}"/>
              </a:ext>
            </a:extLst>
          </p:cNvPr>
          <p:cNvSpPr txBox="1"/>
          <p:nvPr/>
        </p:nvSpPr>
        <p:spPr>
          <a:xfrm>
            <a:off x="838200" y="2459149"/>
            <a:ext cx="7924060" cy="3970318"/>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NUMBER := 0;</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NUMBER := 0;</a:t>
            </a:r>
          </a:p>
          <a:p>
            <a:r>
              <a:rPr lang="en-US" sz="1400" dirty="0">
                <a:latin typeface="Consolas" panose="020B0609020204030204" pitchFamily="49" charset="0"/>
              </a:rPr>
              <a:t>BEGIN</a:t>
            </a:r>
          </a:p>
          <a:p>
            <a:r>
              <a:rPr lang="en-US" sz="1400" dirty="0">
                <a:latin typeface="Consolas" panose="020B0609020204030204" pitchFamily="49" charset="0"/>
              </a:rPr>
              <a:t>  &lt;&lt;</a:t>
            </a:r>
            <a:r>
              <a:rPr lang="en-US" sz="1400" dirty="0" err="1">
                <a:latin typeface="Consolas" panose="020B0609020204030204" pitchFamily="49" charset="0"/>
              </a:rPr>
              <a:t>outer_loop</a:t>
            </a:r>
            <a:r>
              <a:rPr lang="en-US" sz="1400" dirty="0">
                <a:latin typeface="Consolas" panose="020B0609020204030204" pitchFamily="49" charset="0"/>
              </a:rPr>
              <a:t>&gt;&gt;</a:t>
            </a:r>
          </a:p>
          <a:p>
            <a:r>
              <a:rPr lang="en-US" sz="1400" dirty="0">
                <a:latin typeface="Consolas" panose="020B0609020204030204" pitchFamily="49" charset="0"/>
              </a:rPr>
              <a:t>  LOOP</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 </a:t>
            </a:r>
            <a:r>
              <a:rPr lang="en-US" sz="1400" dirty="0" err="1">
                <a:latin typeface="Consolas" panose="020B0609020204030204" pitchFamily="49" charset="0"/>
              </a:rPr>
              <a:t>l_i</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outer_loop</a:t>
            </a:r>
            <a:r>
              <a:rPr lang="en-US" sz="1400" dirty="0">
                <a:latin typeface="Consolas" panose="020B0609020204030204" pitchFamily="49" charset="0"/>
              </a:rPr>
              <a:t> WHEN </a:t>
            </a:r>
            <a:r>
              <a:rPr lang="en-US" sz="1400" dirty="0" err="1">
                <a:latin typeface="Consolas" panose="020B0609020204030204" pitchFamily="49" charset="0"/>
              </a:rPr>
              <a:t>l_i</a:t>
            </a:r>
            <a:r>
              <a:rPr lang="en-US" sz="1400" dirty="0">
                <a:latin typeface="Consolas" panose="020B0609020204030204" pitchFamily="49" charset="0"/>
              </a:rPr>
              <a:t> &gt; 2;    </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('Outer counter ' || </a:t>
            </a:r>
            <a:r>
              <a:rPr lang="en-US" sz="1400" dirty="0" err="1">
                <a:latin typeface="Consolas" panose="020B0609020204030204" pitchFamily="49" charset="0"/>
              </a:rPr>
              <a:t>l_i</a:t>
            </a:r>
            <a:r>
              <a:rPr lang="en-US" sz="1400" dirty="0">
                <a:latin typeface="Consolas" panose="020B0609020204030204" pitchFamily="49" charset="0"/>
              </a:rPr>
              <a:t>);</a:t>
            </a:r>
          </a:p>
          <a:p>
            <a:r>
              <a:rPr lang="en-US" sz="1400" dirty="0">
                <a:latin typeface="Consolas" panose="020B0609020204030204" pitchFamily="49" charset="0"/>
              </a:rPr>
              <a:t>    -- reset inner counter</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0;</a:t>
            </a:r>
          </a:p>
          <a:p>
            <a:r>
              <a:rPr lang="en-US" sz="1400" dirty="0">
                <a:latin typeface="Consolas" panose="020B0609020204030204" pitchFamily="49" charset="0"/>
              </a:rPr>
              <a:t>      &lt;&lt;</a:t>
            </a:r>
            <a:r>
              <a:rPr lang="en-US" sz="1400" dirty="0" err="1">
                <a:latin typeface="Consolas" panose="020B0609020204030204" pitchFamily="49" charset="0"/>
              </a:rPr>
              <a:t>inner_loop</a:t>
            </a:r>
            <a:r>
              <a:rPr lang="en-US" sz="1400" dirty="0">
                <a:latin typeface="Consolas" panose="020B0609020204030204" pitchFamily="49" charset="0"/>
              </a:rPr>
              <a:t>&gt;&gt; LOOP</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a:t>
            </a:r>
            <a:r>
              <a:rPr lang="en-US" sz="1400" dirty="0" err="1">
                <a:latin typeface="Consolas" panose="020B0609020204030204" pitchFamily="49" charset="0"/>
              </a:rPr>
              <a:t>l_j</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inner_loop</a:t>
            </a:r>
            <a:r>
              <a:rPr lang="en-US" sz="1400" dirty="0">
                <a:latin typeface="Consolas" panose="020B0609020204030204" pitchFamily="49" charset="0"/>
              </a:rPr>
              <a:t> WHEN </a:t>
            </a:r>
            <a:r>
              <a:rPr lang="en-US" sz="1400" dirty="0" err="1">
                <a:latin typeface="Consolas" panose="020B0609020204030204" pitchFamily="49" charset="0"/>
              </a:rPr>
              <a:t>l_j</a:t>
            </a:r>
            <a:r>
              <a:rPr lang="en-US" sz="1400" dirty="0">
                <a:latin typeface="Consolas" panose="020B0609020204030204" pitchFamily="49" charset="0"/>
              </a:rPr>
              <a:t> &gt; 3;</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Inner counter ' || </a:t>
            </a:r>
            <a:r>
              <a:rPr lang="en-US" sz="1400" dirty="0" err="1">
                <a:latin typeface="Consolas" panose="020B0609020204030204" pitchFamily="49" charset="0"/>
              </a:rPr>
              <a:t>l_j</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inner_loop</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outer_loop</a:t>
            </a:r>
            <a:r>
              <a:rPr lang="en-US" sz="1400" dirty="0">
                <a:latin typeface="Consolas" panose="020B0609020204030204" pitchFamily="49" charset="0"/>
              </a:rPr>
              <a:t>;</a:t>
            </a:r>
          </a:p>
          <a:p>
            <a:r>
              <a:rPr lang="en-US" sz="1400" dirty="0">
                <a:latin typeface="Consolas" panose="020B0609020204030204" pitchFamily="49" charset="0"/>
              </a:rPr>
              <a:t>END;</a:t>
            </a:r>
          </a:p>
        </p:txBody>
      </p:sp>
    </p:spTree>
    <p:extLst>
      <p:ext uri="{BB962C8B-B14F-4D97-AF65-F5344CB8AC3E}">
        <p14:creationId xmlns:p14="http://schemas.microsoft.com/office/powerpoint/2010/main" val="191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17CB-27CE-4773-9203-D248CCCCB279}"/>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32D78CCB-2328-4174-8712-E4F575BC55D8}"/>
              </a:ext>
            </a:extLst>
          </p:cNvPr>
          <p:cNvSpPr>
            <a:spLocks noGrp="1"/>
          </p:cNvSpPr>
          <p:nvPr>
            <p:ph idx="1"/>
          </p:nvPr>
        </p:nvSpPr>
        <p:spPr>
          <a:xfrm>
            <a:off x="847078" y="1825625"/>
            <a:ext cx="10515600" cy="4351338"/>
          </a:xfrm>
        </p:spPr>
        <p:txBody>
          <a:bodyPr/>
          <a:lstStyle/>
          <a:p>
            <a:r>
              <a:rPr lang="en-US" dirty="0"/>
              <a:t>Introduction to PL/SQL FOR LOOP statement</a:t>
            </a:r>
          </a:p>
          <a:p>
            <a:r>
              <a:rPr lang="en-US" dirty="0"/>
              <a:t>PL/SQL FOR LOOP executes a sequence of statements a specified number of times. The PL/SQL FOR LOOP statement has the following structure:</a:t>
            </a:r>
            <a:endParaRPr lang="en-IN" dirty="0"/>
          </a:p>
        </p:txBody>
      </p:sp>
      <p:sp>
        <p:nvSpPr>
          <p:cNvPr id="4" name="TextBox 3">
            <a:extLst>
              <a:ext uri="{FF2B5EF4-FFF2-40B4-BE49-F238E27FC236}">
                <a16:creationId xmlns:a16="http://schemas.microsoft.com/office/drawing/2014/main" id="{7F3C9C04-E6B9-4A7E-84B9-2812FBCAC87D}"/>
              </a:ext>
            </a:extLst>
          </p:cNvPr>
          <p:cNvSpPr txBox="1"/>
          <p:nvPr/>
        </p:nvSpPr>
        <p:spPr>
          <a:xfrm>
            <a:off x="838200" y="3675043"/>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26818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8015-FE3D-46CF-9BED-DDDE2D99FD1D}"/>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6BDB5BCD-61A5-416A-A70E-5AD27DBF1A9C}"/>
              </a:ext>
            </a:extLst>
          </p:cNvPr>
          <p:cNvSpPr>
            <a:spLocks noGrp="1"/>
          </p:cNvSpPr>
          <p:nvPr>
            <p:ph idx="1"/>
          </p:nvPr>
        </p:nvSpPr>
        <p:spPr/>
        <p:txBody>
          <a:bodyPr/>
          <a:lstStyle/>
          <a:p>
            <a:r>
              <a:rPr lang="en-US" dirty="0"/>
              <a:t>Simple PL/SQL FOR LOOP example</a:t>
            </a:r>
          </a:p>
          <a:p>
            <a:r>
              <a:rPr lang="en-US" dirty="0"/>
              <a:t>In this example, the loop index is </a:t>
            </a:r>
            <a:r>
              <a:rPr lang="en-US" dirty="0" err="1"/>
              <a:t>l_counter</a:t>
            </a:r>
            <a:r>
              <a:rPr lang="en-US" dirty="0"/>
              <a:t>, </a:t>
            </a:r>
            <a:r>
              <a:rPr lang="en-US" dirty="0" err="1"/>
              <a:t>lower_bound</a:t>
            </a:r>
            <a:r>
              <a:rPr lang="en-US" dirty="0"/>
              <a:t> is one, and </a:t>
            </a:r>
            <a:r>
              <a:rPr lang="en-US" dirty="0" err="1"/>
              <a:t>upper_bound</a:t>
            </a:r>
            <a:r>
              <a:rPr lang="en-US" dirty="0"/>
              <a:t> is five. The loop shows a list of integers from 1 to 5.</a:t>
            </a:r>
            <a:endParaRPr lang="en-IN" dirty="0"/>
          </a:p>
        </p:txBody>
      </p:sp>
      <p:sp>
        <p:nvSpPr>
          <p:cNvPr id="5" name="TextBox 4">
            <a:extLst>
              <a:ext uri="{FF2B5EF4-FFF2-40B4-BE49-F238E27FC236}">
                <a16:creationId xmlns:a16="http://schemas.microsoft.com/office/drawing/2014/main" id="{FAF8E292-3C01-40DD-B312-0278A2854C72}"/>
              </a:ext>
            </a:extLst>
          </p:cNvPr>
          <p:cNvSpPr txBox="1"/>
          <p:nvPr/>
        </p:nvSpPr>
        <p:spPr>
          <a:xfrm>
            <a:off x="838200" y="3675043"/>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1..5</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49697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0145-8D6F-49D7-AD65-72295F37AADB}"/>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E4F515BF-90E3-47B3-961B-9864A1A69F93}"/>
              </a:ext>
            </a:extLst>
          </p:cNvPr>
          <p:cNvSpPr>
            <a:spLocks noGrp="1"/>
          </p:cNvSpPr>
          <p:nvPr>
            <p:ph idx="1"/>
          </p:nvPr>
        </p:nvSpPr>
        <p:spPr/>
        <p:txBody>
          <a:bodyPr/>
          <a:lstStyle/>
          <a:p>
            <a:r>
              <a:rPr lang="en-US" dirty="0"/>
              <a:t>FOR LOOP with REVERSE keyword</a:t>
            </a:r>
          </a:p>
          <a:p>
            <a:r>
              <a:rPr lang="en-US" dirty="0"/>
              <a:t>The following shows the structure of the FOR LOOP statement with REVERSE keyword:</a:t>
            </a:r>
            <a:endParaRPr lang="en-IN" dirty="0"/>
          </a:p>
        </p:txBody>
      </p:sp>
      <p:sp>
        <p:nvSpPr>
          <p:cNvPr id="5" name="TextBox 4">
            <a:extLst>
              <a:ext uri="{FF2B5EF4-FFF2-40B4-BE49-F238E27FC236}">
                <a16:creationId xmlns:a16="http://schemas.microsoft.com/office/drawing/2014/main" id="{1D2A102A-9B4D-4665-80A6-039A22646EEB}"/>
              </a:ext>
            </a:extLst>
          </p:cNvPr>
          <p:cNvSpPr txBox="1"/>
          <p:nvPr/>
        </p:nvSpPr>
        <p:spPr>
          <a:xfrm>
            <a:off x="838200" y="3401129"/>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REVERSE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    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5029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26E0-BE26-4502-B570-FB4288316A82}"/>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2D90FE1F-BB6F-433E-9481-3D3D69A280FB}"/>
              </a:ext>
            </a:extLst>
          </p:cNvPr>
          <p:cNvSpPr>
            <a:spLocks noGrp="1"/>
          </p:cNvSpPr>
          <p:nvPr>
            <p:ph idx="1"/>
          </p:nvPr>
        </p:nvSpPr>
        <p:spPr/>
        <p:txBody>
          <a:bodyPr/>
          <a:lstStyle/>
          <a:p>
            <a:r>
              <a:rPr lang="en-IN" dirty="0"/>
              <a:t>Example </a:t>
            </a:r>
          </a:p>
        </p:txBody>
      </p:sp>
      <p:sp>
        <p:nvSpPr>
          <p:cNvPr id="4" name="TextBox 3">
            <a:extLst>
              <a:ext uri="{FF2B5EF4-FFF2-40B4-BE49-F238E27FC236}">
                <a16:creationId xmlns:a16="http://schemas.microsoft.com/office/drawing/2014/main" id="{5B294406-91B6-448C-8753-198A9D69E2C3}"/>
              </a:ext>
            </a:extLst>
          </p:cNvPr>
          <p:cNvSpPr txBox="1"/>
          <p:nvPr/>
        </p:nvSpPr>
        <p:spPr>
          <a:xfrm>
            <a:off x="838200" y="2400917"/>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REVERSE 1..3</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750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4FF-B2E0-4FB9-9874-4159B13680CE}"/>
              </a:ext>
            </a:extLst>
          </p:cNvPr>
          <p:cNvSpPr>
            <a:spLocks noGrp="1"/>
          </p:cNvSpPr>
          <p:nvPr>
            <p:ph type="title"/>
          </p:nvPr>
        </p:nvSpPr>
        <p:spPr/>
        <p:txBody>
          <a:bodyPr/>
          <a:lstStyle/>
          <a:p>
            <a:pPr algn="l"/>
            <a:r>
              <a:rPr lang="en-IN" b="0" i="0" dirty="0">
                <a:solidFill>
                  <a:srgbClr val="E3E3E3"/>
                </a:solidFill>
                <a:effectLst/>
              </a:rPr>
              <a:t>PL/SQL WHILE Loop</a:t>
            </a:r>
          </a:p>
        </p:txBody>
      </p:sp>
      <p:sp>
        <p:nvSpPr>
          <p:cNvPr id="3" name="Content Placeholder 2">
            <a:extLst>
              <a:ext uri="{FF2B5EF4-FFF2-40B4-BE49-F238E27FC236}">
                <a16:creationId xmlns:a16="http://schemas.microsoft.com/office/drawing/2014/main" id="{35F9EC3C-E91D-4D67-A3A4-71F73D6BCA2C}"/>
              </a:ext>
            </a:extLst>
          </p:cNvPr>
          <p:cNvSpPr>
            <a:spLocks noGrp="1"/>
          </p:cNvSpPr>
          <p:nvPr>
            <p:ph idx="1"/>
          </p:nvPr>
        </p:nvSpPr>
        <p:spPr/>
        <p:txBody>
          <a:bodyPr/>
          <a:lstStyle/>
          <a:p>
            <a:r>
              <a:rPr lang="en-US" dirty="0"/>
              <a:t>Here is the syntax for the WHILE loop statement:</a:t>
            </a:r>
            <a:endParaRPr lang="en-IN" dirty="0"/>
          </a:p>
        </p:txBody>
      </p:sp>
      <p:sp>
        <p:nvSpPr>
          <p:cNvPr id="4" name="TextBox 3">
            <a:extLst>
              <a:ext uri="{FF2B5EF4-FFF2-40B4-BE49-F238E27FC236}">
                <a16:creationId xmlns:a16="http://schemas.microsoft.com/office/drawing/2014/main" id="{0511DA74-B7C6-4006-91E8-315F457CAA99}"/>
              </a:ext>
            </a:extLst>
          </p:cNvPr>
          <p:cNvSpPr txBox="1"/>
          <p:nvPr/>
        </p:nvSpPr>
        <p:spPr>
          <a:xfrm>
            <a:off x="838200" y="2400917"/>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WHILE condition</a:t>
            </a:r>
          </a:p>
          <a:p>
            <a:r>
              <a:rPr lang="en-US" dirty="0">
                <a:latin typeface="Consolas" panose="020B0609020204030204" pitchFamily="49" charset="0"/>
              </a:rPr>
              <a:t>LOOP</a:t>
            </a:r>
          </a:p>
          <a:p>
            <a:r>
              <a:rPr lang="en-US" dirty="0">
                <a:latin typeface="Consolas" panose="020B0609020204030204" pitchFamily="49" charset="0"/>
              </a:rPr>
              <a:t>    statements;</a:t>
            </a:r>
          </a:p>
          <a:p>
            <a:r>
              <a:rPr lang="en-US" dirty="0">
                <a:latin typeface="Consolas" panose="020B0609020204030204" pitchFamily="49" charset="0"/>
              </a:rPr>
              <a:t>END LOOP;</a:t>
            </a:r>
          </a:p>
        </p:txBody>
      </p:sp>
    </p:spTree>
    <p:extLst>
      <p:ext uri="{BB962C8B-B14F-4D97-AF65-F5344CB8AC3E}">
        <p14:creationId xmlns:p14="http://schemas.microsoft.com/office/powerpoint/2010/main" val="110974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CF6-0637-429E-B3EC-88AFE4565520}"/>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EC629464-F5BB-4F58-814D-BDA2A96298B8}"/>
              </a:ext>
            </a:extLst>
          </p:cNvPr>
          <p:cNvSpPr>
            <a:spLocks noGrp="1"/>
          </p:cNvSpPr>
          <p:nvPr>
            <p:ph idx="1"/>
          </p:nvPr>
        </p:nvSpPr>
        <p:spPr/>
        <p:txBody>
          <a:bodyPr/>
          <a:lstStyle/>
          <a:p>
            <a:r>
              <a:rPr lang="en-IN" dirty="0"/>
              <a:t>Simple WHILE loop example</a:t>
            </a:r>
          </a:p>
        </p:txBody>
      </p:sp>
      <p:sp>
        <p:nvSpPr>
          <p:cNvPr id="4" name="TextBox 3">
            <a:extLst>
              <a:ext uri="{FF2B5EF4-FFF2-40B4-BE49-F238E27FC236}">
                <a16:creationId xmlns:a16="http://schemas.microsoft.com/office/drawing/2014/main" id="{F03AD745-B4CB-4F52-9E7B-F7EBDAC8640C}"/>
              </a:ext>
            </a:extLst>
          </p:cNvPr>
          <p:cNvSpPr txBox="1"/>
          <p:nvPr/>
        </p:nvSpPr>
        <p:spPr>
          <a:xfrm>
            <a:off x="838200" y="2400917"/>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8405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B2FD-D20B-4491-BFD2-A78152E561FF}"/>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7D3598F0-9552-4E0C-88AE-6E3E20D487A3}"/>
              </a:ext>
            </a:extLst>
          </p:cNvPr>
          <p:cNvSpPr>
            <a:spLocks noGrp="1"/>
          </p:cNvSpPr>
          <p:nvPr>
            <p:ph idx="1"/>
          </p:nvPr>
        </p:nvSpPr>
        <p:spPr/>
        <p:txBody>
          <a:bodyPr/>
          <a:lstStyle/>
          <a:p>
            <a:r>
              <a:rPr lang="en-US" dirty="0"/>
              <a:t>The following example is the same as the one previous except that it has an additional EXITWHEN statement.</a:t>
            </a:r>
            <a:endParaRPr lang="en-IN" dirty="0"/>
          </a:p>
        </p:txBody>
      </p:sp>
      <p:sp>
        <p:nvSpPr>
          <p:cNvPr id="4" name="TextBox 3">
            <a:extLst>
              <a:ext uri="{FF2B5EF4-FFF2-40B4-BE49-F238E27FC236}">
                <a16:creationId xmlns:a16="http://schemas.microsoft.com/office/drawing/2014/main" id="{A34A9BB1-5736-4952-8D9D-AFCCB62CC5AB}"/>
              </a:ext>
            </a:extLst>
          </p:cNvPr>
          <p:cNvSpPr txBox="1"/>
          <p:nvPr/>
        </p:nvSpPr>
        <p:spPr>
          <a:xfrm>
            <a:off x="838200" y="2708632"/>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n_counter</a:t>
            </a:r>
            <a:r>
              <a:rPr lang="en-US" dirty="0">
                <a:latin typeface="Consolas" panose="020B0609020204030204" pitchFamily="49" charset="0"/>
              </a:rPr>
              <a:t> = 3;</a:t>
            </a:r>
          </a:p>
          <a:p>
            <a:r>
              <a:rPr lang="en-US" dirty="0">
                <a:latin typeface="Consolas" panose="020B0609020204030204" pitchFamily="49" charset="0"/>
              </a:rPr>
              <a:t>      END LOOP;</a:t>
            </a:r>
          </a:p>
          <a:p>
            <a:r>
              <a:rPr lang="en-US" dirty="0">
                <a:latin typeface="Consolas" panose="020B0609020204030204" pitchFamily="49" charset="0"/>
              </a:rPr>
              <a:t>   END;</a:t>
            </a:r>
          </a:p>
        </p:txBody>
      </p:sp>
    </p:spTree>
    <p:extLst>
      <p:ext uri="{BB962C8B-B14F-4D97-AF65-F5344CB8AC3E}">
        <p14:creationId xmlns:p14="http://schemas.microsoft.com/office/powerpoint/2010/main" val="1567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C60E-B330-4ED3-A1CB-EDB3ED43B67D}"/>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3F8B882E-A420-4AFA-A23E-3C7FDAE50D81}"/>
              </a:ext>
            </a:extLst>
          </p:cNvPr>
          <p:cNvSpPr>
            <a:spLocks noGrp="1"/>
          </p:cNvSpPr>
          <p:nvPr>
            <p:ph idx="1"/>
          </p:nvPr>
        </p:nvSpPr>
        <p:spPr/>
        <p:txBody>
          <a:bodyPr/>
          <a:lstStyle/>
          <a:p>
            <a:r>
              <a:rPr lang="en-US" dirty="0"/>
              <a:t>The CONTINUE statement allows you to exit the current loop iteration and immediately continue on to the next iteration of that loop.</a:t>
            </a:r>
          </a:p>
          <a:p>
            <a:r>
              <a:rPr lang="en-US" dirty="0"/>
              <a:t>The CONTINUE statement has a simple syntax:</a:t>
            </a:r>
          </a:p>
          <a:p>
            <a:endParaRPr lang="en-US" dirty="0"/>
          </a:p>
          <a:p>
            <a:r>
              <a:rPr lang="en-US" dirty="0"/>
              <a:t>Typically, the CONTINUE statement is used within an IF THEN statement to exit the current loop iteration based on a specified condition as shown below:</a:t>
            </a:r>
            <a:endParaRPr lang="en-IN" dirty="0"/>
          </a:p>
        </p:txBody>
      </p:sp>
      <p:sp>
        <p:nvSpPr>
          <p:cNvPr id="4" name="TextBox 3">
            <a:extLst>
              <a:ext uri="{FF2B5EF4-FFF2-40B4-BE49-F238E27FC236}">
                <a16:creationId xmlns:a16="http://schemas.microsoft.com/office/drawing/2014/main" id="{9C15F4A1-7E6D-46A8-800C-A21C0664FCE7}"/>
              </a:ext>
            </a:extLst>
          </p:cNvPr>
          <p:cNvSpPr txBox="1"/>
          <p:nvPr/>
        </p:nvSpPr>
        <p:spPr>
          <a:xfrm>
            <a:off x="838200" y="3244334"/>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a:t>
            </a:r>
          </a:p>
        </p:txBody>
      </p:sp>
      <p:sp>
        <p:nvSpPr>
          <p:cNvPr id="6" name="TextBox 5">
            <a:extLst>
              <a:ext uri="{FF2B5EF4-FFF2-40B4-BE49-F238E27FC236}">
                <a16:creationId xmlns:a16="http://schemas.microsoft.com/office/drawing/2014/main" id="{7C043346-7022-4EC4-9BFD-91AB648B5337}"/>
              </a:ext>
            </a:extLst>
          </p:cNvPr>
          <p:cNvSpPr txBox="1"/>
          <p:nvPr/>
        </p:nvSpPr>
        <p:spPr>
          <a:xfrm>
            <a:off x="838199" y="5032375"/>
            <a:ext cx="8021715" cy="923330"/>
          </a:xfrm>
          <a:prstGeom prst="rect">
            <a:avLst/>
          </a:prstGeom>
          <a:noFill/>
          <a:ln>
            <a:solidFill>
              <a:srgbClr val="FFC000"/>
            </a:solidFill>
          </a:ln>
        </p:spPr>
        <p:txBody>
          <a:bodyPr wrap="square">
            <a:spAutoFit/>
          </a:bodyPr>
          <a:lstStyle/>
          <a:p>
            <a:r>
              <a:rPr lang="en-US" dirty="0">
                <a:latin typeface="Consolas" panose="020B0609020204030204" pitchFamily="49" charset="0"/>
              </a:rPr>
              <a:t>IF condition THEN</a:t>
            </a:r>
          </a:p>
          <a:p>
            <a:r>
              <a:rPr lang="en-US" dirty="0">
                <a:latin typeface="Consolas" panose="020B0609020204030204" pitchFamily="49" charset="0"/>
              </a:rPr>
              <a:t>    CONTINUE;</a:t>
            </a:r>
          </a:p>
          <a:p>
            <a:r>
              <a:rPr lang="en-US" dirty="0">
                <a:latin typeface="Consolas" panose="020B0609020204030204" pitchFamily="49" charset="0"/>
              </a:rPr>
              <a:t>END IF;</a:t>
            </a:r>
          </a:p>
        </p:txBody>
      </p:sp>
    </p:spTree>
    <p:extLst>
      <p:ext uri="{BB962C8B-B14F-4D97-AF65-F5344CB8AC3E}">
        <p14:creationId xmlns:p14="http://schemas.microsoft.com/office/powerpoint/2010/main" val="32256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0130-07B6-4E55-A399-35619119286C}"/>
              </a:ext>
            </a:extLst>
          </p:cNvPr>
          <p:cNvSpPr>
            <a:spLocks noGrp="1"/>
          </p:cNvSpPr>
          <p:nvPr>
            <p:ph type="title"/>
          </p:nvPr>
        </p:nvSpPr>
        <p:spPr/>
        <p:txBody>
          <a:bodyPr/>
          <a:lstStyle/>
          <a:p>
            <a:r>
              <a:rPr lang="en-IN" b="0" i="0" dirty="0">
                <a:effectLst/>
                <a:latin typeface="-apple-system"/>
              </a:rPr>
              <a:t>PL/SQL architecture</a:t>
            </a:r>
            <a:endParaRPr lang="en-IN" dirty="0"/>
          </a:p>
        </p:txBody>
      </p:sp>
      <p:pic>
        <p:nvPicPr>
          <p:cNvPr id="1026" name="Picture 2" descr="PL/SQL Architecture">
            <a:extLst>
              <a:ext uri="{FF2B5EF4-FFF2-40B4-BE49-F238E27FC236}">
                <a16:creationId xmlns:a16="http://schemas.microsoft.com/office/drawing/2014/main" id="{DDC02427-B24B-4916-BA86-F12B2408A5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1238" y="2325103"/>
            <a:ext cx="7209524" cy="3352381"/>
          </a:xfrm>
          <a:prstGeom prst="rect">
            <a:avLst/>
          </a:prstGeom>
          <a:noFill/>
          <a:extLst>
            <a:ext uri="{909E8E84-426E-40DD-AFC4-6F175D3DCCD1}">
              <a14:hiddenFill xmlns:a14="http://schemas.microsoft.com/office/drawing/2010/main">
                <a:solidFill>
                  <a:srgbClr val="FFFFFF"/>
                </a:solidFill>
              </a14:hiddenFill>
            </a:ext>
          </a:extLst>
        </p:spPr>
      </p:pic>
      <p:sp>
        <p:nvSpPr>
          <p:cNvPr id="4" name="Callout: Line 3">
            <a:extLst>
              <a:ext uri="{FF2B5EF4-FFF2-40B4-BE49-F238E27FC236}">
                <a16:creationId xmlns:a16="http://schemas.microsoft.com/office/drawing/2014/main" id="{A4C2806C-21E4-4D45-A02B-84426A7AE13F}"/>
              </a:ext>
            </a:extLst>
          </p:cNvPr>
          <p:cNvSpPr/>
          <p:nvPr/>
        </p:nvSpPr>
        <p:spPr>
          <a:xfrm>
            <a:off x="5962650" y="1180516"/>
            <a:ext cx="5745256" cy="911225"/>
          </a:xfrm>
          <a:prstGeom prst="borderCallout1">
            <a:avLst>
              <a:gd name="adj1" fmla="val 55151"/>
              <a:gd name="adj2" fmla="val -63"/>
              <a:gd name="adj3" fmla="val 193763"/>
              <a:gd name="adj4" fmla="val -9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PL/SQL engine is in charge of compiling PL/SQL code into byte-code and executes the executable code.</a:t>
            </a:r>
            <a:endParaRPr lang="en-IN" dirty="0"/>
          </a:p>
        </p:txBody>
      </p:sp>
      <p:sp>
        <p:nvSpPr>
          <p:cNvPr id="6" name="Callout: Line 5">
            <a:extLst>
              <a:ext uri="{FF2B5EF4-FFF2-40B4-BE49-F238E27FC236}">
                <a16:creationId xmlns:a16="http://schemas.microsoft.com/office/drawing/2014/main" id="{3E2634D0-CC89-4DA5-9A4B-7A4B7BFBE458}"/>
              </a:ext>
            </a:extLst>
          </p:cNvPr>
          <p:cNvSpPr/>
          <p:nvPr/>
        </p:nvSpPr>
        <p:spPr>
          <a:xfrm>
            <a:off x="712693" y="1309834"/>
            <a:ext cx="9820835" cy="995071"/>
          </a:xfrm>
          <a:prstGeom prst="borderCallout1">
            <a:avLst>
              <a:gd name="adj1" fmla="val 154974"/>
              <a:gd name="adj2" fmla="val 64768"/>
              <a:gd name="adj3" fmla="val 98334"/>
              <a:gd name="adj4" fmla="val 82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Once you submit a </a:t>
            </a:r>
            <a:r>
              <a:rPr lang="en-US" b="0" i="0" u="none" strike="noStrike" dirty="0">
                <a:effectLst/>
                <a:latin typeface="-apple-system"/>
              </a:rPr>
              <a:t>PL/SQL block</a:t>
            </a:r>
            <a:r>
              <a:rPr lang="en-US" b="0" i="0" dirty="0">
                <a:solidFill>
                  <a:srgbClr val="000000"/>
                </a:solidFill>
                <a:effectLst/>
                <a:latin typeface="-apple-system"/>
              </a:rPr>
              <a:t> to the Oracle Database server, the PL/SQL engine collaborates with the SQL engine to compile and execute the code. PL/SQL engine runs the procedural elements while the SQL engine processes the SQL statements.</a:t>
            </a:r>
            <a:endParaRPr lang="en-IN" dirty="0"/>
          </a:p>
        </p:txBody>
      </p:sp>
    </p:spTree>
    <p:extLst>
      <p:ext uri="{BB962C8B-B14F-4D97-AF65-F5344CB8AC3E}">
        <p14:creationId xmlns:p14="http://schemas.microsoft.com/office/powerpoint/2010/main" val="218100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CC40-1A63-4295-BA61-6A131EAACE1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EBEF61CA-6E03-410C-85B7-AF2FE54FFE89}"/>
              </a:ext>
            </a:extLst>
          </p:cNvPr>
          <p:cNvSpPr>
            <a:spLocks noGrp="1"/>
          </p:cNvSpPr>
          <p:nvPr>
            <p:ph idx="1"/>
          </p:nvPr>
        </p:nvSpPr>
        <p:spPr/>
        <p:txBody>
          <a:bodyPr/>
          <a:lstStyle/>
          <a:p>
            <a:r>
              <a:rPr lang="en-US" dirty="0"/>
              <a:t>The following is a simple example of using the CONTINUE statement to skip over loop body execution for odd numbers:</a:t>
            </a:r>
            <a:endParaRPr lang="en-IN" dirty="0"/>
          </a:p>
        </p:txBody>
      </p:sp>
      <p:sp>
        <p:nvSpPr>
          <p:cNvPr id="4" name="TextBox 3">
            <a:extLst>
              <a:ext uri="{FF2B5EF4-FFF2-40B4-BE49-F238E27FC236}">
                <a16:creationId xmlns:a16="http://schemas.microsoft.com/office/drawing/2014/main" id="{5DD5AE3A-3134-41F6-BCDD-C3E162694D51}"/>
              </a:ext>
            </a:extLst>
          </p:cNvPr>
          <p:cNvSpPr txBox="1"/>
          <p:nvPr/>
        </p:nvSpPr>
        <p:spPr>
          <a:xfrm>
            <a:off x="838200" y="2901734"/>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odd numbers</a:t>
            </a:r>
          </a:p>
          <a:p>
            <a:r>
              <a:rPr lang="en-US" dirty="0">
                <a:latin typeface="Consolas" panose="020B0609020204030204" pitchFamily="49" charset="0"/>
              </a:rPr>
              <a:t>    IF MOD( </a:t>
            </a:r>
            <a:r>
              <a:rPr lang="en-US" dirty="0" err="1">
                <a:latin typeface="Consolas" panose="020B0609020204030204" pitchFamily="49" charset="0"/>
              </a:rPr>
              <a:t>n_index</a:t>
            </a:r>
            <a:r>
              <a:rPr lang="en-US" dirty="0">
                <a:latin typeface="Consolas" panose="020B0609020204030204" pitchFamily="49" charset="0"/>
              </a:rPr>
              <a:t>, 2 ) = 1 THEN</a:t>
            </a:r>
          </a:p>
          <a:p>
            <a:r>
              <a:rPr lang="en-US" dirty="0">
                <a:latin typeface="Consolas" panose="020B0609020204030204" pitchFamily="49" charset="0"/>
              </a:rPr>
              <a:t>      CONTINUE;</a:t>
            </a:r>
          </a:p>
          <a:p>
            <a:r>
              <a:rPr lang="en-US" dirty="0">
                <a:latin typeface="Consolas" panose="020B0609020204030204" pitchFamily="49" charset="0"/>
              </a:rPr>
              <a:t>    END IF;</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108904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29EF-097B-4B9A-A78F-86ADFF87E175}"/>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60DF15F7-2E7E-4FDC-A626-F6DFAF355D2D}"/>
              </a:ext>
            </a:extLst>
          </p:cNvPr>
          <p:cNvSpPr>
            <a:spLocks noGrp="1"/>
          </p:cNvSpPr>
          <p:nvPr>
            <p:ph idx="1"/>
          </p:nvPr>
        </p:nvSpPr>
        <p:spPr/>
        <p:txBody>
          <a:bodyPr/>
          <a:lstStyle/>
          <a:p>
            <a:r>
              <a:rPr lang="en-US" dirty="0"/>
              <a:t>PL/SQL CONTINUE WHEN statement</a:t>
            </a:r>
          </a:p>
          <a:p>
            <a:pPr lvl="1"/>
            <a:r>
              <a:rPr lang="en-US" dirty="0"/>
              <a:t>The CONTINUE WHEN statement exits the current loop iteration based on a condition and immediately continue to the next iteration of that loop.</a:t>
            </a:r>
          </a:p>
          <a:p>
            <a:r>
              <a:rPr lang="en-US" dirty="0"/>
              <a:t>The syntax of CONTINUE WHEN statement is:</a:t>
            </a:r>
            <a:endParaRPr lang="en-IN" dirty="0"/>
          </a:p>
        </p:txBody>
      </p:sp>
      <p:sp>
        <p:nvSpPr>
          <p:cNvPr id="4" name="TextBox 3">
            <a:extLst>
              <a:ext uri="{FF2B5EF4-FFF2-40B4-BE49-F238E27FC236}">
                <a16:creationId xmlns:a16="http://schemas.microsoft.com/office/drawing/2014/main" id="{F2D95A7F-4D31-477E-B5FF-0CFD6E605747}"/>
              </a:ext>
            </a:extLst>
          </p:cNvPr>
          <p:cNvSpPr txBox="1"/>
          <p:nvPr/>
        </p:nvSpPr>
        <p:spPr>
          <a:xfrm>
            <a:off x="838200" y="3599402"/>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 WHEN condition;</a:t>
            </a:r>
          </a:p>
        </p:txBody>
      </p:sp>
    </p:spTree>
    <p:extLst>
      <p:ext uri="{BB962C8B-B14F-4D97-AF65-F5344CB8AC3E}">
        <p14:creationId xmlns:p14="http://schemas.microsoft.com/office/powerpoint/2010/main" val="5575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3B69-1469-4674-AE30-27AA41010C9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83DB9003-291D-47B3-BFD2-E1BAB26B53E3}"/>
              </a:ext>
            </a:extLst>
          </p:cNvPr>
          <p:cNvSpPr>
            <a:spLocks noGrp="1"/>
          </p:cNvSpPr>
          <p:nvPr>
            <p:ph idx="1"/>
          </p:nvPr>
        </p:nvSpPr>
        <p:spPr/>
        <p:txBody>
          <a:bodyPr/>
          <a:lstStyle/>
          <a:p>
            <a:r>
              <a:rPr lang="en-US" dirty="0"/>
              <a:t>The following example illustrates how to use the CONTINUE WHEN statement to skip over loop body execution for even numbers:</a:t>
            </a:r>
            <a:endParaRPr lang="en-IN" dirty="0"/>
          </a:p>
        </p:txBody>
      </p:sp>
      <p:sp>
        <p:nvSpPr>
          <p:cNvPr id="6" name="TextBox 5">
            <a:extLst>
              <a:ext uri="{FF2B5EF4-FFF2-40B4-BE49-F238E27FC236}">
                <a16:creationId xmlns:a16="http://schemas.microsoft.com/office/drawing/2014/main" id="{FB4090B5-78DA-458B-8FC6-EEE1FFC231C3}"/>
              </a:ext>
            </a:extLst>
          </p:cNvPr>
          <p:cNvSpPr txBox="1"/>
          <p:nvPr/>
        </p:nvSpPr>
        <p:spPr>
          <a:xfrm>
            <a:off x="838200" y="2827045"/>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even numbers</a:t>
            </a:r>
          </a:p>
          <a:p>
            <a:r>
              <a:rPr lang="en-US" dirty="0">
                <a:latin typeface="Consolas" panose="020B0609020204030204" pitchFamily="49" charset="0"/>
              </a:rPr>
              <a:t>    CONTINUE</a:t>
            </a:r>
          </a:p>
          <a:p>
            <a:r>
              <a:rPr lang="en-US" dirty="0">
                <a:latin typeface="Consolas" panose="020B0609020204030204" pitchFamily="49" charset="0"/>
              </a:rPr>
              <a:t>  WHEN MOD( </a:t>
            </a:r>
            <a:r>
              <a:rPr lang="en-US" dirty="0" err="1">
                <a:latin typeface="Consolas" panose="020B0609020204030204" pitchFamily="49" charset="0"/>
              </a:rPr>
              <a:t>n_index</a:t>
            </a:r>
            <a:r>
              <a:rPr lang="en-US" dirty="0">
                <a:latin typeface="Consolas" panose="020B0609020204030204" pitchFamily="49" charset="0"/>
              </a:rPr>
              <a:t>, 2 ) = 0;</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925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0C67-45B8-425A-B4F9-0535E33D03E2}"/>
              </a:ext>
            </a:extLst>
          </p:cNvPr>
          <p:cNvSpPr>
            <a:spLocks noGrp="1"/>
          </p:cNvSpPr>
          <p:nvPr>
            <p:ph type="title"/>
          </p:nvPr>
        </p:nvSpPr>
        <p:spPr/>
        <p:txBody>
          <a:bodyPr/>
          <a:lstStyle/>
          <a:p>
            <a:r>
              <a:rPr lang="en-IN" dirty="0"/>
              <a:t>Section 4.  Select Into</a:t>
            </a:r>
          </a:p>
        </p:txBody>
      </p:sp>
      <p:sp>
        <p:nvSpPr>
          <p:cNvPr id="3" name="Content Placeholder 2">
            <a:extLst>
              <a:ext uri="{FF2B5EF4-FFF2-40B4-BE49-F238E27FC236}">
                <a16:creationId xmlns:a16="http://schemas.microsoft.com/office/drawing/2014/main" id="{873FE1B8-2774-45EC-82EB-B4577642BCFC}"/>
              </a:ext>
            </a:extLst>
          </p:cNvPr>
          <p:cNvSpPr>
            <a:spLocks noGrp="1"/>
          </p:cNvSpPr>
          <p:nvPr>
            <p:ph idx="1"/>
          </p:nvPr>
        </p:nvSpPr>
        <p:spPr/>
        <p:txBody>
          <a:bodyPr/>
          <a:lstStyle/>
          <a:p>
            <a:r>
              <a:rPr lang="en-IN" dirty="0"/>
              <a:t>SELECT INTO</a:t>
            </a:r>
          </a:p>
          <a:p>
            <a:pPr lvl="1"/>
            <a:r>
              <a:rPr lang="en-US" b="0" i="0" dirty="0">
                <a:solidFill>
                  <a:srgbClr val="E3E3E3"/>
                </a:solidFill>
                <a:effectLst/>
              </a:rPr>
              <a:t>learn how to fetch a single row from a table into variables</a:t>
            </a:r>
            <a:endParaRPr lang="en-IN" dirty="0"/>
          </a:p>
        </p:txBody>
      </p:sp>
    </p:spTree>
    <p:extLst>
      <p:ext uri="{BB962C8B-B14F-4D97-AF65-F5344CB8AC3E}">
        <p14:creationId xmlns:p14="http://schemas.microsoft.com/office/powerpoint/2010/main" val="42823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ACD4-C7BD-47DD-9A7E-10E9DEB29C1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DF85E554-A7B8-4351-9557-6DAA24D81422}"/>
              </a:ext>
            </a:extLst>
          </p:cNvPr>
          <p:cNvSpPr>
            <a:spLocks noGrp="1"/>
          </p:cNvSpPr>
          <p:nvPr>
            <p:ph idx="1"/>
          </p:nvPr>
        </p:nvSpPr>
        <p:spPr/>
        <p:txBody>
          <a:bodyPr/>
          <a:lstStyle/>
          <a:p>
            <a:r>
              <a:rPr lang="en-US" dirty="0"/>
              <a:t>PL/SQL SELECT INTO statement is the simplest and fastest way to fetch a single row from a table into variables. The following illustrates the syntax of the PL/SQL SELECT INTO statement:</a:t>
            </a:r>
            <a:endParaRPr lang="en-IN" dirty="0"/>
          </a:p>
        </p:txBody>
      </p:sp>
      <p:sp>
        <p:nvSpPr>
          <p:cNvPr id="4" name="TextBox 3">
            <a:extLst>
              <a:ext uri="{FF2B5EF4-FFF2-40B4-BE49-F238E27FC236}">
                <a16:creationId xmlns:a16="http://schemas.microsoft.com/office/drawing/2014/main" id="{5A0FE182-59FF-420B-9A19-6C643A9380A3}"/>
              </a:ext>
            </a:extLst>
          </p:cNvPr>
          <p:cNvSpPr txBox="1"/>
          <p:nvPr/>
        </p:nvSpPr>
        <p:spPr>
          <a:xfrm>
            <a:off x="838200" y="3262051"/>
            <a:ext cx="8021715"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SELECT</a:t>
            </a:r>
          </a:p>
          <a:p>
            <a:r>
              <a:rPr lang="en-US" dirty="0">
                <a:latin typeface="Consolas" panose="020B0609020204030204" pitchFamily="49" charset="0"/>
              </a:rPr>
              <a:t>  </a:t>
            </a:r>
            <a:r>
              <a:rPr lang="en-US" dirty="0" err="1">
                <a:latin typeface="Consolas" panose="020B0609020204030204" pitchFamily="49" charset="0"/>
              </a:rPr>
              <a:t>select_list</a:t>
            </a:r>
            <a:endParaRPr lang="en-US" dirty="0">
              <a:latin typeface="Consolas" panose="020B0609020204030204" pitchFamily="49" charset="0"/>
            </a:endParaRPr>
          </a:p>
          <a:p>
            <a:r>
              <a:rPr lang="en-US" dirty="0">
                <a:latin typeface="Consolas" panose="020B0609020204030204" pitchFamily="49" charset="0"/>
              </a:rPr>
              <a:t>INTO</a:t>
            </a:r>
          </a:p>
          <a:p>
            <a:r>
              <a:rPr lang="en-US" dirty="0">
                <a:latin typeface="Consolas" panose="020B0609020204030204" pitchFamily="49" charset="0"/>
              </a:rPr>
              <a:t>  </a:t>
            </a:r>
            <a:r>
              <a:rPr lang="en-US" dirty="0" err="1">
                <a:latin typeface="Consolas" panose="020B0609020204030204" pitchFamily="49" charset="0"/>
              </a:rPr>
              <a:t>variable_list</a:t>
            </a:r>
            <a:endParaRPr lang="en-US" dirty="0">
              <a:latin typeface="Consolas" panose="020B0609020204030204" pitchFamily="49" charset="0"/>
            </a:endParaRPr>
          </a:p>
          <a:p>
            <a:r>
              <a:rPr lang="en-US" dirty="0">
                <a:latin typeface="Consolas" panose="020B0609020204030204" pitchFamily="49" charset="0"/>
              </a:rPr>
              <a:t>FROM</a:t>
            </a:r>
          </a:p>
          <a:p>
            <a:r>
              <a:rPr lang="en-US" dirty="0">
                <a:latin typeface="Consolas" panose="020B0609020204030204" pitchFamily="49" charset="0"/>
              </a:rPr>
              <a:t>  </a:t>
            </a:r>
            <a:r>
              <a:rPr lang="en-US" dirty="0" err="1">
                <a:latin typeface="Consolas" panose="020B0609020204030204" pitchFamily="49" charset="0"/>
              </a:rPr>
              <a:t>table_name</a:t>
            </a:r>
            <a:endParaRPr lang="en-US" dirty="0">
              <a:latin typeface="Consolas" panose="020B0609020204030204" pitchFamily="49" charset="0"/>
            </a:endParaRPr>
          </a:p>
          <a:p>
            <a:r>
              <a:rPr lang="en-US" dirty="0">
                <a:latin typeface="Consolas" panose="020B0609020204030204" pitchFamily="49" charset="0"/>
              </a:rPr>
              <a:t>WHERE</a:t>
            </a:r>
          </a:p>
          <a:p>
            <a:r>
              <a:rPr lang="en-US" dirty="0">
                <a:latin typeface="Consolas" panose="020B0609020204030204" pitchFamily="49" charset="0"/>
              </a:rPr>
              <a:t>  condition; </a:t>
            </a:r>
          </a:p>
        </p:txBody>
      </p:sp>
    </p:spTree>
    <p:extLst>
      <p:ext uri="{BB962C8B-B14F-4D97-AF65-F5344CB8AC3E}">
        <p14:creationId xmlns:p14="http://schemas.microsoft.com/office/powerpoint/2010/main" val="414532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97E3-0FF0-4971-9092-BDC658ACAB78}"/>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BB0CCA84-2EDA-4E73-BEE3-2497408310DD}"/>
              </a:ext>
            </a:extLst>
          </p:cNvPr>
          <p:cNvSpPr>
            <a:spLocks noGrp="1"/>
          </p:cNvSpPr>
          <p:nvPr>
            <p:ph idx="1"/>
          </p:nvPr>
        </p:nvSpPr>
        <p:spPr/>
        <p:txBody>
          <a:bodyPr/>
          <a:lstStyle/>
          <a:p>
            <a:r>
              <a:rPr lang="en-US" dirty="0"/>
              <a:t>Let’s use the customers table in the sample database for demonstration.</a:t>
            </a:r>
          </a:p>
          <a:p>
            <a:r>
              <a:rPr lang="en-US" dirty="0"/>
              <a:t>The following example uses a SELECT INTO statement to get the name of a customer based on the customer id, which is the primary key of the customers table.</a:t>
            </a:r>
            <a:endParaRPr lang="en-IN" dirty="0"/>
          </a:p>
        </p:txBody>
      </p:sp>
      <p:sp>
        <p:nvSpPr>
          <p:cNvPr id="4" name="TextBox 3">
            <a:extLst>
              <a:ext uri="{FF2B5EF4-FFF2-40B4-BE49-F238E27FC236}">
                <a16:creationId xmlns:a16="http://schemas.microsoft.com/office/drawing/2014/main" id="{7D11ABA3-80FC-4C52-9028-C422A47E8870}"/>
              </a:ext>
            </a:extLst>
          </p:cNvPr>
          <p:cNvSpPr txBox="1"/>
          <p:nvPr/>
        </p:nvSpPr>
        <p:spPr>
          <a:xfrm>
            <a:off x="838200" y="4001294"/>
            <a:ext cx="8021715" cy="2616101"/>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name of the customer 100 and assign it 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SELECT name INTO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name</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a:t>
            </a:r>
            <a:r>
              <a:rPr lang="en-US" sz="1600" dirty="0" err="1">
                <a:latin typeface="Consolas" panose="020B0609020204030204" pitchFamily="49" charset="0"/>
              </a:rPr>
              <a:t>l_customer_name</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2521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CD5F-3159-46EB-9FCC-38C5769EEA4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CCDF40A2-4269-4E15-BA89-93EE946E05A7}"/>
              </a:ext>
            </a:extLst>
          </p:cNvPr>
          <p:cNvSpPr>
            <a:spLocks noGrp="1"/>
          </p:cNvSpPr>
          <p:nvPr>
            <p:ph idx="1"/>
          </p:nvPr>
        </p:nvSpPr>
        <p:spPr/>
        <p:txBody>
          <a:bodyPr/>
          <a:lstStyle/>
          <a:p>
            <a:r>
              <a:rPr lang="en-US" dirty="0"/>
              <a:t>The following example fetches the entire row from the customers table for a specific customer ID:</a:t>
            </a:r>
            <a:endParaRPr lang="en-IN" dirty="0"/>
          </a:p>
        </p:txBody>
      </p:sp>
      <p:sp>
        <p:nvSpPr>
          <p:cNvPr id="5" name="TextBox 4">
            <a:extLst>
              <a:ext uri="{FF2B5EF4-FFF2-40B4-BE49-F238E27FC236}">
                <a16:creationId xmlns:a16="http://schemas.microsoft.com/office/drawing/2014/main" id="{9F71F60A-F122-4B0F-8385-34E0A11864A3}"/>
              </a:ext>
            </a:extLst>
          </p:cNvPr>
          <p:cNvSpPr txBox="1"/>
          <p:nvPr/>
        </p:nvSpPr>
        <p:spPr>
          <a:xfrm>
            <a:off x="838200" y="2909341"/>
            <a:ext cx="9992557"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r_customer</a:t>
            </a:r>
            <a:r>
              <a:rPr lang="en-US" sz="1600" dirty="0">
                <a:latin typeface="Consolas" panose="020B0609020204030204" pitchFamily="49" charset="0"/>
              </a:rPr>
              <a:t> </a:t>
            </a:r>
            <a:r>
              <a:rPr lang="en-US" sz="1600" dirty="0" err="1">
                <a:latin typeface="Consolas" panose="020B0609020204030204" pitchFamily="49" charset="0"/>
              </a:rPr>
              <a:t>customers%ROWTYPE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information of the customer 100</a:t>
            </a:r>
          </a:p>
          <a:p>
            <a:r>
              <a:rPr lang="en-US" sz="1600" dirty="0">
                <a:latin typeface="Consolas" panose="020B0609020204030204" pitchFamily="49" charset="0"/>
              </a:rPr>
              <a:t>  SELECT * INTO </a:t>
            </a:r>
            <a:r>
              <a:rPr lang="en-US" sz="1600" dirty="0" err="1">
                <a:latin typeface="Consolas" panose="020B0609020204030204" pitchFamily="49" charset="0"/>
              </a:rPr>
              <a:t>r_customer</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info</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 r_customer.name || ', website: ' || </a:t>
            </a:r>
            <a:r>
              <a:rPr lang="en-US" sz="1600" dirty="0" err="1">
                <a:latin typeface="Consolas" panose="020B0609020204030204" pitchFamily="49" charset="0"/>
              </a:rPr>
              <a:t>r_customer.website</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809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D94B-6E9B-433A-90E5-F60A101EE190}"/>
              </a:ext>
            </a:extLst>
          </p:cNvPr>
          <p:cNvSpPr>
            <a:spLocks noGrp="1"/>
          </p:cNvSpPr>
          <p:nvPr>
            <p:ph type="title"/>
          </p:nvPr>
        </p:nvSpPr>
        <p:spPr/>
        <p:txBody>
          <a:bodyPr/>
          <a:lstStyle/>
          <a:p>
            <a:r>
              <a:rPr lang="en-IN" dirty="0"/>
              <a:t>Section 5. Exception handlers</a:t>
            </a:r>
          </a:p>
        </p:txBody>
      </p:sp>
      <p:sp>
        <p:nvSpPr>
          <p:cNvPr id="3" name="Content Placeholder 2">
            <a:extLst>
              <a:ext uri="{FF2B5EF4-FFF2-40B4-BE49-F238E27FC236}">
                <a16:creationId xmlns:a16="http://schemas.microsoft.com/office/drawing/2014/main" id="{92EEB7D4-0AC0-4361-9DFA-CECEFEBD6D6D}"/>
              </a:ext>
            </a:extLst>
          </p:cNvPr>
          <p:cNvSpPr>
            <a:spLocks noGrp="1"/>
          </p:cNvSpPr>
          <p:nvPr>
            <p:ph idx="1"/>
          </p:nvPr>
        </p:nvSpPr>
        <p:spPr/>
        <p:txBody>
          <a:bodyPr>
            <a:normAutofit fontScale="92500" lnSpcReduction="20000"/>
          </a:bodyPr>
          <a:lstStyle/>
          <a:p>
            <a:r>
              <a:rPr lang="en-US" dirty="0"/>
              <a:t>Exception</a:t>
            </a:r>
          </a:p>
          <a:p>
            <a:pPr lvl="1"/>
            <a:r>
              <a:rPr lang="en-US" dirty="0"/>
              <a:t>show you how to handle exceptions in a block.</a:t>
            </a:r>
          </a:p>
          <a:p>
            <a:r>
              <a:rPr lang="en-US" dirty="0"/>
              <a:t>Raise exceptions </a:t>
            </a:r>
          </a:p>
          <a:p>
            <a:pPr lvl="1"/>
            <a:r>
              <a:rPr lang="en-US" dirty="0"/>
              <a:t>learn how to raise an exception explicitly with the RAISE statement.</a:t>
            </a:r>
          </a:p>
          <a:p>
            <a:r>
              <a:rPr lang="en-US" dirty="0"/>
              <a:t>Using </a:t>
            </a:r>
            <a:r>
              <a:rPr lang="en-US" dirty="0" err="1"/>
              <a:t>raise_application_error</a:t>
            </a:r>
            <a:r>
              <a:rPr lang="en-US" dirty="0"/>
              <a:t> </a:t>
            </a:r>
          </a:p>
          <a:p>
            <a:pPr lvl="1"/>
            <a:r>
              <a:rPr lang="en-US" dirty="0"/>
              <a:t>raise an exception with a user-defined error message.</a:t>
            </a:r>
          </a:p>
          <a:p>
            <a:r>
              <a:rPr lang="en-US" dirty="0"/>
              <a:t>Exception propagation</a:t>
            </a:r>
          </a:p>
          <a:p>
            <a:pPr lvl="1"/>
            <a:r>
              <a:rPr lang="en-US" dirty="0"/>
              <a:t>learn about how PL/SQL propagates an unhandled exception from the current block to its enclosing block.</a:t>
            </a:r>
          </a:p>
          <a:p>
            <a:r>
              <a:rPr lang="en-US" dirty="0"/>
              <a:t>Handling other unhandled exceptions </a:t>
            </a:r>
          </a:p>
          <a:p>
            <a:pPr lvl="1"/>
            <a:r>
              <a:rPr lang="en-US" dirty="0"/>
              <a:t>show you how to use the SQLCODE and SQLERRM functions to handle other unhandled exceptions.</a:t>
            </a:r>
            <a:endParaRPr lang="en-IN" dirty="0"/>
          </a:p>
        </p:txBody>
      </p:sp>
    </p:spTree>
    <p:extLst>
      <p:ext uri="{BB962C8B-B14F-4D97-AF65-F5344CB8AC3E}">
        <p14:creationId xmlns:p14="http://schemas.microsoft.com/office/powerpoint/2010/main" val="3418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D20D-B5CC-4348-892A-BADABA26B1FF}"/>
              </a:ext>
            </a:extLst>
          </p:cNvPr>
          <p:cNvSpPr>
            <a:spLocks noGrp="1"/>
          </p:cNvSpPr>
          <p:nvPr>
            <p:ph type="title"/>
          </p:nvPr>
        </p:nvSpPr>
        <p:spPr>
          <a:xfrm>
            <a:off x="838200" y="338492"/>
            <a:ext cx="10515600" cy="1325563"/>
          </a:xfrm>
        </p:spPr>
        <p:txBody>
          <a:bodyPr/>
          <a:lstStyle/>
          <a:p>
            <a:r>
              <a:rPr lang="en-IN" dirty="0"/>
              <a:t>PL/SQL Exception</a:t>
            </a:r>
          </a:p>
        </p:txBody>
      </p:sp>
      <p:sp>
        <p:nvSpPr>
          <p:cNvPr id="3" name="Content Placeholder 2">
            <a:extLst>
              <a:ext uri="{FF2B5EF4-FFF2-40B4-BE49-F238E27FC236}">
                <a16:creationId xmlns:a16="http://schemas.microsoft.com/office/drawing/2014/main" id="{6B120D65-AB63-4EC6-9722-BB6D0DA7E1C7}"/>
              </a:ext>
            </a:extLst>
          </p:cNvPr>
          <p:cNvSpPr>
            <a:spLocks noGrp="1"/>
          </p:cNvSpPr>
          <p:nvPr>
            <p:ph idx="1"/>
          </p:nvPr>
        </p:nvSpPr>
        <p:spPr/>
        <p:txBody>
          <a:bodyPr/>
          <a:lstStyle/>
          <a:p>
            <a:r>
              <a:rPr lang="en-US" dirty="0"/>
              <a:t>PL/SQL treats all errors that occur in an anonymous block, procedure, or function as exceptions. The exceptions can have different causes such as coding mistakes, bugs, even hardware failures.</a:t>
            </a:r>
          </a:p>
          <a:p>
            <a:r>
              <a:rPr lang="en-US" dirty="0"/>
              <a:t>It is not possible to anticipate all potential exceptions, however, you can write code to handle exceptions to enable the program to continue running as normal.</a:t>
            </a:r>
          </a:p>
          <a:p>
            <a:r>
              <a:rPr lang="en-US" dirty="0"/>
              <a:t>The code that you write to handle exceptions is called an exception handler.</a:t>
            </a:r>
          </a:p>
          <a:p>
            <a:r>
              <a:rPr lang="en-US" dirty="0"/>
              <a:t>A PL/SQL block can have an exception-handling section, which can have one or more exception handlers.</a:t>
            </a:r>
            <a:endParaRPr lang="en-IN" dirty="0"/>
          </a:p>
        </p:txBody>
      </p:sp>
    </p:spTree>
    <p:extLst>
      <p:ext uri="{BB962C8B-B14F-4D97-AF65-F5344CB8AC3E}">
        <p14:creationId xmlns:p14="http://schemas.microsoft.com/office/powerpoint/2010/main" val="17110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3719-2005-48B8-9310-057CD5AC372C}"/>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589CA08C-C451-46B4-81B6-9FDEFF1F240B}"/>
              </a:ext>
            </a:extLst>
          </p:cNvPr>
          <p:cNvSpPr>
            <a:spLocks noGrp="1"/>
          </p:cNvSpPr>
          <p:nvPr>
            <p:ph idx="1"/>
          </p:nvPr>
        </p:nvSpPr>
        <p:spPr/>
        <p:txBody>
          <a:bodyPr/>
          <a:lstStyle/>
          <a:p>
            <a:r>
              <a:rPr lang="en-US" dirty="0"/>
              <a:t>Here is the basic syntax of the exception-handling section:</a:t>
            </a:r>
            <a:endParaRPr lang="en-IN" dirty="0"/>
          </a:p>
        </p:txBody>
      </p:sp>
      <p:sp>
        <p:nvSpPr>
          <p:cNvPr id="4" name="TextBox 3">
            <a:extLst>
              <a:ext uri="{FF2B5EF4-FFF2-40B4-BE49-F238E27FC236}">
                <a16:creationId xmlns:a16="http://schemas.microsoft.com/office/drawing/2014/main" id="{B66E1972-4E35-4568-A126-0385D1A208A2}"/>
              </a:ext>
            </a:extLst>
          </p:cNvPr>
          <p:cNvSpPr txBox="1"/>
          <p:nvPr/>
        </p:nvSpPr>
        <p:spPr>
          <a:xfrm>
            <a:off x="838200" y="2477800"/>
            <a:ext cx="9992557" cy="3046988"/>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 executable section</a:t>
            </a:r>
          </a:p>
          <a:p>
            <a:r>
              <a:rPr lang="en-US" sz="1600" dirty="0">
                <a:latin typeface="Consolas" panose="020B0609020204030204" pitchFamily="49" charset="0"/>
              </a:rPr>
              <a:t>    ...</a:t>
            </a:r>
          </a:p>
          <a:p>
            <a:r>
              <a:rPr lang="en-US" sz="1600" dirty="0">
                <a:latin typeface="Consolas" panose="020B0609020204030204" pitchFamily="49" charset="0"/>
              </a:rPr>
              <a:t>    -- exception-handling section</a:t>
            </a:r>
          </a:p>
          <a:p>
            <a:r>
              <a:rPr lang="en-US" sz="1600" dirty="0">
                <a:latin typeface="Consolas" panose="020B0609020204030204" pitchFamily="49" charset="0"/>
              </a:rPr>
              <a:t>    EXCEPTION </a:t>
            </a:r>
          </a:p>
          <a:p>
            <a:r>
              <a:rPr lang="en-US" sz="1600" dirty="0">
                <a:latin typeface="Consolas" panose="020B0609020204030204" pitchFamily="49" charset="0"/>
              </a:rPr>
              <a:t>        WHEN e1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e2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OTHERS THEN</a:t>
            </a:r>
          </a:p>
          <a:p>
            <a:r>
              <a:rPr lang="en-US" sz="1600" dirty="0">
                <a:latin typeface="Consolas" panose="020B0609020204030204" pitchFamily="49" charset="0"/>
              </a:rPr>
              <a:t>            -- </a:t>
            </a:r>
            <a:r>
              <a:rPr lang="en-US" sz="1600" dirty="0" err="1">
                <a:latin typeface="Consolas" panose="020B0609020204030204" pitchFamily="49" charset="0"/>
              </a:rPr>
              <a:t>other_exception_handler</a:t>
            </a:r>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30865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E34B-7796-4DD9-812B-149DDAD5227E}"/>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69EDA45F-4800-456A-98A3-30E4481C8B57}"/>
              </a:ext>
            </a:extLst>
          </p:cNvPr>
          <p:cNvSpPr>
            <a:spLocks noGrp="1"/>
          </p:cNvSpPr>
          <p:nvPr>
            <p:ph idx="1"/>
          </p:nvPr>
        </p:nvSpPr>
        <p:spPr/>
        <p:txBody>
          <a:bodyPr>
            <a:normAutofit lnSpcReduction="10000"/>
          </a:bodyPr>
          <a:lstStyle/>
          <a:p>
            <a:r>
              <a:rPr lang="en-US" dirty="0"/>
              <a:t>PL/SQL is a block-structured language whose code is organized into blocks.</a:t>
            </a:r>
          </a:p>
          <a:p>
            <a:r>
              <a:rPr lang="en-US" dirty="0"/>
              <a:t>A PL/SQL block consists of three sections: declaration, executable, and exception-handling sections.</a:t>
            </a:r>
          </a:p>
          <a:p>
            <a:r>
              <a:rPr lang="en-US" dirty="0"/>
              <a:t>In a block, the executable section is mandatory while the declaration and exception-handling sections are optional.</a:t>
            </a:r>
          </a:p>
          <a:p>
            <a:r>
              <a:rPr lang="en-US" dirty="0"/>
              <a:t>A PL/SQL block has a name. Functions or Procedures is an example of a named block. A named block is stored into the Oracle Database server and can be reused later.</a:t>
            </a:r>
          </a:p>
          <a:p>
            <a:r>
              <a:rPr lang="en-US" dirty="0"/>
              <a:t>A block without a name is an anonymous block. </a:t>
            </a:r>
            <a:endParaRPr lang="en-IN" dirty="0"/>
          </a:p>
        </p:txBody>
      </p:sp>
    </p:spTree>
    <p:extLst>
      <p:ext uri="{BB962C8B-B14F-4D97-AF65-F5344CB8AC3E}">
        <p14:creationId xmlns:p14="http://schemas.microsoft.com/office/powerpoint/2010/main" val="39897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98C5-A43D-4A6F-8040-FB28CA739E22}"/>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DF16BBD-8C62-4715-AEF8-15C51EC633AD}"/>
              </a:ext>
            </a:extLst>
          </p:cNvPr>
          <p:cNvSpPr>
            <a:spLocks noGrp="1"/>
          </p:cNvSpPr>
          <p:nvPr>
            <p:ph idx="1"/>
          </p:nvPr>
        </p:nvSpPr>
        <p:spPr/>
        <p:txBody>
          <a:bodyPr/>
          <a:lstStyle/>
          <a:p>
            <a:r>
              <a:rPr lang="en-US" dirty="0"/>
              <a:t>PL/SQL NO_DATA_FOUND exception example : </a:t>
            </a:r>
            <a:r>
              <a:rPr lang="en-US" b="0" i="0" dirty="0">
                <a:solidFill>
                  <a:srgbClr val="E3E3E3"/>
                </a:solidFill>
                <a:effectLst/>
                <a:latin typeface="-apple-system"/>
              </a:rPr>
              <a:t>The following block accepts a customer id as an input and returns the customer name :</a:t>
            </a:r>
            <a:endParaRPr lang="en-IN" dirty="0"/>
          </a:p>
        </p:txBody>
      </p:sp>
      <p:sp>
        <p:nvSpPr>
          <p:cNvPr id="4" name="TextBox 3">
            <a:extLst>
              <a:ext uri="{FF2B5EF4-FFF2-40B4-BE49-F238E27FC236}">
                <a16:creationId xmlns:a16="http://schemas.microsoft.com/office/drawing/2014/main" id="{B74077F5-E0DE-461C-94B7-18E38E7F2F47}"/>
              </a:ext>
            </a:extLst>
          </p:cNvPr>
          <p:cNvSpPr txBox="1"/>
          <p:nvPr/>
        </p:nvSpPr>
        <p:spPr>
          <a:xfrm>
            <a:off x="838200" y="2704871"/>
            <a:ext cx="9992557" cy="353943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 name by id</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END;</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BDD2EA05-2C0A-4A58-9F4E-79B29EC42FCA}"/>
              </a:ext>
            </a:extLst>
          </p:cNvPr>
          <p:cNvSpPr txBox="1"/>
          <p:nvPr/>
        </p:nvSpPr>
        <p:spPr>
          <a:xfrm>
            <a:off x="50307" y="6334880"/>
            <a:ext cx="10107967" cy="369332"/>
          </a:xfrm>
          <a:prstGeom prst="rect">
            <a:avLst/>
          </a:prstGeom>
          <a:noFill/>
        </p:spPr>
        <p:txBody>
          <a:bodyPr wrap="square">
            <a:spAutoFit/>
          </a:bodyPr>
          <a:lstStyle/>
          <a:p>
            <a:r>
              <a:rPr lang="en-US" dirty="0"/>
              <a:t>If you execute the block and enter the customer id as zero, Oracle will issue the following error:</a:t>
            </a:r>
            <a:endParaRPr lang="en-IN" dirty="0"/>
          </a:p>
        </p:txBody>
      </p:sp>
      <p:sp>
        <p:nvSpPr>
          <p:cNvPr id="8" name="TextBox 7">
            <a:extLst>
              <a:ext uri="{FF2B5EF4-FFF2-40B4-BE49-F238E27FC236}">
                <a16:creationId xmlns:a16="http://schemas.microsoft.com/office/drawing/2014/main" id="{7A75E007-B4C5-48A6-9CEF-92D6AC819D82}"/>
              </a:ext>
            </a:extLst>
          </p:cNvPr>
          <p:cNvSpPr txBox="1"/>
          <p:nvPr/>
        </p:nvSpPr>
        <p:spPr>
          <a:xfrm>
            <a:off x="8950911" y="6334880"/>
            <a:ext cx="2909656" cy="369332"/>
          </a:xfrm>
          <a:prstGeom prst="rect">
            <a:avLst/>
          </a:prstGeom>
          <a:noFill/>
        </p:spPr>
        <p:txBody>
          <a:bodyPr wrap="square">
            <a:spAutoFit/>
          </a:bodyPr>
          <a:lstStyle/>
          <a:p>
            <a:r>
              <a:rPr lang="en-IN" dirty="0"/>
              <a:t>ORA-01403: no data found</a:t>
            </a:r>
          </a:p>
        </p:txBody>
      </p:sp>
    </p:spTree>
    <p:extLst>
      <p:ext uri="{BB962C8B-B14F-4D97-AF65-F5344CB8AC3E}">
        <p14:creationId xmlns:p14="http://schemas.microsoft.com/office/powerpoint/2010/main" val="228920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9156-48D3-43DE-833C-AC17B04FDA86}"/>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9F40EFB6-F2B3-4582-816A-177BBED31394}"/>
              </a:ext>
            </a:extLst>
          </p:cNvPr>
          <p:cNvSpPr>
            <a:spLocks noGrp="1"/>
          </p:cNvSpPr>
          <p:nvPr>
            <p:ph idx="1"/>
          </p:nvPr>
        </p:nvSpPr>
        <p:spPr/>
        <p:txBody>
          <a:bodyPr/>
          <a:lstStyle/>
          <a:p>
            <a:r>
              <a:rPr lang="en-US" b="0" i="0" dirty="0">
                <a:solidFill>
                  <a:srgbClr val="E3E3E3"/>
                </a:solidFill>
                <a:effectLst/>
                <a:latin typeface="-apple-system"/>
              </a:rPr>
              <a:t>To issue a more meaningful message, you can add an exception-handling section as follows:</a:t>
            </a:r>
            <a:endParaRPr lang="en-IN" dirty="0"/>
          </a:p>
        </p:txBody>
      </p:sp>
      <p:sp>
        <p:nvSpPr>
          <p:cNvPr id="4" name="TextBox 3">
            <a:extLst>
              <a:ext uri="{FF2B5EF4-FFF2-40B4-BE49-F238E27FC236}">
                <a16:creationId xmlns:a16="http://schemas.microsoft.com/office/drawing/2014/main" id="{E7218CA6-25A9-45EE-9065-E25F8ABB5B69}"/>
              </a:ext>
            </a:extLst>
          </p:cNvPr>
          <p:cNvSpPr txBox="1"/>
          <p:nvPr/>
        </p:nvSpPr>
        <p:spPr>
          <a:xfrm>
            <a:off x="838200" y="2704871"/>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Tree>
    <p:extLst>
      <p:ext uri="{BB962C8B-B14F-4D97-AF65-F5344CB8AC3E}">
        <p14:creationId xmlns:p14="http://schemas.microsoft.com/office/powerpoint/2010/main" val="18665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45DF-9CAA-4783-82D9-A40C48C9813D}"/>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9E98815-EDC8-4436-88B7-66FC4B613B48}"/>
              </a:ext>
            </a:extLst>
          </p:cNvPr>
          <p:cNvSpPr>
            <a:spLocks noGrp="1"/>
          </p:cNvSpPr>
          <p:nvPr>
            <p:ph idx="1"/>
          </p:nvPr>
        </p:nvSpPr>
        <p:spPr>
          <a:xfrm>
            <a:off x="838200" y="1399497"/>
            <a:ext cx="10515600" cy="4351338"/>
          </a:xfrm>
        </p:spPr>
        <p:txBody>
          <a:bodyPr/>
          <a:lstStyle/>
          <a:p>
            <a:r>
              <a:rPr lang="en-US" dirty="0"/>
              <a:t>PL/SQL TOO_MANY_ROWS exception example : First, modify the code block in the above example as follows and execute it:</a:t>
            </a:r>
            <a:endParaRPr lang="en-IN" dirty="0"/>
          </a:p>
        </p:txBody>
      </p:sp>
      <p:sp>
        <p:nvSpPr>
          <p:cNvPr id="4" name="TextBox 3">
            <a:extLst>
              <a:ext uri="{FF2B5EF4-FFF2-40B4-BE49-F238E27FC236}">
                <a16:creationId xmlns:a16="http://schemas.microsoft.com/office/drawing/2014/main" id="{DE601690-5544-4893-9261-0BB99C8F684F}"/>
              </a:ext>
            </a:extLst>
          </p:cNvPr>
          <p:cNvSpPr txBox="1"/>
          <p:nvPr/>
        </p:nvSpPr>
        <p:spPr>
          <a:xfrm>
            <a:off x="838200" y="2278743"/>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&lt;=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
        <p:nvSpPr>
          <p:cNvPr id="6" name="TextBox 5">
            <a:extLst>
              <a:ext uri="{FF2B5EF4-FFF2-40B4-BE49-F238E27FC236}">
                <a16:creationId xmlns:a16="http://schemas.microsoft.com/office/drawing/2014/main" id="{1544C16D-6BE0-492A-91F2-ABD855843AEE}"/>
              </a:ext>
            </a:extLst>
          </p:cNvPr>
          <p:cNvSpPr txBox="1"/>
          <p:nvPr/>
        </p:nvSpPr>
        <p:spPr>
          <a:xfrm>
            <a:off x="0" y="6415875"/>
            <a:ext cx="7251576" cy="369332"/>
          </a:xfrm>
          <a:prstGeom prst="rect">
            <a:avLst/>
          </a:prstGeom>
          <a:noFill/>
        </p:spPr>
        <p:txBody>
          <a:bodyPr wrap="square">
            <a:spAutoFit/>
          </a:bodyPr>
          <a:lstStyle/>
          <a:p>
            <a:r>
              <a:rPr lang="en-US" dirty="0"/>
              <a:t>Second, enter the customer id 10 and you’ll get the following error:</a:t>
            </a:r>
            <a:endParaRPr lang="en-IN" dirty="0"/>
          </a:p>
        </p:txBody>
      </p:sp>
      <p:sp>
        <p:nvSpPr>
          <p:cNvPr id="8" name="TextBox 7">
            <a:extLst>
              <a:ext uri="{FF2B5EF4-FFF2-40B4-BE49-F238E27FC236}">
                <a16:creationId xmlns:a16="http://schemas.microsoft.com/office/drawing/2014/main" id="{B4ADA368-612E-4A79-A842-5984360D57AC}"/>
              </a:ext>
            </a:extLst>
          </p:cNvPr>
          <p:cNvSpPr txBox="1"/>
          <p:nvPr/>
        </p:nvSpPr>
        <p:spPr>
          <a:xfrm>
            <a:off x="6356412" y="6415875"/>
            <a:ext cx="6977849" cy="369332"/>
          </a:xfrm>
          <a:prstGeom prst="rect">
            <a:avLst/>
          </a:prstGeom>
          <a:noFill/>
        </p:spPr>
        <p:txBody>
          <a:bodyPr wrap="square">
            <a:spAutoFit/>
          </a:bodyPr>
          <a:lstStyle/>
          <a:p>
            <a:r>
              <a:rPr lang="en-US" dirty="0"/>
              <a:t>ORA-01422: exact fetch returns more than requested number of rows</a:t>
            </a:r>
          </a:p>
        </p:txBody>
      </p:sp>
    </p:spTree>
    <p:extLst>
      <p:ext uri="{BB962C8B-B14F-4D97-AF65-F5344CB8AC3E}">
        <p14:creationId xmlns:p14="http://schemas.microsoft.com/office/powerpoint/2010/main" val="20724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67F1-00DF-49D7-855F-63D1E7A9E5B1}"/>
              </a:ext>
            </a:extLst>
          </p:cNvPr>
          <p:cNvSpPr>
            <a:spLocks noGrp="1"/>
          </p:cNvSpPr>
          <p:nvPr>
            <p:ph type="title"/>
          </p:nvPr>
        </p:nvSpPr>
        <p:spPr/>
        <p:txBody>
          <a:bodyPr/>
          <a:lstStyle/>
          <a:p>
            <a:r>
              <a:rPr lang="en-IN" dirty="0"/>
              <a:t>PL/SQL Exception</a:t>
            </a:r>
          </a:p>
        </p:txBody>
      </p:sp>
      <p:sp>
        <p:nvSpPr>
          <p:cNvPr id="6" name="TextBox 5">
            <a:extLst>
              <a:ext uri="{FF2B5EF4-FFF2-40B4-BE49-F238E27FC236}">
                <a16:creationId xmlns:a16="http://schemas.microsoft.com/office/drawing/2014/main" id="{1DA36577-F427-486D-8673-CEF263436550}"/>
              </a:ext>
            </a:extLst>
          </p:cNvPr>
          <p:cNvSpPr txBox="1"/>
          <p:nvPr/>
        </p:nvSpPr>
        <p:spPr>
          <a:xfrm>
            <a:off x="838200" y="1492561"/>
            <a:ext cx="9992557" cy="4278094"/>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&gt;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        WHEN TOO_MANY_ROWS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('The database returns more than one customer');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4645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9D4D-1D6C-43F1-B0D0-05289FA3D987}"/>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013C5DBC-0FA7-4F0E-8621-062F9362CD07}"/>
              </a:ext>
            </a:extLst>
          </p:cNvPr>
          <p:cNvSpPr>
            <a:spLocks noGrp="1"/>
          </p:cNvSpPr>
          <p:nvPr>
            <p:ph idx="1"/>
          </p:nvPr>
        </p:nvSpPr>
        <p:spPr/>
        <p:txBody>
          <a:bodyPr/>
          <a:lstStyle/>
          <a:p>
            <a:r>
              <a:rPr lang="en-IN" dirty="0"/>
              <a:t>List Of Predefined exceptions : Link</a:t>
            </a:r>
            <a:endParaRPr lang="en-IN" dirty="0">
              <a:hlinkClick r:id="rId2"/>
            </a:endParaRPr>
          </a:p>
          <a:p>
            <a:pPr marL="0" indent="0">
              <a:buNone/>
            </a:pPr>
            <a:r>
              <a:rPr lang="en-IN" dirty="0">
                <a:hlinkClick r:id="rId2"/>
              </a:rPr>
              <a:t>https://docs.oracle.com/cd/B10501_01/appdev.920/a96624/07_errs.htm</a:t>
            </a:r>
            <a:endParaRPr lang="en-IN" dirty="0"/>
          </a:p>
          <a:p>
            <a:endParaRPr lang="en-IN" dirty="0"/>
          </a:p>
        </p:txBody>
      </p:sp>
    </p:spTree>
    <p:extLst>
      <p:ext uri="{BB962C8B-B14F-4D97-AF65-F5344CB8AC3E}">
        <p14:creationId xmlns:p14="http://schemas.microsoft.com/office/powerpoint/2010/main" val="1601080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298-92CB-4264-A7FD-EED78C610C6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A578466A-76A8-47FE-8F25-5A8740933456}"/>
              </a:ext>
            </a:extLst>
          </p:cNvPr>
          <p:cNvSpPr>
            <a:spLocks noGrp="1"/>
          </p:cNvSpPr>
          <p:nvPr>
            <p:ph idx="1"/>
          </p:nvPr>
        </p:nvSpPr>
        <p:spPr/>
        <p:txBody>
          <a:bodyPr/>
          <a:lstStyle/>
          <a:p>
            <a:r>
              <a:rPr lang="en-US" dirty="0"/>
              <a:t>To raise an exception explicitly, you use the RAISE statement. The RAISE statement allows you to:</a:t>
            </a:r>
          </a:p>
          <a:p>
            <a:pPr lvl="1"/>
            <a:r>
              <a:rPr lang="en-US" dirty="0"/>
              <a:t>Raise a user-defined exception.</a:t>
            </a:r>
          </a:p>
          <a:p>
            <a:pPr lvl="1"/>
            <a:r>
              <a:rPr lang="en-US" dirty="0"/>
              <a:t>Raise an internally defined exception.</a:t>
            </a:r>
          </a:p>
          <a:p>
            <a:pPr lvl="1"/>
            <a:r>
              <a:rPr lang="en-US" dirty="0"/>
              <a:t>Reraising the current exception.</a:t>
            </a:r>
            <a:endParaRPr lang="en-IN" dirty="0"/>
          </a:p>
        </p:txBody>
      </p:sp>
    </p:spTree>
    <p:extLst>
      <p:ext uri="{BB962C8B-B14F-4D97-AF65-F5344CB8AC3E}">
        <p14:creationId xmlns:p14="http://schemas.microsoft.com/office/powerpoint/2010/main" val="315615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26FD-AB47-42C3-83B9-DD2132506AB0}"/>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37678C10-ACB4-4C55-8CEA-14374BD8C2C4}"/>
              </a:ext>
            </a:extLst>
          </p:cNvPr>
          <p:cNvSpPr>
            <a:spLocks noGrp="1"/>
          </p:cNvSpPr>
          <p:nvPr>
            <p:ph idx="1"/>
          </p:nvPr>
        </p:nvSpPr>
        <p:spPr/>
        <p:txBody>
          <a:bodyPr>
            <a:normAutofit fontScale="92500" lnSpcReduction="20000"/>
          </a:bodyPr>
          <a:lstStyle/>
          <a:p>
            <a:r>
              <a:rPr lang="en-IN" dirty="0"/>
              <a:t>Raising a user-defined exception</a:t>
            </a:r>
          </a:p>
          <a:p>
            <a:pPr lvl="1"/>
            <a:r>
              <a:rPr lang="en-US" dirty="0"/>
              <a:t>A user-defined exception is defined by users like you or other developers in the declaration section of a block or subprogram.</a:t>
            </a:r>
          </a:p>
          <a:p>
            <a:r>
              <a:rPr lang="en-IN" dirty="0"/>
              <a:t>Declaring a user-defined exception</a:t>
            </a:r>
          </a:p>
          <a:p>
            <a:pPr lvl="1"/>
            <a:r>
              <a:rPr lang="en-US" dirty="0"/>
              <a:t>To define a user-defined exception, you use the following syntax:</a:t>
            </a:r>
          </a:p>
          <a:p>
            <a:pPr lvl="1"/>
            <a:endParaRPr lang="en-US" dirty="0"/>
          </a:p>
          <a:p>
            <a:pPr lvl="1"/>
            <a:endParaRPr lang="en-US" dirty="0"/>
          </a:p>
          <a:p>
            <a:r>
              <a:rPr lang="en-US" dirty="0"/>
              <a:t>A user-defined exception must have assigned </a:t>
            </a:r>
            <a:r>
              <a:rPr lang="en-US" dirty="0" err="1"/>
              <a:t>error_code</a:t>
            </a:r>
            <a:r>
              <a:rPr lang="en-US" dirty="0"/>
              <a:t> . To do it, you use the EXCEPTION_INIT pragma as follows:</a:t>
            </a:r>
          </a:p>
          <a:p>
            <a:endParaRPr lang="en-US" dirty="0"/>
          </a:p>
          <a:p>
            <a:r>
              <a:rPr lang="en-US" dirty="0"/>
              <a:t>In this syntax, the </a:t>
            </a:r>
            <a:r>
              <a:rPr lang="en-US" dirty="0" err="1"/>
              <a:t>error_code</a:t>
            </a:r>
            <a:r>
              <a:rPr lang="en-US" dirty="0"/>
              <a:t> is an integer that ranges from -20,999 to -20,000. And the message is a character string with a maximum length of 2,048 bytes.</a:t>
            </a:r>
          </a:p>
          <a:p>
            <a:endParaRPr lang="en-IN" dirty="0"/>
          </a:p>
        </p:txBody>
      </p:sp>
      <p:sp>
        <p:nvSpPr>
          <p:cNvPr id="4" name="TextBox 3">
            <a:extLst>
              <a:ext uri="{FF2B5EF4-FFF2-40B4-BE49-F238E27FC236}">
                <a16:creationId xmlns:a16="http://schemas.microsoft.com/office/drawing/2014/main" id="{3D6744D2-2821-4187-85FE-8B15885F74FF}"/>
              </a:ext>
            </a:extLst>
          </p:cNvPr>
          <p:cNvSpPr txBox="1"/>
          <p:nvPr/>
        </p:nvSpPr>
        <p:spPr>
          <a:xfrm>
            <a:off x="838199" y="3425397"/>
            <a:ext cx="3520736" cy="58477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p:txBody>
      </p:sp>
      <p:sp>
        <p:nvSpPr>
          <p:cNvPr id="7" name="TextBox 6">
            <a:extLst>
              <a:ext uri="{FF2B5EF4-FFF2-40B4-BE49-F238E27FC236}">
                <a16:creationId xmlns:a16="http://schemas.microsoft.com/office/drawing/2014/main" id="{44F12F77-CBE5-48D1-B012-C1D3595752C9}"/>
              </a:ext>
            </a:extLst>
          </p:cNvPr>
          <p:cNvSpPr txBox="1"/>
          <p:nvPr/>
        </p:nvSpPr>
        <p:spPr>
          <a:xfrm>
            <a:off x="838199" y="4755013"/>
            <a:ext cx="5793418"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error_code</a:t>
            </a:r>
            <a:r>
              <a:rPr lang="en-US" sz="1600" dirty="0">
                <a:latin typeface="Consolas" panose="020B0609020204030204" pitchFamily="49" charset="0"/>
              </a:rPr>
              <a:t>)</a:t>
            </a:r>
          </a:p>
        </p:txBody>
      </p:sp>
    </p:spTree>
    <p:extLst>
      <p:ext uri="{BB962C8B-B14F-4D97-AF65-F5344CB8AC3E}">
        <p14:creationId xmlns:p14="http://schemas.microsoft.com/office/powerpoint/2010/main" val="1595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314C-0AD0-4A86-BC14-05557A56B84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94DB33C7-6E47-433B-AF85-90FBF57C00B0}"/>
              </a:ext>
            </a:extLst>
          </p:cNvPr>
          <p:cNvSpPr>
            <a:spLocks noGrp="1"/>
          </p:cNvSpPr>
          <p:nvPr>
            <p:ph idx="1"/>
          </p:nvPr>
        </p:nvSpPr>
        <p:spPr/>
        <p:txBody>
          <a:bodyPr/>
          <a:lstStyle/>
          <a:p>
            <a:r>
              <a:rPr lang="en-US" b="0" i="0" dirty="0">
                <a:solidFill>
                  <a:srgbClr val="E3E3E3"/>
                </a:solidFill>
                <a:effectLst/>
                <a:latin typeface="-apple-system"/>
              </a:rPr>
              <a:t>The entire syntax for declaring a user-defined exception is as follows:</a:t>
            </a:r>
            <a:endParaRPr lang="en-IN" dirty="0"/>
          </a:p>
        </p:txBody>
      </p:sp>
      <p:sp>
        <p:nvSpPr>
          <p:cNvPr id="7" name="TextBox 6">
            <a:extLst>
              <a:ext uri="{FF2B5EF4-FFF2-40B4-BE49-F238E27FC236}">
                <a16:creationId xmlns:a16="http://schemas.microsoft.com/office/drawing/2014/main" id="{DD97BE16-B5E0-4B59-8E9C-8BCB1947CA67}"/>
              </a:ext>
            </a:extLst>
          </p:cNvPr>
          <p:cNvSpPr txBox="1"/>
          <p:nvPr/>
        </p:nvSpPr>
        <p:spPr>
          <a:xfrm>
            <a:off x="838200" y="2446819"/>
            <a:ext cx="5793418" cy="1077218"/>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a:p>
            <a:r>
              <a:rPr lang="en-US" sz="1600" dirty="0">
                <a:latin typeface="Consolas" panose="020B0609020204030204" pitchFamily="49" charset="0"/>
              </a:rPr>
              <a:t>    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error_number</a:t>
            </a:r>
            <a:r>
              <a:rPr lang="en-US" sz="1600" dirty="0">
                <a:latin typeface="Consolas" panose="020B0609020204030204" pitchFamily="49" charset="0"/>
              </a:rPr>
              <a:t>);</a:t>
            </a:r>
          </a:p>
        </p:txBody>
      </p:sp>
    </p:spTree>
    <p:extLst>
      <p:ext uri="{BB962C8B-B14F-4D97-AF65-F5344CB8AC3E}">
        <p14:creationId xmlns:p14="http://schemas.microsoft.com/office/powerpoint/2010/main" val="35946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1C0F-7573-4E2E-8D29-5E700241037F}"/>
              </a:ext>
            </a:extLst>
          </p:cNvPr>
          <p:cNvSpPr>
            <a:spLocks noGrp="1"/>
          </p:cNvSpPr>
          <p:nvPr>
            <p:ph type="title"/>
          </p:nvPr>
        </p:nvSpPr>
        <p:spPr/>
        <p:txBody>
          <a:bodyPr/>
          <a:lstStyle/>
          <a:p>
            <a:r>
              <a:rPr lang="en-IN" dirty="0"/>
              <a:t>PL/SQL Raise Exceptions</a:t>
            </a:r>
          </a:p>
        </p:txBody>
      </p:sp>
      <p:sp>
        <p:nvSpPr>
          <p:cNvPr id="4" name="TextBox 3">
            <a:extLst>
              <a:ext uri="{FF2B5EF4-FFF2-40B4-BE49-F238E27FC236}">
                <a16:creationId xmlns:a16="http://schemas.microsoft.com/office/drawing/2014/main" id="{FA4C614C-D033-4D58-9A74-E6A289F4F236}"/>
              </a:ext>
            </a:extLst>
          </p:cNvPr>
          <p:cNvSpPr txBox="1"/>
          <p:nvPr/>
        </p:nvSpPr>
        <p:spPr>
          <a:xfrm>
            <a:off x="838200" y="1792772"/>
            <a:ext cx="6450367" cy="4832092"/>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EXCEPTION;</a:t>
            </a:r>
          </a:p>
          <a:p>
            <a:r>
              <a:rPr lang="en-US" sz="1400" dirty="0">
                <a:latin typeface="Consolas" panose="020B0609020204030204" pitchFamily="49" charset="0"/>
              </a:rPr>
              <a:t>    PRAGMA </a:t>
            </a:r>
            <a:r>
              <a:rPr lang="en-US" sz="1400" dirty="0" err="1">
                <a:latin typeface="Consolas" panose="020B0609020204030204" pitchFamily="49" charset="0"/>
              </a:rPr>
              <a:t>exception_init</a:t>
            </a:r>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-20001 );</a:t>
            </a:r>
          </a:p>
          <a:p>
            <a:r>
              <a:rPr lang="en-US" sz="1400" dirty="0">
                <a:latin typeface="Consolas" panose="020B0609020204030204" pitchFamily="49" charset="0"/>
              </a:rPr>
              <a:t>    </a:t>
            </a:r>
            <a:r>
              <a:rPr lang="en-US" sz="1400" dirty="0" err="1">
                <a:latin typeface="Consolas" panose="020B0609020204030204" pitchFamily="49" charset="0"/>
              </a:rPr>
              <a:t>l_max_credit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l_customer_id</a:t>
            </a:r>
            <a:r>
              <a:rPr lang="en-US" sz="1400" dirty="0">
                <a:latin typeface="Consolas" panose="020B0609020204030204" pitchFamily="49" charset="0"/>
              </a:rPr>
              <a:t> </a:t>
            </a:r>
            <a:r>
              <a:rPr lang="en-US" sz="1400" dirty="0" err="1">
                <a:latin typeface="Consolas" panose="020B0609020204030204" pitchFamily="49" charset="0"/>
              </a:rPr>
              <a:t>customers.customer_id%TYPE</a:t>
            </a:r>
            <a:r>
              <a:rPr lang="en-US" sz="1400" dirty="0">
                <a:latin typeface="Consolas" panose="020B0609020204030204" pitchFamily="49" charset="0"/>
              </a:rPr>
              <a:t> := &amp;</a:t>
            </a:r>
            <a:r>
              <a:rPr lang="en-US" sz="1400" dirty="0" err="1">
                <a:latin typeface="Consolas" panose="020B0609020204030204" pitchFamily="49" charset="0"/>
              </a:rPr>
              <a:t>customer_id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 := &amp;</a:t>
            </a:r>
            <a:r>
              <a:rPr lang="en-US" sz="1400" dirty="0" err="1">
                <a:latin typeface="Consolas" panose="020B0609020204030204" pitchFamily="49" charset="0"/>
              </a:rPr>
              <a:t>credit_limit</a:t>
            </a:r>
            <a:r>
              <a:rPr lang="en-US" sz="1400" dirty="0">
                <a:latin typeface="Consolas" panose="020B0609020204030204" pitchFamily="49" charset="0"/>
              </a:rPr>
              <a:t>;</a:t>
            </a:r>
          </a:p>
          <a:p>
            <a:r>
              <a:rPr lang="en-US" sz="1400" dirty="0">
                <a:latin typeface="Consolas" panose="020B0609020204030204" pitchFamily="49" charset="0"/>
              </a:rPr>
              <a:t>BEGIN</a:t>
            </a:r>
          </a:p>
          <a:p>
            <a:r>
              <a:rPr lang="en-US" sz="1400" dirty="0">
                <a:latin typeface="Consolas" panose="020B0609020204030204" pitchFamily="49" charset="0"/>
              </a:rPr>
              <a:t>    -- get the </a:t>
            </a:r>
            <a:r>
              <a:rPr lang="en-US" sz="1400" dirty="0" err="1">
                <a:latin typeface="Consolas" panose="020B0609020204030204" pitchFamily="49" charset="0"/>
              </a:rPr>
              <a:t>meax</a:t>
            </a:r>
            <a:r>
              <a:rPr lang="en-US" sz="1400" dirty="0">
                <a:latin typeface="Consolas" panose="020B0609020204030204" pitchFamily="49" charset="0"/>
              </a:rPr>
              <a:t> credit limit</a:t>
            </a:r>
          </a:p>
          <a:p>
            <a:r>
              <a:rPr lang="en-US" sz="1400" dirty="0">
                <a:latin typeface="Consolas" panose="020B0609020204030204" pitchFamily="49" charset="0"/>
              </a:rPr>
              <a:t>    SELECT MAX(</a:t>
            </a:r>
            <a:r>
              <a:rPr lang="en-US" sz="1400" dirty="0" err="1">
                <a:latin typeface="Consolas" panose="020B0609020204030204" pitchFamily="49" charset="0"/>
              </a:rPr>
              <a:t>credit_limit</a:t>
            </a:r>
            <a:r>
              <a:rPr lang="en-US" sz="1400" dirty="0">
                <a:latin typeface="Consolas" panose="020B0609020204030204" pitchFamily="49" charset="0"/>
              </a:rPr>
              <a:t>) </a:t>
            </a:r>
          </a:p>
          <a:p>
            <a:r>
              <a:rPr lang="en-US" sz="1400" dirty="0">
                <a:latin typeface="Consolas" panose="020B0609020204030204" pitchFamily="49" charset="0"/>
              </a:rPr>
              <a:t>    INTO </a:t>
            </a:r>
            <a:r>
              <a:rPr lang="en-US" sz="1400" dirty="0" err="1">
                <a:latin typeface="Consolas" panose="020B0609020204030204" pitchFamily="49" charset="0"/>
              </a:rPr>
              <a:t>l_max_credit</a:t>
            </a:r>
            <a:endParaRPr lang="en-US" sz="1400" dirty="0">
              <a:latin typeface="Consolas" panose="020B0609020204030204" pitchFamily="49" charset="0"/>
            </a:endParaRPr>
          </a:p>
          <a:p>
            <a:r>
              <a:rPr lang="en-US" sz="1400" dirty="0">
                <a:latin typeface="Consolas" panose="020B0609020204030204" pitchFamily="49" charset="0"/>
              </a:rPr>
              <a:t>    FROM customers;</a:t>
            </a:r>
          </a:p>
          <a:p>
            <a:r>
              <a:rPr lang="en-US" sz="1400" dirty="0">
                <a:latin typeface="Consolas" panose="020B0609020204030204" pitchFamily="49" charset="0"/>
              </a:rPr>
              <a:t>    -- check if input credit is greater than the max credit</a:t>
            </a:r>
          </a:p>
          <a:p>
            <a:r>
              <a:rPr lang="en-US" sz="1400" dirty="0">
                <a:latin typeface="Consolas" panose="020B0609020204030204" pitchFamily="49" charset="0"/>
              </a:rPr>
              <a:t>    IF </a:t>
            </a:r>
            <a:r>
              <a:rPr lang="en-US" sz="1400" dirty="0" err="1">
                <a:latin typeface="Consolas" panose="020B0609020204030204" pitchFamily="49" charset="0"/>
              </a:rPr>
              <a:t>l_credit</a:t>
            </a:r>
            <a:r>
              <a:rPr lang="en-US" sz="1400" dirty="0">
                <a:latin typeface="Consolas" panose="020B0609020204030204" pitchFamily="49" charset="0"/>
              </a:rPr>
              <a:t> &gt; </a:t>
            </a:r>
            <a:r>
              <a:rPr lang="en-US" sz="1400" dirty="0" err="1">
                <a:latin typeface="Consolas" panose="020B0609020204030204" pitchFamily="49" charset="0"/>
              </a:rPr>
              <a:t>l_max_credit</a:t>
            </a:r>
            <a:r>
              <a:rPr lang="en-US" sz="1400" dirty="0">
                <a:latin typeface="Consolas" panose="020B0609020204030204" pitchFamily="49" charset="0"/>
              </a:rPr>
              <a:t> THEN </a:t>
            </a:r>
          </a:p>
          <a:p>
            <a:r>
              <a:rPr lang="en-US" sz="1400" dirty="0">
                <a:latin typeface="Consolas" panose="020B0609020204030204" pitchFamily="49" charset="0"/>
              </a:rPr>
              <a:t>        RAISE </a:t>
            </a:r>
            <a:r>
              <a:rPr lang="en-US" sz="1400" dirty="0" err="1">
                <a:latin typeface="Consolas" panose="020B0609020204030204" pitchFamily="49" charset="0"/>
              </a:rPr>
              <a:t>e_credit_too_high</a:t>
            </a:r>
            <a:r>
              <a:rPr lang="en-US" sz="1400" dirty="0">
                <a:latin typeface="Consolas" panose="020B0609020204030204" pitchFamily="49" charset="0"/>
              </a:rPr>
              <a:t>;</a:t>
            </a:r>
          </a:p>
          <a:p>
            <a:r>
              <a:rPr lang="en-US" sz="1400" dirty="0">
                <a:latin typeface="Consolas" panose="020B0609020204030204" pitchFamily="49" charset="0"/>
              </a:rPr>
              <a:t>    END IF;</a:t>
            </a:r>
          </a:p>
          <a:p>
            <a:r>
              <a:rPr lang="en-US" sz="1400" dirty="0">
                <a:latin typeface="Consolas" panose="020B0609020204030204" pitchFamily="49" charset="0"/>
              </a:rPr>
              <a:t>    -- if not, update credit limit</a:t>
            </a:r>
          </a:p>
          <a:p>
            <a:r>
              <a:rPr lang="en-US" sz="1400" dirty="0">
                <a:latin typeface="Consolas" panose="020B0609020204030204" pitchFamily="49" charset="0"/>
              </a:rPr>
              <a:t>    UPDATE customers </a:t>
            </a:r>
          </a:p>
          <a:p>
            <a:r>
              <a:rPr lang="en-US" sz="1400" dirty="0">
                <a:latin typeface="Consolas" panose="020B0609020204030204" pitchFamily="49" charset="0"/>
              </a:rPr>
              <a:t>    SET </a:t>
            </a:r>
            <a:r>
              <a:rPr lang="en-US" sz="1400" dirty="0" err="1">
                <a:latin typeface="Consolas" panose="020B0609020204030204" pitchFamily="49" charset="0"/>
              </a:rPr>
              <a:t>credit_limit</a:t>
            </a:r>
            <a:r>
              <a:rPr lang="en-US" sz="1400" dirty="0">
                <a:latin typeface="Consolas" panose="020B0609020204030204" pitchFamily="49" charset="0"/>
              </a:rPr>
              <a:t> = </a:t>
            </a:r>
            <a:r>
              <a:rPr lang="en-US" sz="1400" dirty="0" err="1">
                <a:latin typeface="Consolas" panose="020B0609020204030204" pitchFamily="49" charset="0"/>
              </a:rPr>
              <a:t>l_credit</a:t>
            </a:r>
            <a:endParaRPr lang="en-US" sz="1400" dirty="0">
              <a:latin typeface="Consolas" panose="020B0609020204030204" pitchFamily="49" charset="0"/>
            </a:endParaRPr>
          </a:p>
          <a:p>
            <a:r>
              <a:rPr lang="en-US" sz="1400" dirty="0">
                <a:latin typeface="Consolas" panose="020B0609020204030204" pitchFamily="49" charset="0"/>
              </a:rPr>
              <a:t>    WHERE </a:t>
            </a:r>
            <a:r>
              <a:rPr lang="en-US" sz="1400" dirty="0" err="1">
                <a:latin typeface="Consolas" panose="020B0609020204030204" pitchFamily="49" charset="0"/>
              </a:rPr>
              <a:t>customer_id</a:t>
            </a:r>
            <a:r>
              <a:rPr lang="en-US" sz="1400" dirty="0">
                <a:latin typeface="Consolas" panose="020B0609020204030204" pitchFamily="49" charset="0"/>
              </a:rPr>
              <a:t> = </a:t>
            </a:r>
            <a:r>
              <a:rPr lang="en-US" sz="1400" dirty="0" err="1">
                <a:latin typeface="Consolas" panose="020B0609020204030204" pitchFamily="49" charset="0"/>
              </a:rPr>
              <a:t>l_customer_id</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COMMIT;</a:t>
            </a:r>
          </a:p>
          <a:p>
            <a:r>
              <a:rPr lang="en-US" sz="1400" dirty="0">
                <a:latin typeface="Consolas" panose="020B0609020204030204" pitchFamily="49" charset="0"/>
              </a:rPr>
              <a:t>END;</a:t>
            </a:r>
          </a:p>
        </p:txBody>
      </p:sp>
      <p:sp>
        <p:nvSpPr>
          <p:cNvPr id="7" name="TextBox 6">
            <a:extLst>
              <a:ext uri="{FF2B5EF4-FFF2-40B4-BE49-F238E27FC236}">
                <a16:creationId xmlns:a16="http://schemas.microsoft.com/office/drawing/2014/main" id="{28660E98-E160-4D37-B4A1-5298C206109E}"/>
              </a:ext>
            </a:extLst>
          </p:cNvPr>
          <p:cNvSpPr txBox="1"/>
          <p:nvPr/>
        </p:nvSpPr>
        <p:spPr>
          <a:xfrm>
            <a:off x="7699159" y="1796451"/>
            <a:ext cx="3309152" cy="95410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Here is the output </a:t>
            </a:r>
            <a:br>
              <a:rPr lang="en-US" dirty="0"/>
            </a:br>
            <a:r>
              <a:rPr lang="en-US" dirty="0"/>
              <a:t>if you enter customer id 100 and </a:t>
            </a:r>
            <a:br>
              <a:rPr lang="en-US" dirty="0"/>
            </a:br>
            <a:r>
              <a:rPr lang="en-US" dirty="0"/>
              <a:t>credit limit 20000:</a:t>
            </a:r>
            <a:endParaRPr lang="en-IN" dirty="0"/>
          </a:p>
        </p:txBody>
      </p:sp>
    </p:spTree>
    <p:extLst>
      <p:ext uri="{BB962C8B-B14F-4D97-AF65-F5344CB8AC3E}">
        <p14:creationId xmlns:p14="http://schemas.microsoft.com/office/powerpoint/2010/main" val="76412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E52B-D290-4999-A8B2-82FE1182ADEA}"/>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F0096519-746E-4405-BD1C-1F52B05A0B2B}"/>
              </a:ext>
            </a:extLst>
          </p:cNvPr>
          <p:cNvSpPr>
            <a:spLocks noGrp="1"/>
          </p:cNvSpPr>
          <p:nvPr>
            <p:ph idx="1"/>
          </p:nvPr>
        </p:nvSpPr>
        <p:spPr/>
        <p:txBody>
          <a:bodyPr/>
          <a:lstStyle/>
          <a:p>
            <a:r>
              <a:rPr lang="en-US" dirty="0"/>
              <a:t>If you want to include a custom message, you can replace the line:</a:t>
            </a:r>
          </a:p>
          <a:p>
            <a:endParaRPr lang="en-US" dirty="0"/>
          </a:p>
          <a:p>
            <a:r>
              <a:rPr lang="en-IN" dirty="0"/>
              <a:t>by the following line:</a:t>
            </a:r>
          </a:p>
          <a:p>
            <a:endParaRPr lang="en-IN" dirty="0"/>
          </a:p>
          <a:p>
            <a:r>
              <a:rPr lang="en-US" dirty="0"/>
              <a:t>And execute the code block again, you will receive the following error:</a:t>
            </a:r>
            <a:endParaRPr lang="en-IN" dirty="0"/>
          </a:p>
        </p:txBody>
      </p:sp>
      <p:sp>
        <p:nvSpPr>
          <p:cNvPr id="5" name="TextBox 4">
            <a:extLst>
              <a:ext uri="{FF2B5EF4-FFF2-40B4-BE49-F238E27FC236}">
                <a16:creationId xmlns:a16="http://schemas.microsoft.com/office/drawing/2014/main" id="{818EC577-F175-4FFF-A1AF-6764E7B28AD8}"/>
              </a:ext>
            </a:extLst>
          </p:cNvPr>
          <p:cNvSpPr txBox="1"/>
          <p:nvPr/>
        </p:nvSpPr>
        <p:spPr>
          <a:xfrm>
            <a:off x="838200" y="2385419"/>
            <a:ext cx="6094520" cy="369332"/>
          </a:xfrm>
          <a:prstGeom prst="rect">
            <a:avLst/>
          </a:prstGeom>
          <a:noFill/>
        </p:spPr>
        <p:txBody>
          <a:bodyPr wrap="square">
            <a:spAutoFit/>
          </a:bodyPr>
          <a:lstStyle/>
          <a:p>
            <a:r>
              <a:rPr lang="en-IN" dirty="0"/>
              <a:t>RAISE </a:t>
            </a:r>
            <a:r>
              <a:rPr lang="en-IN" dirty="0" err="1"/>
              <a:t>e_credit_too_high</a:t>
            </a:r>
            <a:r>
              <a:rPr lang="en-IN" dirty="0"/>
              <a:t>;</a:t>
            </a:r>
          </a:p>
        </p:txBody>
      </p:sp>
      <p:sp>
        <p:nvSpPr>
          <p:cNvPr id="7" name="TextBox 6">
            <a:extLst>
              <a:ext uri="{FF2B5EF4-FFF2-40B4-BE49-F238E27FC236}">
                <a16:creationId xmlns:a16="http://schemas.microsoft.com/office/drawing/2014/main" id="{C4D01028-92E2-4C45-A7F0-CA760677E88F}"/>
              </a:ext>
            </a:extLst>
          </p:cNvPr>
          <p:cNvSpPr txBox="1"/>
          <p:nvPr/>
        </p:nvSpPr>
        <p:spPr>
          <a:xfrm>
            <a:off x="838200" y="3429000"/>
            <a:ext cx="6094520" cy="369332"/>
          </a:xfrm>
          <a:prstGeom prst="rect">
            <a:avLst/>
          </a:prstGeom>
          <a:noFill/>
        </p:spPr>
        <p:txBody>
          <a:bodyPr wrap="square">
            <a:spAutoFit/>
          </a:bodyPr>
          <a:lstStyle/>
          <a:p>
            <a:r>
              <a:rPr lang="en-US" dirty="0" err="1"/>
              <a:t>raise_application_error</a:t>
            </a:r>
            <a:r>
              <a:rPr lang="en-US" dirty="0"/>
              <a:t>(-20001,'Credit is too high');</a:t>
            </a:r>
            <a:endParaRPr lang="en-IN" dirty="0"/>
          </a:p>
        </p:txBody>
      </p:sp>
      <p:sp>
        <p:nvSpPr>
          <p:cNvPr id="9" name="TextBox 8">
            <a:extLst>
              <a:ext uri="{FF2B5EF4-FFF2-40B4-BE49-F238E27FC236}">
                <a16:creationId xmlns:a16="http://schemas.microsoft.com/office/drawing/2014/main" id="{4D165F04-303F-40C9-B2B7-50D013287D8E}"/>
              </a:ext>
            </a:extLst>
          </p:cNvPr>
          <p:cNvSpPr txBox="1"/>
          <p:nvPr/>
        </p:nvSpPr>
        <p:spPr>
          <a:xfrm>
            <a:off x="838200" y="4433649"/>
            <a:ext cx="6094520" cy="369332"/>
          </a:xfrm>
          <a:prstGeom prst="rect">
            <a:avLst/>
          </a:prstGeom>
          <a:noFill/>
        </p:spPr>
        <p:txBody>
          <a:bodyPr wrap="square">
            <a:spAutoFit/>
          </a:bodyPr>
          <a:lstStyle/>
          <a:p>
            <a:r>
              <a:rPr lang="en-US" dirty="0"/>
              <a:t>ORA-20001: Credit is too high</a:t>
            </a:r>
            <a:endParaRPr lang="en-IN" dirty="0"/>
          </a:p>
        </p:txBody>
      </p:sp>
    </p:spTree>
    <p:extLst>
      <p:ext uri="{BB962C8B-B14F-4D97-AF65-F5344CB8AC3E}">
        <p14:creationId xmlns:p14="http://schemas.microsoft.com/office/powerpoint/2010/main" val="9502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1BA7-D02D-4836-B724-7D863C0CEC66}"/>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9D512ACA-B1B1-479A-AB41-410444E15CC5}"/>
              </a:ext>
            </a:extLst>
          </p:cNvPr>
          <p:cNvSpPr>
            <a:spLocks noGrp="1"/>
          </p:cNvSpPr>
          <p:nvPr>
            <p:ph idx="1"/>
          </p:nvPr>
        </p:nvSpPr>
        <p:spPr/>
        <p:txBody>
          <a:bodyPr/>
          <a:lstStyle/>
          <a:p>
            <a:r>
              <a:rPr lang="en-US" dirty="0"/>
              <a:t>The following picture illustrates the structure of a PL/SQL block:</a:t>
            </a:r>
            <a:endParaRPr lang="en-IN" dirty="0"/>
          </a:p>
        </p:txBody>
      </p:sp>
      <p:pic>
        <p:nvPicPr>
          <p:cNvPr id="5" name="Picture 4">
            <a:extLst>
              <a:ext uri="{FF2B5EF4-FFF2-40B4-BE49-F238E27FC236}">
                <a16:creationId xmlns:a16="http://schemas.microsoft.com/office/drawing/2014/main" id="{60E13652-1BD7-414A-A407-558967F01F50}"/>
              </a:ext>
            </a:extLst>
          </p:cNvPr>
          <p:cNvPicPr>
            <a:picLocks noChangeAspect="1"/>
          </p:cNvPicPr>
          <p:nvPr/>
        </p:nvPicPr>
        <p:blipFill>
          <a:blip r:embed="rId2"/>
          <a:stretch>
            <a:fillRect/>
          </a:stretch>
        </p:blipFill>
        <p:spPr>
          <a:xfrm>
            <a:off x="838200" y="3062286"/>
            <a:ext cx="4400550" cy="2867025"/>
          </a:xfrm>
          <a:prstGeom prst="rect">
            <a:avLst/>
          </a:prstGeom>
        </p:spPr>
      </p:pic>
      <p:sp>
        <p:nvSpPr>
          <p:cNvPr id="7" name="Callout: Line 6">
            <a:extLst>
              <a:ext uri="{FF2B5EF4-FFF2-40B4-BE49-F238E27FC236}">
                <a16:creationId xmlns:a16="http://schemas.microsoft.com/office/drawing/2014/main" id="{3C518431-3965-440B-B306-16CFB7260635}"/>
              </a:ext>
            </a:extLst>
          </p:cNvPr>
          <p:cNvSpPr/>
          <p:nvPr/>
        </p:nvSpPr>
        <p:spPr>
          <a:xfrm>
            <a:off x="5486400" y="2543175"/>
            <a:ext cx="6400800" cy="1181100"/>
          </a:xfrm>
          <a:prstGeom prst="borderCallout1">
            <a:avLst>
              <a:gd name="adj1" fmla="val 6606"/>
              <a:gd name="adj2" fmla="val 210"/>
              <a:gd name="adj3" fmla="val 77585"/>
              <a:gd name="adj4" fmla="val -35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 declaration section where you declare variables, allocate memory for cursors, and define data types.</a:t>
            </a:r>
            <a:endParaRPr lang="en-IN" dirty="0"/>
          </a:p>
        </p:txBody>
      </p:sp>
      <p:sp>
        <p:nvSpPr>
          <p:cNvPr id="8" name="Callout: Line 7">
            <a:extLst>
              <a:ext uri="{FF2B5EF4-FFF2-40B4-BE49-F238E27FC236}">
                <a16:creationId xmlns:a16="http://schemas.microsoft.com/office/drawing/2014/main" id="{D16074D8-DD2B-4BBD-9001-AD467CD95CD1}"/>
              </a:ext>
            </a:extLst>
          </p:cNvPr>
          <p:cNvSpPr/>
          <p:nvPr/>
        </p:nvSpPr>
        <p:spPr>
          <a:xfrm>
            <a:off x="5486399" y="3872657"/>
            <a:ext cx="6400799" cy="1231808"/>
          </a:xfrm>
          <a:prstGeom prst="borderCallout1">
            <a:avLst>
              <a:gd name="adj1" fmla="val 12928"/>
              <a:gd name="adj2" fmla="val -70"/>
              <a:gd name="adj3" fmla="val 36812"/>
              <a:gd name="adj4" fmla="val -34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executable section. An executable section starts with the keyword BEGIN and ends with the keyword END. The executable section must have a least one executable statement, even if it is the NULL statement which does nothing.</a:t>
            </a:r>
            <a:endParaRPr lang="en-IN" dirty="0"/>
          </a:p>
        </p:txBody>
      </p:sp>
      <p:sp>
        <p:nvSpPr>
          <p:cNvPr id="11" name="Callout: Line 10">
            <a:extLst>
              <a:ext uri="{FF2B5EF4-FFF2-40B4-BE49-F238E27FC236}">
                <a16:creationId xmlns:a16="http://schemas.microsoft.com/office/drawing/2014/main" id="{ADA73284-6A87-4B54-9BF8-EFF2E3EEE990}"/>
              </a:ext>
            </a:extLst>
          </p:cNvPr>
          <p:cNvSpPr/>
          <p:nvPr/>
        </p:nvSpPr>
        <p:spPr>
          <a:xfrm>
            <a:off x="5486399" y="5250510"/>
            <a:ext cx="6400799" cy="1231808"/>
          </a:xfrm>
          <a:prstGeom prst="borderCallout1">
            <a:avLst>
              <a:gd name="adj1" fmla="val 72461"/>
              <a:gd name="adj2" fmla="val -211"/>
              <a:gd name="adj3" fmla="val 25052"/>
              <a:gd name="adj4" fmla="val -34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exception-handling section that starts with the keyword EXCEPTION. The exception-handling section is where you catch and handle exceptions raised by the code in the execution section.</a:t>
            </a:r>
            <a:endParaRPr lang="en-IN" dirty="0"/>
          </a:p>
        </p:txBody>
      </p:sp>
    </p:spTree>
    <p:extLst>
      <p:ext uri="{BB962C8B-B14F-4D97-AF65-F5344CB8AC3E}">
        <p14:creationId xmlns:p14="http://schemas.microsoft.com/office/powerpoint/2010/main" val="41484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8" grpId="0" animBg="1"/>
      <p:bldP spid="8" grpId="1" animBg="1"/>
      <p:bldP spid="11" grpId="0" animBg="1"/>
      <p:bldP spid="1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FB89-FD5C-45A7-A9CB-19CA3B65C85E}"/>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FD286A80-1BE4-4DF1-BFE2-A7B9D34A9372}"/>
              </a:ext>
            </a:extLst>
          </p:cNvPr>
          <p:cNvSpPr>
            <a:spLocks noGrp="1"/>
          </p:cNvSpPr>
          <p:nvPr>
            <p:ph idx="1"/>
          </p:nvPr>
        </p:nvSpPr>
        <p:spPr/>
        <p:txBody>
          <a:bodyPr>
            <a:normAutofit fontScale="92500" lnSpcReduction="20000"/>
          </a:bodyPr>
          <a:lstStyle/>
          <a:p>
            <a:r>
              <a:rPr lang="en-US" dirty="0"/>
              <a:t>When an exception occurs, PL/SQL looks for an exception handler in the current block e.g., anonymous block, procedure, or function of the exception. </a:t>
            </a:r>
          </a:p>
          <a:p>
            <a:r>
              <a:rPr lang="en-US" dirty="0"/>
              <a:t>If it does not find a match, PL/SQL propagates the exception to the enclosing block of the current block.</a:t>
            </a:r>
          </a:p>
          <a:p>
            <a:r>
              <a:rPr lang="en-US" dirty="0"/>
              <a:t>PL/SQL then attempts to handle the exception by raising it once more in the enclosing block.</a:t>
            </a:r>
          </a:p>
          <a:p>
            <a:r>
              <a:rPr lang="en-US" dirty="0"/>
              <a:t> This process continues in each successive enclosing block until there is no remaining block in which to raise the exception. </a:t>
            </a:r>
          </a:p>
          <a:p>
            <a:r>
              <a:rPr lang="en-US" dirty="0"/>
              <a:t>If there is no exception handler in all blocks, PL/SQL returns an unhandled exception to the application environment that executed the outermost PL/SQL block.</a:t>
            </a:r>
            <a:endParaRPr lang="en-IN" dirty="0"/>
          </a:p>
        </p:txBody>
      </p:sp>
    </p:spTree>
    <p:extLst>
      <p:ext uri="{BB962C8B-B14F-4D97-AF65-F5344CB8AC3E}">
        <p14:creationId xmlns:p14="http://schemas.microsoft.com/office/powerpoint/2010/main" val="335981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F8E5-F585-45FA-8C49-CC050041E952}"/>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830C99FA-8B16-435A-B3E9-2008867A1958}"/>
              </a:ext>
            </a:extLst>
          </p:cNvPr>
          <p:cNvSpPr>
            <a:spLocks noGrp="1"/>
          </p:cNvSpPr>
          <p:nvPr>
            <p:ph idx="1"/>
          </p:nvPr>
        </p:nvSpPr>
        <p:spPr/>
        <p:txBody>
          <a:bodyPr/>
          <a:lstStyle/>
          <a:p>
            <a:r>
              <a:rPr lang="en-IN" dirty="0"/>
              <a:t>Unhandled exception propagation examples</a:t>
            </a:r>
          </a:p>
        </p:txBody>
      </p:sp>
      <p:pic>
        <p:nvPicPr>
          <p:cNvPr id="4" name="Picture 3">
            <a:extLst>
              <a:ext uri="{FF2B5EF4-FFF2-40B4-BE49-F238E27FC236}">
                <a16:creationId xmlns:a16="http://schemas.microsoft.com/office/drawing/2014/main" id="{43B5A778-36EA-4F81-99E4-4F0E128C3756}"/>
              </a:ext>
            </a:extLst>
          </p:cNvPr>
          <p:cNvPicPr>
            <a:picLocks noChangeAspect="1"/>
          </p:cNvPicPr>
          <p:nvPr/>
        </p:nvPicPr>
        <p:blipFill>
          <a:blip r:embed="rId2"/>
          <a:stretch>
            <a:fillRect/>
          </a:stretch>
        </p:blipFill>
        <p:spPr>
          <a:xfrm>
            <a:off x="844118" y="2423757"/>
            <a:ext cx="5979859" cy="4351338"/>
          </a:xfrm>
          <a:prstGeom prst="rect">
            <a:avLst/>
          </a:prstGeom>
        </p:spPr>
      </p:pic>
    </p:spTree>
    <p:extLst>
      <p:ext uri="{BB962C8B-B14F-4D97-AF65-F5344CB8AC3E}">
        <p14:creationId xmlns:p14="http://schemas.microsoft.com/office/powerpoint/2010/main" val="109067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1592-1940-44E7-A6BE-873A13DC593A}"/>
              </a:ext>
            </a:extLst>
          </p:cNvPr>
          <p:cNvSpPr>
            <a:spLocks noGrp="1"/>
          </p:cNvSpPr>
          <p:nvPr>
            <p:ph type="title"/>
          </p:nvPr>
        </p:nvSpPr>
        <p:spPr/>
        <p:txBody>
          <a:bodyPr/>
          <a:lstStyle/>
          <a:p>
            <a:r>
              <a:rPr lang="en-IN" dirty="0"/>
              <a:t>PL/SQL Exception Propagation</a:t>
            </a:r>
          </a:p>
        </p:txBody>
      </p:sp>
      <p:pic>
        <p:nvPicPr>
          <p:cNvPr id="4" name="Content Placeholder 3">
            <a:extLst>
              <a:ext uri="{FF2B5EF4-FFF2-40B4-BE49-F238E27FC236}">
                <a16:creationId xmlns:a16="http://schemas.microsoft.com/office/drawing/2014/main" id="{A753A0A5-C5FE-4E45-933F-6A43EDC6C8DB}"/>
              </a:ext>
            </a:extLst>
          </p:cNvPr>
          <p:cNvPicPr>
            <a:picLocks noGrp="1" noChangeAspect="1"/>
          </p:cNvPicPr>
          <p:nvPr>
            <p:ph idx="1"/>
          </p:nvPr>
        </p:nvPicPr>
        <p:blipFill>
          <a:blip r:embed="rId2"/>
          <a:stretch>
            <a:fillRect/>
          </a:stretch>
        </p:blipFill>
        <p:spPr>
          <a:xfrm>
            <a:off x="838200" y="2038690"/>
            <a:ext cx="5979858" cy="4351338"/>
          </a:xfrm>
          <a:prstGeom prst="rect">
            <a:avLst/>
          </a:prstGeom>
        </p:spPr>
      </p:pic>
    </p:spTree>
    <p:extLst>
      <p:ext uri="{BB962C8B-B14F-4D97-AF65-F5344CB8AC3E}">
        <p14:creationId xmlns:p14="http://schemas.microsoft.com/office/powerpoint/2010/main" val="23785499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11AB-0962-48BC-B743-19C3BF83432D}"/>
              </a:ext>
            </a:extLst>
          </p:cNvPr>
          <p:cNvSpPr>
            <a:spLocks noGrp="1"/>
          </p:cNvSpPr>
          <p:nvPr>
            <p:ph type="title"/>
          </p:nvPr>
        </p:nvSpPr>
        <p:spPr/>
        <p:txBody>
          <a:bodyPr/>
          <a:lstStyle/>
          <a:p>
            <a:r>
              <a:rPr lang="en-IN" dirty="0"/>
              <a:t>PL/SQL Exception Propagation</a:t>
            </a:r>
          </a:p>
        </p:txBody>
      </p:sp>
      <p:pic>
        <p:nvPicPr>
          <p:cNvPr id="50178" name="Picture 2" descr="plsql exception propagation example 3">
            <a:extLst>
              <a:ext uri="{FF2B5EF4-FFF2-40B4-BE49-F238E27FC236}">
                <a16:creationId xmlns:a16="http://schemas.microsoft.com/office/drawing/2014/main" id="{7A61A9EB-14E5-4B17-ACED-689709617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47567"/>
            <a:ext cx="51798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34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636-7F3E-422C-B5F4-586467742C44}"/>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50D2C980-A18C-4E0A-AE7D-0964C290D256}"/>
              </a:ext>
            </a:extLst>
          </p:cNvPr>
          <p:cNvSpPr>
            <a:spLocks noGrp="1"/>
          </p:cNvSpPr>
          <p:nvPr>
            <p:ph idx="1"/>
          </p:nvPr>
        </p:nvSpPr>
        <p:spPr/>
        <p:txBody>
          <a:bodyPr/>
          <a:lstStyle/>
          <a:p>
            <a:r>
              <a:rPr lang="en-US" dirty="0"/>
              <a:t>In this exception handling section, you can include the WHEN OTHERS clause to catch any otherwise unhandled exceptions:</a:t>
            </a:r>
          </a:p>
          <a:p>
            <a:endParaRPr lang="en-US" dirty="0"/>
          </a:p>
          <a:p>
            <a:endParaRPr lang="en-US" dirty="0"/>
          </a:p>
          <a:p>
            <a:endParaRPr lang="en-US" dirty="0"/>
          </a:p>
          <a:p>
            <a:r>
              <a:rPr lang="en-US" dirty="0"/>
              <a:t>Because you handle other non-specific exceptions in the WHEN OTHERS clause, you will need to take advantages of the built-in error functions such as SQLCODE and SQLERRM</a:t>
            </a:r>
            <a:endParaRPr lang="en-IN" dirty="0"/>
          </a:p>
        </p:txBody>
      </p:sp>
      <p:sp>
        <p:nvSpPr>
          <p:cNvPr id="4" name="TextBox 3">
            <a:extLst>
              <a:ext uri="{FF2B5EF4-FFF2-40B4-BE49-F238E27FC236}">
                <a16:creationId xmlns:a16="http://schemas.microsoft.com/office/drawing/2014/main" id="{49762B1C-6EAC-4356-9C30-E428D6218177}"/>
              </a:ext>
            </a:extLst>
          </p:cNvPr>
          <p:cNvSpPr txBox="1"/>
          <p:nvPr/>
        </p:nvSpPr>
        <p:spPr>
          <a:xfrm>
            <a:off x="838200" y="2852894"/>
            <a:ext cx="300583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EXCEPTION</a:t>
            </a:r>
          </a:p>
          <a:p>
            <a:r>
              <a:rPr lang="en-US" dirty="0"/>
              <a:t>    ...</a:t>
            </a:r>
          </a:p>
          <a:p>
            <a:r>
              <a:rPr lang="en-US" dirty="0"/>
              <a:t>    WHEN OTHERS</a:t>
            </a:r>
          </a:p>
          <a:p>
            <a:r>
              <a:rPr lang="en-US" dirty="0"/>
              <a:t>        -- catch other exceptions</a:t>
            </a:r>
          </a:p>
        </p:txBody>
      </p:sp>
    </p:spTree>
    <p:extLst>
      <p:ext uri="{BB962C8B-B14F-4D97-AF65-F5344CB8AC3E}">
        <p14:creationId xmlns:p14="http://schemas.microsoft.com/office/powerpoint/2010/main" val="33624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99F9-BE93-458A-AA43-D243EE07F720}"/>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D8D92C85-D7C7-4599-82F2-346CE72D47FC}"/>
              </a:ext>
            </a:extLst>
          </p:cNvPr>
          <p:cNvSpPr>
            <a:spLocks noGrp="1"/>
          </p:cNvSpPr>
          <p:nvPr>
            <p:ph idx="1"/>
          </p:nvPr>
        </p:nvSpPr>
        <p:spPr/>
        <p:txBody>
          <a:bodyPr/>
          <a:lstStyle/>
          <a:p>
            <a:r>
              <a:rPr lang="en-IN" dirty="0"/>
              <a:t>SQLCODE function</a:t>
            </a:r>
          </a:p>
          <a:p>
            <a:pPr lvl="1"/>
            <a:r>
              <a:rPr lang="en-US" dirty="0"/>
              <a:t>The SQLCODE function accepts no argument and returns a number code of the most recent exception.</a:t>
            </a:r>
          </a:p>
          <a:p>
            <a:pPr lvl="1"/>
            <a:r>
              <a:rPr lang="en-US" dirty="0"/>
              <a:t>If the exceptions are internal, SQLCODE returns a negative number except for the NO_DATA_FOUND exception which has the number code +100.</a:t>
            </a:r>
          </a:p>
          <a:p>
            <a:pPr lvl="1"/>
            <a:r>
              <a:rPr lang="en-US" dirty="0"/>
              <a:t>If the exception is user-defined, SQLCODE returns +1 or the number that you associated with the exception via the pragma EXCEPTION_INIT.</a:t>
            </a:r>
          </a:p>
          <a:p>
            <a:pPr lvl="1"/>
            <a:r>
              <a:rPr lang="en-US" dirty="0"/>
              <a:t>The SQLCODE is only usable in the exception-handling section. If you use the SQLCODE function outside an exception handler, it always returns zero.</a:t>
            </a:r>
            <a:endParaRPr lang="en-IN" dirty="0"/>
          </a:p>
        </p:txBody>
      </p:sp>
    </p:spTree>
    <p:extLst>
      <p:ext uri="{BB962C8B-B14F-4D97-AF65-F5344CB8AC3E}">
        <p14:creationId xmlns:p14="http://schemas.microsoft.com/office/powerpoint/2010/main" val="69924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57DE-926E-44C1-922C-29B1A329F6C8}"/>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F939E3CA-6969-4534-B332-EDDFBD742A2B}"/>
              </a:ext>
            </a:extLst>
          </p:cNvPr>
          <p:cNvSpPr>
            <a:spLocks noGrp="1"/>
          </p:cNvSpPr>
          <p:nvPr>
            <p:ph idx="1"/>
          </p:nvPr>
        </p:nvSpPr>
        <p:spPr/>
        <p:txBody>
          <a:bodyPr/>
          <a:lstStyle/>
          <a:p>
            <a:r>
              <a:rPr lang="en-US" dirty="0"/>
              <a:t>This example illustrates how to use the SQLCODE function:</a:t>
            </a:r>
            <a:endParaRPr lang="en-IN" dirty="0"/>
          </a:p>
        </p:txBody>
      </p:sp>
      <p:sp>
        <p:nvSpPr>
          <p:cNvPr id="4" name="TextBox 3">
            <a:extLst>
              <a:ext uri="{FF2B5EF4-FFF2-40B4-BE49-F238E27FC236}">
                <a16:creationId xmlns:a16="http://schemas.microsoft.com/office/drawing/2014/main" id="{53E8B9A9-CCEB-441C-ACFB-F2BB6034B171}"/>
              </a:ext>
            </a:extLst>
          </p:cNvPr>
          <p:cNvSpPr txBox="1"/>
          <p:nvPr/>
        </p:nvSpPr>
        <p:spPr>
          <a:xfrm>
            <a:off x="838200" y="2444521"/>
            <a:ext cx="5695765"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l_code</a:t>
            </a:r>
            <a:r>
              <a:rPr lang="en-US" dirty="0"/>
              <a:t> NUMBER;</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l_code</a:t>
            </a:r>
            <a:r>
              <a:rPr lang="en-US" dirty="0"/>
              <a:t> := SQLCODE;  </a:t>
            </a:r>
          </a:p>
          <a:p>
            <a:r>
              <a:rPr lang="en-US" dirty="0"/>
              <a:t>        </a:t>
            </a:r>
            <a:r>
              <a:rPr lang="en-US" dirty="0" err="1"/>
              <a:t>dbms_output.put_line</a:t>
            </a:r>
            <a:r>
              <a:rPr lang="en-US" dirty="0"/>
              <a:t>('Error code:' || </a:t>
            </a:r>
            <a:r>
              <a:rPr lang="en-US" dirty="0" err="1"/>
              <a:t>l_code</a:t>
            </a:r>
            <a:r>
              <a:rPr lang="en-US" dirty="0"/>
              <a:t>);</a:t>
            </a:r>
          </a:p>
          <a:p>
            <a:r>
              <a:rPr lang="en-US" dirty="0"/>
              <a:t>END;</a:t>
            </a:r>
          </a:p>
          <a:p>
            <a:r>
              <a:rPr lang="en-US" dirty="0"/>
              <a:t>/</a:t>
            </a:r>
          </a:p>
        </p:txBody>
      </p:sp>
    </p:spTree>
    <p:extLst>
      <p:ext uri="{BB962C8B-B14F-4D97-AF65-F5344CB8AC3E}">
        <p14:creationId xmlns:p14="http://schemas.microsoft.com/office/powerpoint/2010/main" val="39026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FC6-1AED-4E4B-B0E5-17E7DD13B022}"/>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641E1407-B324-48C1-969B-FC7C9B808447}"/>
              </a:ext>
            </a:extLst>
          </p:cNvPr>
          <p:cNvSpPr>
            <a:spLocks noGrp="1"/>
          </p:cNvSpPr>
          <p:nvPr>
            <p:ph idx="1"/>
          </p:nvPr>
        </p:nvSpPr>
        <p:spPr/>
        <p:txBody>
          <a:bodyPr/>
          <a:lstStyle/>
          <a:p>
            <a:r>
              <a:rPr lang="en-IN" dirty="0"/>
              <a:t>SQLERRM function</a:t>
            </a:r>
          </a:p>
          <a:p>
            <a:pPr lvl="1"/>
            <a:r>
              <a:rPr lang="en-US" dirty="0"/>
              <a:t>In this syntax, the </a:t>
            </a:r>
            <a:r>
              <a:rPr lang="en-US" dirty="0" err="1"/>
              <a:t>error_number</a:t>
            </a:r>
            <a:r>
              <a:rPr lang="en-US" dirty="0"/>
              <a:t> can be any valid Oracle error number.</a:t>
            </a:r>
          </a:p>
          <a:p>
            <a:pPr lvl="1"/>
            <a:r>
              <a:rPr lang="en-US" dirty="0"/>
              <a:t>If you omit the </a:t>
            </a:r>
            <a:r>
              <a:rPr lang="en-US" dirty="0" err="1"/>
              <a:t>error_number</a:t>
            </a:r>
            <a:r>
              <a:rPr lang="en-US" dirty="0"/>
              <a:t> argument, the function will return the error message associated with the current value of SQLCODE.</a:t>
            </a:r>
          </a:p>
          <a:p>
            <a:pPr lvl="1"/>
            <a:r>
              <a:rPr lang="en-US" dirty="0"/>
              <a:t>Note that the SQLERRM function with no argument is only useful in an exception handler.</a:t>
            </a:r>
            <a:endParaRPr lang="en-IN" dirty="0"/>
          </a:p>
        </p:txBody>
      </p:sp>
    </p:spTree>
    <p:extLst>
      <p:ext uri="{BB962C8B-B14F-4D97-AF65-F5344CB8AC3E}">
        <p14:creationId xmlns:p14="http://schemas.microsoft.com/office/powerpoint/2010/main" val="33862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D6E0-3B42-4923-B89B-0E6551453A75}"/>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2C9EC592-2DCC-4219-B567-91A7D270BB39}"/>
              </a:ext>
            </a:extLst>
          </p:cNvPr>
          <p:cNvSpPr>
            <a:spLocks noGrp="1"/>
          </p:cNvSpPr>
          <p:nvPr>
            <p:ph idx="1"/>
          </p:nvPr>
        </p:nvSpPr>
        <p:spPr/>
        <p:txBody>
          <a:bodyPr/>
          <a:lstStyle/>
          <a:p>
            <a:r>
              <a:rPr lang="en-US" dirty="0"/>
              <a:t>This example illustrates how to use the function SQLERRM in an exception handler:</a:t>
            </a:r>
            <a:endParaRPr lang="en-IN" dirty="0"/>
          </a:p>
        </p:txBody>
      </p:sp>
      <p:sp>
        <p:nvSpPr>
          <p:cNvPr id="5" name="TextBox 4">
            <a:extLst>
              <a:ext uri="{FF2B5EF4-FFF2-40B4-BE49-F238E27FC236}">
                <a16:creationId xmlns:a16="http://schemas.microsoft.com/office/drawing/2014/main" id="{3440E83F-2C32-4A73-9562-458BA1087A73}"/>
              </a:ext>
            </a:extLst>
          </p:cNvPr>
          <p:cNvSpPr txBox="1"/>
          <p:nvPr/>
        </p:nvSpPr>
        <p:spPr>
          <a:xfrm>
            <a:off x="838200" y="2852894"/>
            <a:ext cx="7045171"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l_msg</a:t>
            </a:r>
            <a:r>
              <a:rPr lang="en-US" dirty="0"/>
              <a:t> VARCHAR2(255);</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l_msg</a:t>
            </a:r>
            <a:r>
              <a:rPr lang="en-US" dirty="0"/>
              <a:t> := SQLERRM;  </a:t>
            </a:r>
          </a:p>
          <a:p>
            <a:r>
              <a:rPr lang="en-US" dirty="0"/>
              <a:t>        </a:t>
            </a:r>
            <a:r>
              <a:rPr lang="en-US" dirty="0" err="1"/>
              <a:t>dbms_output.put_line</a:t>
            </a:r>
            <a:r>
              <a:rPr lang="en-US" dirty="0"/>
              <a:t>(</a:t>
            </a:r>
            <a:r>
              <a:rPr lang="en-US" dirty="0" err="1"/>
              <a:t>l_msg</a:t>
            </a:r>
            <a:r>
              <a:rPr lang="en-US" dirty="0"/>
              <a:t>);</a:t>
            </a:r>
          </a:p>
          <a:p>
            <a:r>
              <a:rPr lang="en-US" dirty="0"/>
              <a:t>END;</a:t>
            </a:r>
          </a:p>
          <a:p>
            <a:r>
              <a:rPr lang="en-US" dirty="0"/>
              <a:t>/</a:t>
            </a:r>
          </a:p>
        </p:txBody>
      </p:sp>
    </p:spTree>
    <p:extLst>
      <p:ext uri="{BB962C8B-B14F-4D97-AF65-F5344CB8AC3E}">
        <p14:creationId xmlns:p14="http://schemas.microsoft.com/office/powerpoint/2010/main" val="34417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93D5-9742-4C71-BBDC-A7CCAE9EB0AA}"/>
              </a:ext>
            </a:extLst>
          </p:cNvPr>
          <p:cNvSpPr>
            <a:spLocks noGrp="1"/>
          </p:cNvSpPr>
          <p:nvPr>
            <p:ph type="title"/>
          </p:nvPr>
        </p:nvSpPr>
        <p:spPr/>
        <p:txBody>
          <a:bodyPr>
            <a:normAutofit/>
          </a:bodyPr>
          <a:lstStyle/>
          <a:p>
            <a:r>
              <a:rPr lang="en-IN" b="0" i="0" dirty="0">
                <a:solidFill>
                  <a:srgbClr val="E3E3E3"/>
                </a:solidFill>
                <a:effectLst/>
                <a:latin typeface="-apple-system"/>
              </a:rPr>
              <a:t>Section 6. Records</a:t>
            </a:r>
            <a:endParaRPr lang="en-IN" dirty="0"/>
          </a:p>
        </p:txBody>
      </p:sp>
      <p:sp>
        <p:nvSpPr>
          <p:cNvPr id="3" name="Content Placeholder 2">
            <a:extLst>
              <a:ext uri="{FF2B5EF4-FFF2-40B4-BE49-F238E27FC236}">
                <a16:creationId xmlns:a16="http://schemas.microsoft.com/office/drawing/2014/main" id="{7A5FC811-FA01-4C94-A3ED-7C6523E7A163}"/>
              </a:ext>
            </a:extLst>
          </p:cNvPr>
          <p:cNvSpPr>
            <a:spLocks noGrp="1"/>
          </p:cNvSpPr>
          <p:nvPr>
            <p:ph idx="1"/>
          </p:nvPr>
        </p:nvSpPr>
        <p:spPr/>
        <p:txBody>
          <a:bodyPr/>
          <a:lstStyle/>
          <a:p>
            <a:r>
              <a:rPr lang="en-US" dirty="0"/>
              <a:t>Record</a:t>
            </a:r>
          </a:p>
          <a:p>
            <a:pPr lvl="1"/>
            <a:r>
              <a:rPr lang="en-US" dirty="0"/>
              <a:t>learn how to use record type to make your code more efficiently by shifting operations from field-level to record-level.</a:t>
            </a:r>
            <a:endParaRPr lang="en-IN" dirty="0"/>
          </a:p>
        </p:txBody>
      </p:sp>
    </p:spTree>
    <p:extLst>
      <p:ext uri="{BB962C8B-B14F-4D97-AF65-F5344CB8AC3E}">
        <p14:creationId xmlns:p14="http://schemas.microsoft.com/office/powerpoint/2010/main" val="30190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6A81-A741-469B-A3ED-C16165A2B126}"/>
              </a:ext>
            </a:extLst>
          </p:cNvPr>
          <p:cNvSpPr>
            <a:spLocks noGrp="1"/>
          </p:cNvSpPr>
          <p:nvPr>
            <p:ph type="title"/>
          </p:nvPr>
        </p:nvSpPr>
        <p:spPr/>
        <p:txBody>
          <a:bodyPr/>
          <a:lstStyle/>
          <a:p>
            <a:r>
              <a:rPr lang="en-US" dirty="0"/>
              <a:t>Execute a PL/SQL anonymous block using SQL Developer</a:t>
            </a:r>
            <a:endParaRPr lang="en-IN" dirty="0"/>
          </a:p>
        </p:txBody>
      </p:sp>
      <p:sp>
        <p:nvSpPr>
          <p:cNvPr id="3" name="Content Placeholder 2">
            <a:extLst>
              <a:ext uri="{FF2B5EF4-FFF2-40B4-BE49-F238E27FC236}">
                <a16:creationId xmlns:a16="http://schemas.microsoft.com/office/drawing/2014/main" id="{B829CCE6-A2D2-41C2-B41A-5045424FCC13}"/>
              </a:ext>
            </a:extLst>
          </p:cNvPr>
          <p:cNvSpPr>
            <a:spLocks noGrp="1"/>
          </p:cNvSpPr>
          <p:nvPr>
            <p:ph sz="half" idx="1"/>
          </p:nvPr>
        </p:nvSpPr>
        <p:spPr/>
        <p:txBody>
          <a:bodyPr/>
          <a:lstStyle/>
          <a:p>
            <a:r>
              <a:rPr lang="en-US" dirty="0"/>
              <a:t>First, connect to the Oracle Database server using Oracle SQL Developer.</a:t>
            </a:r>
          </a:p>
          <a:p>
            <a:r>
              <a:rPr lang="en-US" dirty="0"/>
              <a:t>Second, create a new SQL file named </a:t>
            </a:r>
            <a:r>
              <a:rPr lang="en-US" dirty="0" err="1"/>
              <a:t>oracleplsqltraining.sql</a:t>
            </a:r>
            <a:r>
              <a:rPr lang="en-US" dirty="0"/>
              <a:t> resided in the your favorite directory that will store the PL/SQL code.</a:t>
            </a:r>
            <a:endParaRPr lang="en-IN" dirty="0"/>
          </a:p>
        </p:txBody>
      </p:sp>
      <p:pic>
        <p:nvPicPr>
          <p:cNvPr id="3074" name="Picture 2" descr="PL/SQL anonymous block - sql developer">
            <a:extLst>
              <a:ext uri="{FF2B5EF4-FFF2-40B4-BE49-F238E27FC236}">
                <a16:creationId xmlns:a16="http://schemas.microsoft.com/office/drawing/2014/main" id="{BCA8DF36-3DB7-4CF6-92D2-AA9F66333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90688"/>
            <a:ext cx="5883322" cy="42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5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740-790C-4858-96F1-A61525362C25}"/>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43542ECF-02CC-43AF-AEDC-59F5291148CA}"/>
              </a:ext>
            </a:extLst>
          </p:cNvPr>
          <p:cNvSpPr>
            <a:spLocks noGrp="1"/>
          </p:cNvSpPr>
          <p:nvPr>
            <p:ph idx="1"/>
          </p:nvPr>
        </p:nvSpPr>
        <p:spPr/>
        <p:txBody>
          <a:bodyPr>
            <a:normAutofit/>
          </a:bodyPr>
          <a:lstStyle/>
          <a:p>
            <a:r>
              <a:rPr lang="en-US" dirty="0"/>
              <a:t>A PL/SQL record is a composite data structure which consists of multiple fields; each has its own value.</a:t>
            </a:r>
          </a:p>
          <a:p>
            <a:r>
              <a:rPr lang="en-US" dirty="0"/>
              <a:t>The following picture shows an example record that includes first name, last name, email, and phone number:</a:t>
            </a:r>
          </a:p>
          <a:p>
            <a:endParaRPr lang="en-US" dirty="0"/>
          </a:p>
          <a:p>
            <a:endParaRPr lang="en-US" dirty="0"/>
          </a:p>
          <a:p>
            <a:r>
              <a:rPr lang="en-US" dirty="0"/>
              <a:t>PL/SQL record helps you simplify your code by shifting from field-level to record-level operations.</a:t>
            </a:r>
          </a:p>
        </p:txBody>
      </p:sp>
      <p:pic>
        <p:nvPicPr>
          <p:cNvPr id="1026" name="Picture 2" descr="PL/SQL Record">
            <a:extLst>
              <a:ext uri="{FF2B5EF4-FFF2-40B4-BE49-F238E27FC236}">
                <a16:creationId xmlns:a16="http://schemas.microsoft.com/office/drawing/2014/main" id="{4E8F111A-DC22-40C9-B699-62B4AFF0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68698"/>
            <a:ext cx="6210300"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2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9AD7-5257-4849-BF36-81A26FF44324}"/>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39015646-49EF-4AA0-B07B-A1A925958A6B}"/>
              </a:ext>
            </a:extLst>
          </p:cNvPr>
          <p:cNvSpPr>
            <a:spLocks noGrp="1"/>
          </p:cNvSpPr>
          <p:nvPr>
            <p:ph idx="1"/>
          </p:nvPr>
        </p:nvSpPr>
        <p:spPr/>
        <p:txBody>
          <a:bodyPr/>
          <a:lstStyle/>
          <a:p>
            <a:r>
              <a:rPr lang="en-US" dirty="0"/>
              <a:t>PL/SQL has three types of records: </a:t>
            </a:r>
          </a:p>
          <a:p>
            <a:pPr lvl="1"/>
            <a:r>
              <a:rPr lang="en-US" dirty="0"/>
              <a:t>table-based</a:t>
            </a:r>
          </a:p>
          <a:p>
            <a:pPr lvl="1"/>
            <a:r>
              <a:rPr lang="en-US" dirty="0"/>
              <a:t>cursor-based</a:t>
            </a:r>
          </a:p>
          <a:p>
            <a:pPr lvl="1"/>
            <a:r>
              <a:rPr lang="en-US" dirty="0"/>
              <a:t>programmer-defined</a:t>
            </a:r>
          </a:p>
          <a:p>
            <a:r>
              <a:rPr lang="en-US" dirty="0"/>
              <a:t> Before using a record, you must declare it.</a:t>
            </a:r>
          </a:p>
          <a:p>
            <a:endParaRPr lang="en-IN" dirty="0"/>
          </a:p>
        </p:txBody>
      </p:sp>
    </p:spTree>
    <p:extLst>
      <p:ext uri="{BB962C8B-B14F-4D97-AF65-F5344CB8AC3E}">
        <p14:creationId xmlns:p14="http://schemas.microsoft.com/office/powerpoint/2010/main" val="25888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AE0B-F8E6-4A2D-B713-67FF86302D4B}"/>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116AFF84-0B84-40E5-839C-276F6225B107}"/>
              </a:ext>
            </a:extLst>
          </p:cNvPr>
          <p:cNvSpPr>
            <a:spLocks noGrp="1"/>
          </p:cNvSpPr>
          <p:nvPr>
            <p:ph idx="1"/>
          </p:nvPr>
        </p:nvSpPr>
        <p:spPr/>
        <p:txBody>
          <a:bodyPr/>
          <a:lstStyle/>
          <a:p>
            <a:r>
              <a:rPr lang="en-IN" b="0" i="0" dirty="0">
                <a:solidFill>
                  <a:srgbClr val="E3E3E3"/>
                </a:solidFill>
                <a:effectLst/>
                <a:latin typeface="-apple-system"/>
              </a:rPr>
              <a:t>Table-based record</a:t>
            </a:r>
          </a:p>
          <a:p>
            <a:pPr lvl="1"/>
            <a:r>
              <a:rPr lang="en-US" dirty="0"/>
              <a:t>To declare a table-based record, you use the %ROWTYPE attribute with a table name. A table-based record has each field corresponding to a column in a table.</a:t>
            </a:r>
          </a:p>
          <a:p>
            <a:pPr lvl="1"/>
            <a:endParaRPr lang="en-US" dirty="0"/>
          </a:p>
          <a:p>
            <a:pPr lvl="1"/>
            <a:endParaRPr lang="en-US" dirty="0"/>
          </a:p>
          <a:p>
            <a:pPr lvl="1"/>
            <a:r>
              <a:rPr lang="en-US" dirty="0"/>
              <a:t>The following example declares a record named </a:t>
            </a:r>
            <a:r>
              <a:rPr lang="en-US" dirty="0" err="1"/>
              <a:t>r_contact</a:t>
            </a:r>
            <a:r>
              <a:rPr lang="en-US" dirty="0"/>
              <a:t> with the same structure as the contacts table in the sample database:</a:t>
            </a:r>
            <a:endParaRPr lang="en-IN" dirty="0"/>
          </a:p>
        </p:txBody>
      </p:sp>
      <p:sp>
        <p:nvSpPr>
          <p:cNvPr id="4" name="TextBox 3">
            <a:extLst>
              <a:ext uri="{FF2B5EF4-FFF2-40B4-BE49-F238E27FC236}">
                <a16:creationId xmlns:a16="http://schemas.microsoft.com/office/drawing/2014/main" id="{03F2A7D7-9F0A-40D9-A3F6-DE6243ADE09D}"/>
              </a:ext>
            </a:extLst>
          </p:cNvPr>
          <p:cNvSpPr txBox="1"/>
          <p:nvPr/>
        </p:nvSpPr>
        <p:spPr>
          <a:xfrm>
            <a:off x="838200" y="3429000"/>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table_name%ROWTYPE</a:t>
            </a:r>
            <a:r>
              <a:rPr lang="en-US" dirty="0"/>
              <a:t>;</a:t>
            </a:r>
          </a:p>
        </p:txBody>
      </p:sp>
      <p:sp>
        <p:nvSpPr>
          <p:cNvPr id="7" name="TextBox 6">
            <a:extLst>
              <a:ext uri="{FF2B5EF4-FFF2-40B4-BE49-F238E27FC236}">
                <a16:creationId xmlns:a16="http://schemas.microsoft.com/office/drawing/2014/main" id="{25A3BAE7-E528-48E6-8417-104DD1A781DD}"/>
              </a:ext>
            </a:extLst>
          </p:cNvPr>
          <p:cNvSpPr txBox="1"/>
          <p:nvPr/>
        </p:nvSpPr>
        <p:spPr>
          <a:xfrm>
            <a:off x="838199" y="4947081"/>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r_contact</a:t>
            </a:r>
            <a:r>
              <a:rPr lang="en-US" dirty="0"/>
              <a:t> </a:t>
            </a:r>
            <a:r>
              <a:rPr lang="en-US" dirty="0" err="1"/>
              <a:t>contacts%ROWTYPE</a:t>
            </a:r>
            <a:r>
              <a:rPr lang="en-US" dirty="0"/>
              <a:t>;</a:t>
            </a:r>
          </a:p>
        </p:txBody>
      </p:sp>
    </p:spTree>
    <p:extLst>
      <p:ext uri="{BB962C8B-B14F-4D97-AF65-F5344CB8AC3E}">
        <p14:creationId xmlns:p14="http://schemas.microsoft.com/office/powerpoint/2010/main" val="14067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946-9ECC-4F40-BE9B-A104F4DB36BE}"/>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08010614-285F-4EE2-9150-7108D9EF0D45}"/>
              </a:ext>
            </a:extLst>
          </p:cNvPr>
          <p:cNvSpPr>
            <a:spLocks noGrp="1"/>
          </p:cNvSpPr>
          <p:nvPr>
            <p:ph idx="1"/>
          </p:nvPr>
        </p:nvSpPr>
        <p:spPr/>
        <p:txBody>
          <a:bodyPr/>
          <a:lstStyle/>
          <a:p>
            <a:r>
              <a:rPr lang="en-IN" b="0" i="0" dirty="0">
                <a:solidFill>
                  <a:srgbClr val="E3E3E3"/>
                </a:solidFill>
                <a:effectLst/>
                <a:latin typeface="-apple-system"/>
              </a:rPr>
              <a:t>Cursor-based record</a:t>
            </a:r>
          </a:p>
          <a:p>
            <a:pPr lvl="1"/>
            <a:r>
              <a:rPr lang="en-US" dirty="0"/>
              <a:t>A cursor-based record has each field corresponding a column or alias in the cursor SELECT statement.</a:t>
            </a:r>
          </a:p>
          <a:p>
            <a:r>
              <a:rPr lang="en-US" dirty="0"/>
              <a:t>To declare a cursor-based record, you use the %ROWTYPE attribute with an explicit cursor as shown below:</a:t>
            </a:r>
          </a:p>
          <a:p>
            <a:endParaRPr lang="en-US" dirty="0"/>
          </a:p>
          <a:p>
            <a:r>
              <a:rPr lang="en-US" b="0" i="0" dirty="0">
                <a:solidFill>
                  <a:srgbClr val="E3E3E3"/>
                </a:solidFill>
                <a:effectLst/>
                <a:latin typeface="-apple-system"/>
              </a:rPr>
              <a:t>The following example declares a record with the same structure as an explicit cursor:</a:t>
            </a:r>
            <a:endParaRPr lang="en-IN" dirty="0"/>
          </a:p>
        </p:txBody>
      </p:sp>
      <p:sp>
        <p:nvSpPr>
          <p:cNvPr id="4" name="TextBox 3">
            <a:extLst>
              <a:ext uri="{FF2B5EF4-FFF2-40B4-BE49-F238E27FC236}">
                <a16:creationId xmlns:a16="http://schemas.microsoft.com/office/drawing/2014/main" id="{FDB0BD9B-3652-402A-8369-7EA55829E81C}"/>
              </a:ext>
            </a:extLst>
          </p:cNvPr>
          <p:cNvSpPr txBox="1"/>
          <p:nvPr/>
        </p:nvSpPr>
        <p:spPr>
          <a:xfrm>
            <a:off x="838200" y="3927736"/>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cursor_name%ROWTYPE</a:t>
            </a:r>
            <a:r>
              <a:rPr lang="en-US" dirty="0"/>
              <a:t>;</a:t>
            </a:r>
          </a:p>
        </p:txBody>
      </p:sp>
      <p:sp>
        <p:nvSpPr>
          <p:cNvPr id="5" name="TextBox 4">
            <a:extLst>
              <a:ext uri="{FF2B5EF4-FFF2-40B4-BE49-F238E27FC236}">
                <a16:creationId xmlns:a16="http://schemas.microsoft.com/office/drawing/2014/main" id="{1A98AB0B-9180-4E58-93B6-B0B15B15E9D4}"/>
              </a:ext>
            </a:extLst>
          </p:cNvPr>
          <p:cNvSpPr txBox="1"/>
          <p:nvPr/>
        </p:nvSpPr>
        <p:spPr>
          <a:xfrm>
            <a:off x="838200" y="5339285"/>
            <a:ext cx="704517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c_contacts</a:t>
            </a:r>
            <a:r>
              <a:rPr lang="en-US" dirty="0"/>
              <a:t> IS</a:t>
            </a:r>
          </a:p>
          <a:p>
            <a:r>
              <a:rPr lang="en-US" dirty="0"/>
              <a:t>        SELECT </a:t>
            </a:r>
            <a:r>
              <a:rPr lang="en-US" dirty="0" err="1"/>
              <a:t>first_name</a:t>
            </a:r>
            <a:r>
              <a:rPr lang="en-US" dirty="0"/>
              <a:t>, </a:t>
            </a:r>
            <a:r>
              <a:rPr lang="en-US" dirty="0" err="1"/>
              <a:t>last_name</a:t>
            </a:r>
            <a:r>
              <a:rPr lang="en-US" dirty="0"/>
              <a:t>, phone</a:t>
            </a:r>
          </a:p>
          <a:p>
            <a:r>
              <a:rPr lang="en-US" dirty="0"/>
              <a:t>        FROM contacts;</a:t>
            </a:r>
          </a:p>
          <a:p>
            <a:r>
              <a:rPr lang="en-US" dirty="0"/>
              <a:t>    </a:t>
            </a:r>
            <a:r>
              <a:rPr lang="en-US" dirty="0" err="1"/>
              <a:t>r_contact</a:t>
            </a:r>
            <a:r>
              <a:rPr lang="en-US" dirty="0"/>
              <a:t> </a:t>
            </a:r>
            <a:r>
              <a:rPr lang="en-US" dirty="0" err="1"/>
              <a:t>c_contacts%ROWTYPE</a:t>
            </a:r>
            <a:r>
              <a:rPr lang="en-US" dirty="0"/>
              <a:t>;</a:t>
            </a:r>
          </a:p>
        </p:txBody>
      </p:sp>
    </p:spTree>
    <p:extLst>
      <p:ext uri="{BB962C8B-B14F-4D97-AF65-F5344CB8AC3E}">
        <p14:creationId xmlns:p14="http://schemas.microsoft.com/office/powerpoint/2010/main" val="30329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044-1D9B-4AC7-ABE0-B990C5739E71}"/>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56FA7706-0D02-4EE9-AA42-7ED3B9AD14A5}"/>
              </a:ext>
            </a:extLst>
          </p:cNvPr>
          <p:cNvSpPr>
            <a:spLocks noGrp="1"/>
          </p:cNvSpPr>
          <p:nvPr>
            <p:ph idx="1"/>
          </p:nvPr>
        </p:nvSpPr>
        <p:spPr/>
        <p:txBody>
          <a:bodyPr/>
          <a:lstStyle/>
          <a:p>
            <a:r>
              <a:rPr lang="en-IN" b="0" i="0" dirty="0">
                <a:solidFill>
                  <a:srgbClr val="E3E3E3"/>
                </a:solidFill>
                <a:effectLst/>
                <a:latin typeface="-apple-system"/>
              </a:rPr>
              <a:t>Programmer-defined record</a:t>
            </a:r>
          </a:p>
          <a:p>
            <a:pPr lvl="1"/>
            <a:r>
              <a:rPr lang="en-US" dirty="0"/>
              <a:t>The table-based and cursor-based records are good enough when you need to create records based on existing structures.</a:t>
            </a:r>
          </a:p>
          <a:p>
            <a:pPr lvl="1"/>
            <a:r>
              <a:rPr lang="en-US" dirty="0"/>
              <a:t>If you want to create a record whose structure is not based on the existing ones, then you use programmer-defined record.</a:t>
            </a:r>
          </a:p>
          <a:p>
            <a:r>
              <a:rPr lang="en-US" dirty="0"/>
              <a:t>To declare a programmer-defined record, you use the following steps:</a:t>
            </a:r>
          </a:p>
          <a:p>
            <a:pPr lvl="1"/>
            <a:r>
              <a:rPr lang="en-US" dirty="0"/>
              <a:t>Define a record type that contains the structure you want in your record.</a:t>
            </a:r>
          </a:p>
          <a:p>
            <a:pPr lvl="1"/>
            <a:r>
              <a:rPr lang="en-US" dirty="0"/>
              <a:t>Declare a record based on the record type.</a:t>
            </a:r>
            <a:endParaRPr lang="en-IN" dirty="0"/>
          </a:p>
        </p:txBody>
      </p:sp>
    </p:spTree>
    <p:extLst>
      <p:ext uri="{BB962C8B-B14F-4D97-AF65-F5344CB8AC3E}">
        <p14:creationId xmlns:p14="http://schemas.microsoft.com/office/powerpoint/2010/main" val="2123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B154-971C-4E22-97ED-7DCE38C9DCBF}"/>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9DFC40E8-210C-4CF0-8640-8BD607B8D827}"/>
              </a:ext>
            </a:extLst>
          </p:cNvPr>
          <p:cNvSpPr>
            <a:spLocks noGrp="1"/>
          </p:cNvSpPr>
          <p:nvPr>
            <p:ph idx="1"/>
          </p:nvPr>
        </p:nvSpPr>
        <p:spPr/>
        <p:txBody>
          <a:bodyPr/>
          <a:lstStyle/>
          <a:p>
            <a:r>
              <a:rPr lang="en-US" dirty="0"/>
              <a:t>The following example defines a record type whose name is </a:t>
            </a:r>
            <a:r>
              <a:rPr lang="en-US" dirty="0" err="1"/>
              <a:t>r_employee_details</a:t>
            </a:r>
            <a:r>
              <a:rPr lang="en-US" dirty="0"/>
              <a:t> and a record whose type is </a:t>
            </a:r>
            <a:r>
              <a:rPr lang="en-US" dirty="0" err="1"/>
              <a:t>r_employee_details_t</a:t>
            </a:r>
            <a:r>
              <a:rPr lang="en-US" dirty="0"/>
              <a:t>:</a:t>
            </a:r>
            <a:endParaRPr lang="en-IN" dirty="0"/>
          </a:p>
        </p:txBody>
      </p:sp>
      <p:sp>
        <p:nvSpPr>
          <p:cNvPr id="4" name="TextBox 3">
            <a:extLst>
              <a:ext uri="{FF2B5EF4-FFF2-40B4-BE49-F238E27FC236}">
                <a16:creationId xmlns:a16="http://schemas.microsoft.com/office/drawing/2014/main" id="{9955C8A4-D544-40BE-A864-DB183E305672}"/>
              </a:ext>
            </a:extLst>
          </p:cNvPr>
          <p:cNvSpPr txBox="1"/>
          <p:nvPr/>
        </p:nvSpPr>
        <p:spPr>
          <a:xfrm>
            <a:off x="838200" y="3066601"/>
            <a:ext cx="9468775" cy="5262979"/>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 define a record type</a:t>
            </a:r>
          </a:p>
          <a:p>
            <a:r>
              <a:rPr lang="en-US" dirty="0"/>
              <a:t>    TYPE </a:t>
            </a:r>
            <a:r>
              <a:rPr lang="en-US" dirty="0" err="1"/>
              <a:t>r_employee_details_t</a:t>
            </a:r>
            <a:r>
              <a:rPr lang="en-US" dirty="0"/>
              <a:t> IS RECORD (</a:t>
            </a:r>
          </a:p>
          <a:p>
            <a:r>
              <a:rPr lang="en-US" dirty="0"/>
              <a:t>        </a:t>
            </a:r>
            <a:r>
              <a:rPr lang="en-US" dirty="0" err="1"/>
              <a:t>employee_id</a:t>
            </a:r>
            <a:r>
              <a:rPr lang="en-US" dirty="0"/>
              <a:t> </a:t>
            </a:r>
            <a:r>
              <a:rPr lang="en-US" dirty="0" err="1"/>
              <a:t>employee_details.employee_id%TYPE</a:t>
            </a:r>
            <a:r>
              <a:rPr lang="en-US" dirty="0"/>
              <a:t>,</a:t>
            </a:r>
          </a:p>
          <a:p>
            <a:r>
              <a:rPr lang="en-US" dirty="0"/>
              <a:t>        </a:t>
            </a:r>
            <a:r>
              <a:rPr lang="en-US" dirty="0" err="1"/>
              <a:t>first_name</a:t>
            </a:r>
            <a:r>
              <a:rPr lang="en-US" dirty="0"/>
              <a:t>  </a:t>
            </a:r>
            <a:r>
              <a:rPr lang="en-US" dirty="0" err="1"/>
              <a:t>employee_details.first_name%TYPE</a:t>
            </a:r>
            <a:r>
              <a:rPr lang="en-US" dirty="0"/>
              <a:t>,</a:t>
            </a:r>
          </a:p>
          <a:p>
            <a:r>
              <a:rPr lang="en-US" dirty="0"/>
              <a:t>        </a:t>
            </a:r>
            <a:r>
              <a:rPr lang="en-US" dirty="0" err="1"/>
              <a:t>last_name</a:t>
            </a:r>
            <a:r>
              <a:rPr lang="en-US" dirty="0"/>
              <a:t>   </a:t>
            </a:r>
            <a:r>
              <a:rPr lang="en-US" dirty="0" err="1"/>
              <a:t>employee_details.last_name%TYPE</a:t>
            </a:r>
            <a:endParaRPr lang="en-US" dirty="0"/>
          </a:p>
          <a:p>
            <a:r>
              <a:rPr lang="en-US" dirty="0"/>
              <a:t>    );</a:t>
            </a:r>
          </a:p>
          <a:p>
            <a:r>
              <a:rPr lang="en-US" dirty="0"/>
              <a:t>  -- declare a record</a:t>
            </a:r>
          </a:p>
          <a:p>
            <a:r>
              <a:rPr lang="en-US" dirty="0"/>
              <a:t>    </a:t>
            </a:r>
            <a:r>
              <a:rPr lang="en-US" dirty="0" err="1"/>
              <a:t>r_employee_details</a:t>
            </a:r>
            <a:r>
              <a:rPr lang="en-US" dirty="0"/>
              <a:t> </a:t>
            </a:r>
            <a:r>
              <a:rPr lang="en-US" dirty="0" err="1"/>
              <a:t>r_employee_details_t</a:t>
            </a:r>
            <a:r>
              <a:rPr lang="en-US" dirty="0"/>
              <a:t>;</a:t>
            </a:r>
          </a:p>
          <a:p>
            <a:r>
              <a:rPr lang="en-US" dirty="0"/>
              <a:t>BEGIN</a:t>
            </a:r>
          </a:p>
          <a:p>
            <a:r>
              <a:rPr lang="en-US" dirty="0"/>
              <a:t>    SELECT</a:t>
            </a:r>
          </a:p>
          <a:p>
            <a:r>
              <a:rPr lang="en-US" dirty="0"/>
              <a:t>        </a:t>
            </a:r>
            <a:r>
              <a:rPr lang="en-US" dirty="0" err="1"/>
              <a:t>employee_id</a:t>
            </a:r>
            <a:r>
              <a:rPr lang="en-US" dirty="0"/>
              <a:t>,</a:t>
            </a:r>
          </a:p>
          <a:p>
            <a:r>
              <a:rPr lang="en-US" dirty="0"/>
              <a:t>        </a:t>
            </a:r>
            <a:r>
              <a:rPr lang="en-US" dirty="0" err="1"/>
              <a:t>first_name</a:t>
            </a:r>
            <a:r>
              <a:rPr lang="en-US" dirty="0"/>
              <a:t>,</a:t>
            </a:r>
          </a:p>
          <a:p>
            <a:r>
              <a:rPr lang="en-US" dirty="0"/>
              <a:t>        </a:t>
            </a:r>
            <a:r>
              <a:rPr lang="en-US" dirty="0" err="1"/>
              <a:t>last_name</a:t>
            </a:r>
            <a:endParaRPr lang="en-US" dirty="0"/>
          </a:p>
          <a:p>
            <a:r>
              <a:rPr lang="en-US" dirty="0"/>
              <a:t>    INTO </a:t>
            </a:r>
            <a:r>
              <a:rPr lang="en-US" dirty="0" err="1"/>
              <a:t>r_employee_details</a:t>
            </a:r>
            <a:endParaRPr lang="en-US" dirty="0"/>
          </a:p>
          <a:p>
            <a:r>
              <a:rPr lang="en-US" dirty="0"/>
              <a:t>    FROM</a:t>
            </a:r>
          </a:p>
          <a:p>
            <a:r>
              <a:rPr lang="en-US" dirty="0"/>
              <a:t>        </a:t>
            </a:r>
            <a:r>
              <a:rPr lang="en-US" dirty="0" err="1"/>
              <a:t>employee_details</a:t>
            </a:r>
            <a:endParaRPr lang="en-US" dirty="0"/>
          </a:p>
          <a:p>
            <a:r>
              <a:rPr lang="en-US" dirty="0"/>
              <a:t>    WHERE</a:t>
            </a:r>
          </a:p>
          <a:p>
            <a:r>
              <a:rPr lang="en-US" dirty="0"/>
              <a:t>        </a:t>
            </a:r>
            <a:r>
              <a:rPr lang="en-US" dirty="0" err="1"/>
              <a:t>employee_id</a:t>
            </a:r>
            <a:r>
              <a:rPr lang="en-US" dirty="0"/>
              <a:t> = 101;   </a:t>
            </a:r>
          </a:p>
          <a:p>
            <a:r>
              <a:rPr lang="en-US" dirty="0"/>
              <a:t>    </a:t>
            </a:r>
            <a:r>
              <a:rPr lang="en-US" dirty="0" err="1"/>
              <a:t>dbms_output.put_line</a:t>
            </a:r>
            <a:r>
              <a:rPr lang="en-US" dirty="0"/>
              <a:t>(</a:t>
            </a:r>
            <a:r>
              <a:rPr lang="en-US" dirty="0" err="1"/>
              <a:t>r_employee_details.employee_id</a:t>
            </a:r>
            <a:r>
              <a:rPr lang="en-US" dirty="0"/>
              <a:t>);  </a:t>
            </a:r>
          </a:p>
          <a:p>
            <a:r>
              <a:rPr lang="en-US" dirty="0"/>
              <a:t>    </a:t>
            </a:r>
            <a:r>
              <a:rPr lang="en-US" dirty="0" err="1"/>
              <a:t>dbms_output.put_line</a:t>
            </a:r>
            <a:r>
              <a:rPr lang="en-US" dirty="0"/>
              <a:t>(</a:t>
            </a:r>
            <a:r>
              <a:rPr lang="en-US" dirty="0" err="1"/>
              <a:t>r_employee_details.first_name</a:t>
            </a:r>
            <a:r>
              <a:rPr lang="en-US" dirty="0"/>
              <a:t>);  </a:t>
            </a:r>
          </a:p>
          <a:p>
            <a:r>
              <a:rPr lang="en-US" dirty="0"/>
              <a:t>    </a:t>
            </a:r>
            <a:r>
              <a:rPr lang="en-US" dirty="0" err="1"/>
              <a:t>dbms_output.put_line</a:t>
            </a:r>
            <a:r>
              <a:rPr lang="en-US" dirty="0"/>
              <a:t>(</a:t>
            </a:r>
            <a:r>
              <a:rPr lang="en-US" dirty="0" err="1"/>
              <a:t>r_employee_details.last_name</a:t>
            </a:r>
            <a:r>
              <a:rPr lang="en-US" dirty="0"/>
              <a:t>);  </a:t>
            </a:r>
          </a:p>
          <a:p>
            <a:r>
              <a:rPr lang="en-US" dirty="0"/>
              <a:t>END;</a:t>
            </a:r>
          </a:p>
          <a:p>
            <a:r>
              <a:rPr lang="en-US" dirty="0"/>
              <a:t>/</a:t>
            </a:r>
          </a:p>
        </p:txBody>
      </p:sp>
    </p:spTree>
    <p:extLst>
      <p:ext uri="{BB962C8B-B14F-4D97-AF65-F5344CB8AC3E}">
        <p14:creationId xmlns:p14="http://schemas.microsoft.com/office/powerpoint/2010/main" val="17572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7184-650B-4DAD-AFC3-C522528BFB9C}"/>
              </a:ext>
            </a:extLst>
          </p:cNvPr>
          <p:cNvSpPr>
            <a:spLocks noGrp="1"/>
          </p:cNvSpPr>
          <p:nvPr>
            <p:ph type="title"/>
          </p:nvPr>
        </p:nvSpPr>
        <p:spPr/>
        <p:txBody>
          <a:bodyPr/>
          <a:lstStyle/>
          <a:p>
            <a:r>
              <a:rPr lang="en-IN" dirty="0"/>
              <a:t>Section 7. Cursors</a:t>
            </a:r>
          </a:p>
        </p:txBody>
      </p:sp>
      <p:sp>
        <p:nvSpPr>
          <p:cNvPr id="3" name="Content Placeholder 2">
            <a:extLst>
              <a:ext uri="{FF2B5EF4-FFF2-40B4-BE49-F238E27FC236}">
                <a16:creationId xmlns:a16="http://schemas.microsoft.com/office/drawing/2014/main" id="{95CE244E-2197-4CF2-AA33-60625E888BDB}"/>
              </a:ext>
            </a:extLst>
          </p:cNvPr>
          <p:cNvSpPr>
            <a:spLocks noGrp="1"/>
          </p:cNvSpPr>
          <p:nvPr>
            <p:ph idx="1"/>
          </p:nvPr>
        </p:nvSpPr>
        <p:spPr/>
        <p:txBody>
          <a:bodyPr>
            <a:normAutofit fontScale="92500" lnSpcReduction="20000"/>
          </a:bodyPr>
          <a:lstStyle/>
          <a:p>
            <a:r>
              <a:rPr lang="en-IN" dirty="0"/>
              <a:t>Cursor</a:t>
            </a:r>
          </a:p>
          <a:p>
            <a:pPr lvl="1"/>
            <a:r>
              <a:rPr lang="en-US" dirty="0"/>
              <a:t>introduce you to cursors including implicit and explicit cursors and shows you how to use them effectively to fetch data from a table.</a:t>
            </a:r>
          </a:p>
          <a:p>
            <a:r>
              <a:rPr lang="en-IN" dirty="0"/>
              <a:t>Cursor FOR LOOP</a:t>
            </a:r>
          </a:p>
          <a:p>
            <a:pPr lvl="1"/>
            <a:r>
              <a:rPr lang="en-US" dirty="0"/>
              <a:t>show you how to use the cursor FOR LOOP statement to fetch and process each row from a cursor.</a:t>
            </a:r>
          </a:p>
          <a:p>
            <a:r>
              <a:rPr lang="en-IN" dirty="0"/>
              <a:t>Cursor with parameters</a:t>
            </a:r>
          </a:p>
          <a:p>
            <a:pPr lvl="1"/>
            <a:r>
              <a:rPr lang="en-US" dirty="0"/>
              <a:t> learn how to use the cursor with parameters to fetch data according to the input arguments passed to the cursor each time it is opened.</a:t>
            </a:r>
          </a:p>
          <a:p>
            <a:r>
              <a:rPr lang="en-IN" dirty="0"/>
              <a:t>Cursor Variables with REF CURSOR</a:t>
            </a:r>
          </a:p>
          <a:p>
            <a:pPr lvl="1"/>
            <a:r>
              <a:rPr lang="en-US" dirty="0"/>
              <a:t>guide you on how to use the cursor variable with ref cursor.</a:t>
            </a:r>
          </a:p>
          <a:p>
            <a:r>
              <a:rPr lang="en-IN" dirty="0"/>
              <a:t>Updatable cursor </a:t>
            </a:r>
          </a:p>
          <a:p>
            <a:pPr lvl="1"/>
            <a:r>
              <a:rPr lang="en-US" dirty="0"/>
              <a:t> introduce you to the Oracle updatable cursor to update data in the table.</a:t>
            </a:r>
            <a:endParaRPr lang="en-IN" dirty="0"/>
          </a:p>
        </p:txBody>
      </p:sp>
    </p:spTree>
    <p:extLst>
      <p:ext uri="{BB962C8B-B14F-4D97-AF65-F5344CB8AC3E}">
        <p14:creationId xmlns:p14="http://schemas.microsoft.com/office/powerpoint/2010/main" val="75161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C9AA-3E4E-4BB2-A831-3CD9A6222300}"/>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99620FA-C2F1-4F3B-94A1-3E9BDC9E7A87}"/>
              </a:ext>
            </a:extLst>
          </p:cNvPr>
          <p:cNvSpPr>
            <a:spLocks noGrp="1"/>
          </p:cNvSpPr>
          <p:nvPr>
            <p:ph idx="1"/>
          </p:nvPr>
        </p:nvSpPr>
        <p:spPr/>
        <p:txBody>
          <a:bodyPr/>
          <a:lstStyle/>
          <a:p>
            <a:r>
              <a:rPr lang="en-US" dirty="0"/>
              <a:t>A cursor is a pointer that points to a result of a query. </a:t>
            </a:r>
          </a:p>
          <a:p>
            <a:r>
              <a:rPr lang="en-US" dirty="0"/>
              <a:t>PL/SQL has two types of cursors: </a:t>
            </a:r>
          </a:p>
          <a:p>
            <a:pPr lvl="1"/>
            <a:r>
              <a:rPr lang="en-US" dirty="0"/>
              <a:t>implicit cursors </a:t>
            </a:r>
          </a:p>
          <a:p>
            <a:pPr lvl="1"/>
            <a:r>
              <a:rPr lang="en-US" dirty="0"/>
              <a:t>explicit cursors</a:t>
            </a:r>
            <a:endParaRPr lang="en-IN" dirty="0"/>
          </a:p>
        </p:txBody>
      </p:sp>
    </p:spTree>
    <p:extLst>
      <p:ext uri="{BB962C8B-B14F-4D97-AF65-F5344CB8AC3E}">
        <p14:creationId xmlns:p14="http://schemas.microsoft.com/office/powerpoint/2010/main" val="38720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D840-E60A-4768-8E39-D226D3A3531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7D70B0B2-2260-4681-B630-EB50F30207A8}"/>
              </a:ext>
            </a:extLst>
          </p:cNvPr>
          <p:cNvSpPr>
            <a:spLocks noGrp="1"/>
          </p:cNvSpPr>
          <p:nvPr>
            <p:ph idx="1"/>
          </p:nvPr>
        </p:nvSpPr>
        <p:spPr/>
        <p:txBody>
          <a:bodyPr/>
          <a:lstStyle/>
          <a:p>
            <a:r>
              <a:rPr lang="en-IN" dirty="0"/>
              <a:t>Implicit cursors</a:t>
            </a:r>
          </a:p>
          <a:p>
            <a:pPr lvl="1"/>
            <a:r>
              <a:rPr lang="en-US" dirty="0"/>
              <a:t>Whenever Oracle executes an SQL statement such as SELECT INTO, INSERT, UPDATE, and DELETE, it automatically creates an implicit cursor.</a:t>
            </a:r>
          </a:p>
          <a:p>
            <a:pPr lvl="1"/>
            <a:r>
              <a:rPr lang="en-US" dirty="0"/>
              <a:t>Oracle internally manages the whole execution cycle of implicit cursors and reveals only the cursor’s information and statuses such as SQL%ROWCOUNT, SQL%ISOPEN, SQL%FOUND, and SQL%NOTFOUND.</a:t>
            </a:r>
          </a:p>
          <a:p>
            <a:pPr lvl="1"/>
            <a:r>
              <a:rPr lang="en-US" dirty="0"/>
              <a:t>The implicit cursor is not elegant when the query returns zero or multiple rows which cause NO_DATA_FOUND or TOO_MANY_ROWS exception respectively.</a:t>
            </a:r>
            <a:endParaRPr lang="en-IN" dirty="0"/>
          </a:p>
        </p:txBody>
      </p:sp>
    </p:spTree>
    <p:extLst>
      <p:ext uri="{BB962C8B-B14F-4D97-AF65-F5344CB8AC3E}">
        <p14:creationId xmlns:p14="http://schemas.microsoft.com/office/powerpoint/2010/main" val="6984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3B67-C72B-4FF2-8F82-244B3D09DFC5}"/>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3FD20FCC-47FA-42A3-9702-0AA95416AEEA}"/>
              </a:ext>
            </a:extLst>
          </p:cNvPr>
          <p:cNvSpPr>
            <a:spLocks noGrp="1"/>
          </p:cNvSpPr>
          <p:nvPr>
            <p:ph idx="1"/>
          </p:nvPr>
        </p:nvSpPr>
        <p:spPr/>
        <p:txBody>
          <a:bodyPr/>
          <a:lstStyle/>
          <a:p>
            <a:r>
              <a:rPr lang="en-IN" dirty="0"/>
              <a:t>Explicit cursors</a:t>
            </a:r>
          </a:p>
          <a:p>
            <a:pPr lvl="1"/>
            <a:r>
              <a:rPr lang="en-US" dirty="0"/>
              <a:t>An explicit cursor is an SELECT statement declared explicitly in the declaration section of the current block or a package specification.</a:t>
            </a:r>
          </a:p>
          <a:p>
            <a:pPr lvl="1"/>
            <a:r>
              <a:rPr lang="en-US" dirty="0"/>
              <a:t>For an explicit cursor, you have control over its execution cycle from OPEN, FETCH, and CLOSE.</a:t>
            </a:r>
          </a:p>
          <a:p>
            <a:r>
              <a:rPr lang="en-US" dirty="0"/>
              <a:t>Oracle defines an execution cycle that executes an SQL statement and associates a cursor with it.</a:t>
            </a:r>
            <a:endParaRPr lang="en-IN" dirty="0"/>
          </a:p>
        </p:txBody>
      </p:sp>
    </p:spTree>
    <p:extLst>
      <p:ext uri="{BB962C8B-B14F-4D97-AF65-F5344CB8AC3E}">
        <p14:creationId xmlns:p14="http://schemas.microsoft.com/office/powerpoint/2010/main" val="26059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09E3-519B-4F8C-93C5-0376E56DC67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9EAD3103-C9C1-4303-BA53-6ADA9BCDAD3F}"/>
              </a:ext>
            </a:extLst>
          </p:cNvPr>
          <p:cNvSpPr>
            <a:spLocks noGrp="1"/>
          </p:cNvSpPr>
          <p:nvPr>
            <p:ph idx="1"/>
          </p:nvPr>
        </p:nvSpPr>
        <p:spPr/>
        <p:txBody>
          <a:bodyPr/>
          <a:lstStyle/>
          <a:p>
            <a:r>
              <a:rPr lang="en-US" dirty="0"/>
              <a:t>The following example shows a simple PL/SQL anonymous block with one executable section.</a:t>
            </a:r>
            <a:endParaRPr lang="en-IN" dirty="0"/>
          </a:p>
        </p:txBody>
      </p:sp>
      <p:sp>
        <p:nvSpPr>
          <p:cNvPr id="5" name="TextBox 4">
            <a:extLst>
              <a:ext uri="{FF2B5EF4-FFF2-40B4-BE49-F238E27FC236}">
                <a16:creationId xmlns:a16="http://schemas.microsoft.com/office/drawing/2014/main" id="{D1D1EE30-EFB3-4D61-A6F0-40330D42170B}"/>
              </a:ext>
            </a:extLst>
          </p:cNvPr>
          <p:cNvSpPr txBox="1"/>
          <p:nvPr/>
        </p:nvSpPr>
        <p:spPr>
          <a:xfrm>
            <a:off x="838200" y="2967335"/>
            <a:ext cx="6094268" cy="923330"/>
          </a:xfrm>
          <a:prstGeom prst="rect">
            <a:avLst/>
          </a:prstGeom>
          <a:noFill/>
          <a:ln>
            <a:solidFill>
              <a:srgbClr val="FFC000"/>
            </a:solidFill>
          </a:ln>
        </p:spPr>
        <p:txBody>
          <a:bodyPr wrap="square">
            <a:spAutoFit/>
          </a:bodyPr>
          <a:lstStyle/>
          <a:p>
            <a:r>
              <a:rPr lang="en-IN" dirty="0">
                <a:latin typeface="Consolas" panose="020B0609020204030204" pitchFamily="49" charset="0"/>
              </a:rPr>
              <a:t>BEGIN</a:t>
            </a:r>
          </a:p>
          <a:p>
            <a:r>
              <a:rPr lang="en-IN" dirty="0">
                <a:latin typeface="Consolas" panose="020B0609020204030204" pitchFamily="49" charset="0"/>
              </a:rPr>
              <a:t>   </a:t>
            </a:r>
            <a:r>
              <a:rPr lang="en-IN" dirty="0" err="1">
                <a:latin typeface="Consolas" panose="020B0609020204030204" pitchFamily="49" charset="0"/>
              </a:rPr>
              <a:t>DBMS_OUTPUT.put_line</a:t>
            </a:r>
            <a:r>
              <a:rPr lang="en-IN" dirty="0">
                <a:latin typeface="Consolas" panose="020B0609020204030204" pitchFamily="49" charset="0"/>
              </a:rPr>
              <a:t> ('Hello World!');</a:t>
            </a:r>
          </a:p>
          <a:p>
            <a:r>
              <a:rPr lang="en-IN" dirty="0">
                <a:latin typeface="Consolas" panose="020B0609020204030204" pitchFamily="49" charset="0"/>
              </a:rPr>
              <a:t>END;</a:t>
            </a:r>
          </a:p>
        </p:txBody>
      </p:sp>
      <p:sp>
        <p:nvSpPr>
          <p:cNvPr id="7" name="TextBox 6">
            <a:extLst>
              <a:ext uri="{FF2B5EF4-FFF2-40B4-BE49-F238E27FC236}">
                <a16:creationId xmlns:a16="http://schemas.microsoft.com/office/drawing/2014/main" id="{DC6419C0-F681-4737-B181-700B62541756}"/>
              </a:ext>
            </a:extLst>
          </p:cNvPr>
          <p:cNvSpPr txBox="1"/>
          <p:nvPr/>
        </p:nvSpPr>
        <p:spPr>
          <a:xfrm>
            <a:off x="838200" y="4001294"/>
            <a:ext cx="10515599" cy="646331"/>
          </a:xfrm>
          <a:prstGeom prst="rect">
            <a:avLst/>
          </a:prstGeom>
          <a:noFill/>
        </p:spPr>
        <p:txBody>
          <a:bodyPr wrap="square">
            <a:spAutoFit/>
          </a:bodyPr>
          <a:lstStyle/>
          <a:p>
            <a:r>
              <a:rPr lang="en-US" dirty="0"/>
              <a:t>Note :  that you must execute SET SERVEROUTPUT ON command in every session that you connect to the Oracle Database in order to show the message using the DBMS_OUTPUT.PUT_LINE procedure.</a:t>
            </a:r>
            <a:endParaRPr lang="en-IN" dirty="0"/>
          </a:p>
        </p:txBody>
      </p:sp>
      <p:sp>
        <p:nvSpPr>
          <p:cNvPr id="8" name="TextBox 7">
            <a:extLst>
              <a:ext uri="{FF2B5EF4-FFF2-40B4-BE49-F238E27FC236}">
                <a16:creationId xmlns:a16="http://schemas.microsoft.com/office/drawing/2014/main" id="{F2CC842F-18F5-4075-A7D2-18FF13F804B2}"/>
              </a:ext>
            </a:extLst>
          </p:cNvPr>
          <p:cNvSpPr txBox="1"/>
          <p:nvPr/>
        </p:nvSpPr>
        <p:spPr>
          <a:xfrm>
            <a:off x="838200" y="4771527"/>
            <a:ext cx="609426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l_message</a:t>
            </a:r>
            <a:r>
              <a:rPr lang="en-US" dirty="0">
                <a:latin typeface="Consolas" panose="020B0609020204030204" pitchFamily="49" charset="0"/>
              </a:rPr>
              <a:t> VARCHAR2( 255 ) := 'Hello World!';</a:t>
            </a:r>
          </a:p>
          <a:p>
            <a:r>
              <a:rPr lang="en-US" dirty="0">
                <a:latin typeface="Consolas" panose="020B0609020204030204" pitchFamily="49" charset="0"/>
              </a:rPr>
              <a:t>BEGIN</a:t>
            </a:r>
          </a:p>
          <a:p>
            <a:r>
              <a:rPr lang="en-US" dirty="0">
                <a:latin typeface="Consolas" panose="020B0609020204030204" pitchFamily="49" charset="0"/>
              </a:rPr>
              <a:t>  DBMS_OUTPUT.PUT_LINE( </a:t>
            </a:r>
            <a:r>
              <a:rPr lang="en-US" dirty="0" err="1">
                <a:latin typeface="Consolas" panose="020B0609020204030204" pitchFamily="49" charset="0"/>
              </a:rPr>
              <a:t>l_message</a:t>
            </a:r>
            <a:r>
              <a:rPr lang="en-US" dirty="0">
                <a:latin typeface="Consolas" panose="020B0609020204030204" pitchFamily="49" charset="0"/>
              </a:rPr>
              <a:t>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4220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3E96-744F-4E92-B31F-729A48A76D26}"/>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1B6E0C60-B376-4A3B-BA28-5DEB5201C5BA}"/>
              </a:ext>
            </a:extLst>
          </p:cNvPr>
          <p:cNvSpPr>
            <a:spLocks noGrp="1"/>
          </p:cNvSpPr>
          <p:nvPr>
            <p:ph idx="1"/>
          </p:nvPr>
        </p:nvSpPr>
        <p:spPr/>
        <p:txBody>
          <a:bodyPr/>
          <a:lstStyle/>
          <a:p>
            <a:r>
              <a:rPr lang="en-US" dirty="0"/>
              <a:t>The following illustration shows the execution cycle of an explicit cursor:</a:t>
            </a:r>
            <a:endParaRPr lang="en-IN" dirty="0"/>
          </a:p>
        </p:txBody>
      </p:sp>
      <p:pic>
        <p:nvPicPr>
          <p:cNvPr id="4" name="Picture 3">
            <a:extLst>
              <a:ext uri="{FF2B5EF4-FFF2-40B4-BE49-F238E27FC236}">
                <a16:creationId xmlns:a16="http://schemas.microsoft.com/office/drawing/2014/main" id="{C856AC64-1872-409C-A87B-526423141224}"/>
              </a:ext>
            </a:extLst>
          </p:cNvPr>
          <p:cNvPicPr>
            <a:picLocks noChangeAspect="1"/>
          </p:cNvPicPr>
          <p:nvPr/>
        </p:nvPicPr>
        <p:blipFill>
          <a:blip r:embed="rId2"/>
          <a:stretch>
            <a:fillRect/>
          </a:stretch>
        </p:blipFill>
        <p:spPr>
          <a:xfrm>
            <a:off x="2428875" y="3039269"/>
            <a:ext cx="7334250" cy="1924050"/>
          </a:xfrm>
          <a:prstGeom prst="rect">
            <a:avLst/>
          </a:prstGeom>
        </p:spPr>
      </p:pic>
    </p:spTree>
    <p:extLst>
      <p:ext uri="{BB962C8B-B14F-4D97-AF65-F5344CB8AC3E}">
        <p14:creationId xmlns:p14="http://schemas.microsoft.com/office/powerpoint/2010/main" val="72561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38C4-9C2E-4C23-A29D-B87F68872E3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3B2389B-864F-4E78-A726-C40DD90C9574}"/>
              </a:ext>
            </a:extLst>
          </p:cNvPr>
          <p:cNvSpPr>
            <a:spLocks noGrp="1"/>
          </p:cNvSpPr>
          <p:nvPr>
            <p:ph idx="1"/>
          </p:nvPr>
        </p:nvSpPr>
        <p:spPr/>
        <p:txBody>
          <a:bodyPr/>
          <a:lstStyle/>
          <a:p>
            <a:r>
              <a:rPr lang="en-IN" b="0" i="0" dirty="0">
                <a:solidFill>
                  <a:srgbClr val="E3E3E3"/>
                </a:solidFill>
                <a:effectLst/>
                <a:latin typeface="-apple-system"/>
              </a:rPr>
              <a:t>Declare a cursor</a:t>
            </a:r>
          </a:p>
          <a:p>
            <a:pPr lvl="1"/>
            <a:r>
              <a:rPr lang="en-US" dirty="0"/>
              <a:t>Before using an explicit cursor, you must declare it in the declaration section of a block or package as follows:</a:t>
            </a:r>
          </a:p>
          <a:p>
            <a:pPr lvl="1"/>
            <a:endParaRPr lang="en-US" dirty="0"/>
          </a:p>
          <a:p>
            <a:r>
              <a:rPr lang="en-IN" dirty="0"/>
              <a:t>In this syntax:</a:t>
            </a:r>
          </a:p>
          <a:p>
            <a:pPr lvl="1"/>
            <a:r>
              <a:rPr lang="en-US" dirty="0"/>
              <a:t>First, specify the name of the cursor after the CURSOR keyword.</a:t>
            </a:r>
          </a:p>
          <a:p>
            <a:pPr lvl="1"/>
            <a:r>
              <a:rPr lang="en-US" dirty="0"/>
              <a:t>Second, define a query to fetch data after the IS keyword.</a:t>
            </a:r>
            <a:endParaRPr lang="en-IN" dirty="0"/>
          </a:p>
        </p:txBody>
      </p:sp>
      <p:sp>
        <p:nvSpPr>
          <p:cNvPr id="4" name="TextBox 3">
            <a:extLst>
              <a:ext uri="{FF2B5EF4-FFF2-40B4-BE49-F238E27FC236}">
                <a16:creationId xmlns:a16="http://schemas.microsoft.com/office/drawing/2014/main" id="{F0EE58C5-071A-4C6B-A874-9A1E8DF509A5}"/>
              </a:ext>
            </a:extLst>
          </p:cNvPr>
          <p:cNvSpPr txBox="1"/>
          <p:nvPr/>
        </p:nvSpPr>
        <p:spPr>
          <a:xfrm>
            <a:off x="838200" y="3100526"/>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CURSOR </a:t>
            </a:r>
            <a:r>
              <a:rPr lang="en-US" dirty="0" err="1"/>
              <a:t>cursor_name</a:t>
            </a:r>
            <a:r>
              <a:rPr lang="en-US" dirty="0"/>
              <a:t> IS query;</a:t>
            </a:r>
          </a:p>
        </p:txBody>
      </p:sp>
    </p:spTree>
    <p:extLst>
      <p:ext uri="{BB962C8B-B14F-4D97-AF65-F5344CB8AC3E}">
        <p14:creationId xmlns:p14="http://schemas.microsoft.com/office/powerpoint/2010/main" val="1435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6BF7-21F1-40D1-BD0F-A8E779243DEB}"/>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13F8166B-3648-4CDD-84C1-713FEFEA0A37}"/>
              </a:ext>
            </a:extLst>
          </p:cNvPr>
          <p:cNvSpPr>
            <a:spLocks noGrp="1"/>
          </p:cNvSpPr>
          <p:nvPr>
            <p:ph idx="1"/>
          </p:nvPr>
        </p:nvSpPr>
        <p:spPr/>
        <p:txBody>
          <a:bodyPr>
            <a:normAutofit fontScale="92500" lnSpcReduction="10000"/>
          </a:bodyPr>
          <a:lstStyle/>
          <a:p>
            <a:r>
              <a:rPr lang="en-IN" b="0" i="0" dirty="0">
                <a:solidFill>
                  <a:srgbClr val="E3E3E3"/>
                </a:solidFill>
                <a:effectLst/>
                <a:latin typeface="-apple-system"/>
              </a:rPr>
              <a:t>Open a cursor</a:t>
            </a:r>
          </a:p>
          <a:p>
            <a:pPr lvl="1"/>
            <a:r>
              <a:rPr lang="en-US" dirty="0"/>
              <a:t>Before start fetching rows from the cursor, you must open it. To open a cursor, you use the following syntax:</a:t>
            </a:r>
          </a:p>
          <a:p>
            <a:pPr lvl="1"/>
            <a:endParaRPr lang="en-US" dirty="0"/>
          </a:p>
          <a:p>
            <a:r>
              <a:rPr lang="en-US" dirty="0"/>
              <a:t>In this syntax, the </a:t>
            </a:r>
            <a:r>
              <a:rPr lang="en-US" dirty="0" err="1"/>
              <a:t>cursor_name</a:t>
            </a:r>
            <a:r>
              <a:rPr lang="en-US" dirty="0"/>
              <a:t> is the name of the cursor declared in the declaration section.</a:t>
            </a:r>
          </a:p>
          <a:p>
            <a:r>
              <a:rPr lang="en-US" dirty="0"/>
              <a:t>When you open a cursor, Oracle parses the query, binds variables, and executes the associated SQL statement.</a:t>
            </a:r>
          </a:p>
          <a:p>
            <a:r>
              <a:rPr lang="en-US" dirty="0"/>
              <a:t>Oracle also determines an execution plan, associates host variables and cursor parameters with the placeholders in the SQL statement, determines the result set, and sets the cursor to the first row in the result set.</a:t>
            </a:r>
            <a:endParaRPr lang="en-IN" dirty="0"/>
          </a:p>
        </p:txBody>
      </p:sp>
      <p:sp>
        <p:nvSpPr>
          <p:cNvPr id="4" name="TextBox 3">
            <a:extLst>
              <a:ext uri="{FF2B5EF4-FFF2-40B4-BE49-F238E27FC236}">
                <a16:creationId xmlns:a16="http://schemas.microsoft.com/office/drawing/2014/main" id="{E9EA5FE2-53FA-47D0-9476-7ED044CB5C16}"/>
              </a:ext>
            </a:extLst>
          </p:cNvPr>
          <p:cNvSpPr txBox="1"/>
          <p:nvPr/>
        </p:nvSpPr>
        <p:spPr>
          <a:xfrm>
            <a:off x="838200" y="2825318"/>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OPEN </a:t>
            </a:r>
            <a:r>
              <a:rPr lang="en-US" dirty="0" err="1"/>
              <a:t>cursor_name</a:t>
            </a:r>
            <a:r>
              <a:rPr lang="en-US" dirty="0"/>
              <a:t>;</a:t>
            </a:r>
          </a:p>
        </p:txBody>
      </p:sp>
    </p:spTree>
    <p:extLst>
      <p:ext uri="{BB962C8B-B14F-4D97-AF65-F5344CB8AC3E}">
        <p14:creationId xmlns:p14="http://schemas.microsoft.com/office/powerpoint/2010/main" val="27906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1D08-9593-4651-AEFC-5C8FAF92BFB0}"/>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96477E83-2641-4004-A2C3-622764F189E9}"/>
              </a:ext>
            </a:extLst>
          </p:cNvPr>
          <p:cNvSpPr>
            <a:spLocks noGrp="1"/>
          </p:cNvSpPr>
          <p:nvPr>
            <p:ph idx="1"/>
          </p:nvPr>
        </p:nvSpPr>
        <p:spPr/>
        <p:txBody>
          <a:bodyPr/>
          <a:lstStyle/>
          <a:p>
            <a:r>
              <a:rPr lang="en-IN" b="0" i="0" dirty="0">
                <a:solidFill>
                  <a:srgbClr val="E3E3E3"/>
                </a:solidFill>
                <a:effectLst/>
                <a:latin typeface="-apple-system"/>
              </a:rPr>
              <a:t>Fetch from a cursor</a:t>
            </a:r>
          </a:p>
          <a:p>
            <a:pPr lvl="1"/>
            <a:r>
              <a:rPr lang="en-US" dirty="0"/>
              <a:t>The FETCH statement places the contents of the current row into variables. The syntax of FETCH statement is as follows:</a:t>
            </a:r>
          </a:p>
          <a:p>
            <a:pPr lvl="1"/>
            <a:endParaRPr lang="en-US" dirty="0"/>
          </a:p>
          <a:p>
            <a:r>
              <a:rPr lang="en-US" dirty="0"/>
              <a:t>To retrieve all rows in a result set, you need to fetch each row till the last one.</a:t>
            </a:r>
            <a:endParaRPr lang="en-IN" dirty="0"/>
          </a:p>
        </p:txBody>
      </p:sp>
      <p:sp>
        <p:nvSpPr>
          <p:cNvPr id="4" name="TextBox 3">
            <a:extLst>
              <a:ext uri="{FF2B5EF4-FFF2-40B4-BE49-F238E27FC236}">
                <a16:creationId xmlns:a16="http://schemas.microsoft.com/office/drawing/2014/main" id="{550E9425-D06D-4D21-BD05-9AF8A404C238}"/>
              </a:ext>
            </a:extLst>
          </p:cNvPr>
          <p:cNvSpPr txBox="1"/>
          <p:nvPr/>
        </p:nvSpPr>
        <p:spPr>
          <a:xfrm>
            <a:off x="838200" y="312122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FETCH </a:t>
            </a:r>
            <a:r>
              <a:rPr lang="en-US" dirty="0" err="1"/>
              <a:t>cursor_name</a:t>
            </a:r>
            <a:r>
              <a:rPr lang="en-US" dirty="0"/>
              <a:t> INTO </a:t>
            </a:r>
            <a:r>
              <a:rPr lang="en-US" dirty="0" err="1"/>
              <a:t>variable_list</a:t>
            </a:r>
            <a:r>
              <a:rPr lang="en-US" dirty="0"/>
              <a:t>;</a:t>
            </a:r>
          </a:p>
        </p:txBody>
      </p:sp>
    </p:spTree>
    <p:extLst>
      <p:ext uri="{BB962C8B-B14F-4D97-AF65-F5344CB8AC3E}">
        <p14:creationId xmlns:p14="http://schemas.microsoft.com/office/powerpoint/2010/main" val="166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9724-C02C-41A7-9749-D4C6B788FF4C}"/>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724B9C6A-64D0-480D-8FBB-F60D6E95A5FE}"/>
              </a:ext>
            </a:extLst>
          </p:cNvPr>
          <p:cNvSpPr>
            <a:spLocks noGrp="1"/>
          </p:cNvSpPr>
          <p:nvPr>
            <p:ph idx="1"/>
          </p:nvPr>
        </p:nvSpPr>
        <p:spPr/>
        <p:txBody>
          <a:bodyPr/>
          <a:lstStyle/>
          <a:p>
            <a:r>
              <a:rPr lang="en-IN" b="0" i="0" dirty="0">
                <a:solidFill>
                  <a:srgbClr val="E3E3E3"/>
                </a:solidFill>
                <a:effectLst/>
                <a:latin typeface="-apple-system"/>
              </a:rPr>
              <a:t>Closing a cursor</a:t>
            </a:r>
          </a:p>
          <a:p>
            <a:pPr lvl="1"/>
            <a:r>
              <a:rPr lang="en-US" dirty="0"/>
              <a:t>After fetching all rows, you need to close the cursor with the CLOSE statement:</a:t>
            </a:r>
          </a:p>
          <a:p>
            <a:pPr lvl="1"/>
            <a:endParaRPr lang="en-US" dirty="0"/>
          </a:p>
          <a:p>
            <a:r>
              <a:rPr lang="en-US" dirty="0"/>
              <a:t>Closing a cursor instructs Oracle to release allocated memory at an appropriate time.</a:t>
            </a:r>
          </a:p>
          <a:p>
            <a:r>
              <a:rPr lang="en-US" dirty="0"/>
              <a:t>If you declare a cursor in an anonymous block, procedure, or function, the cursor will automatically be closed when the execution of these objects end.</a:t>
            </a:r>
            <a:endParaRPr lang="en-IN" dirty="0"/>
          </a:p>
        </p:txBody>
      </p:sp>
      <p:sp>
        <p:nvSpPr>
          <p:cNvPr id="4" name="TextBox 3">
            <a:extLst>
              <a:ext uri="{FF2B5EF4-FFF2-40B4-BE49-F238E27FC236}">
                <a16:creationId xmlns:a16="http://schemas.microsoft.com/office/drawing/2014/main" id="{AC26400F-A05E-4029-9695-469786FB783E}"/>
              </a:ext>
            </a:extLst>
          </p:cNvPr>
          <p:cNvSpPr txBox="1"/>
          <p:nvPr/>
        </p:nvSpPr>
        <p:spPr>
          <a:xfrm>
            <a:off x="838200" y="3121223"/>
            <a:ext cx="7045171" cy="30777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CLOSE </a:t>
            </a:r>
            <a:r>
              <a:rPr lang="en-US" dirty="0" err="1"/>
              <a:t>cursor_name</a:t>
            </a:r>
            <a:r>
              <a:rPr lang="en-US" dirty="0"/>
              <a:t>;</a:t>
            </a:r>
          </a:p>
        </p:txBody>
      </p:sp>
    </p:spTree>
    <p:extLst>
      <p:ext uri="{BB962C8B-B14F-4D97-AF65-F5344CB8AC3E}">
        <p14:creationId xmlns:p14="http://schemas.microsoft.com/office/powerpoint/2010/main" val="374799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C1C1-BE18-4E25-B259-CC2D0E344121}"/>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8A14CE45-7177-4A44-A390-EA57959F3A2A}"/>
              </a:ext>
            </a:extLst>
          </p:cNvPr>
          <p:cNvSpPr>
            <a:spLocks noGrp="1"/>
          </p:cNvSpPr>
          <p:nvPr>
            <p:ph idx="1"/>
          </p:nvPr>
        </p:nvSpPr>
        <p:spPr/>
        <p:txBody>
          <a:bodyPr>
            <a:normAutofit fontScale="92500" lnSpcReduction="20000"/>
          </a:bodyPr>
          <a:lstStyle/>
          <a:p>
            <a:r>
              <a:rPr lang="en-IN" dirty="0"/>
              <a:t>Explicit Cursor Attributes</a:t>
            </a:r>
          </a:p>
          <a:p>
            <a:pPr lvl="1"/>
            <a:r>
              <a:rPr lang="en-IN" dirty="0"/>
              <a:t>%ISOPEN</a:t>
            </a:r>
          </a:p>
          <a:p>
            <a:pPr lvl="2"/>
            <a:r>
              <a:rPr lang="en-US" dirty="0"/>
              <a:t>This attribute is TRUE if the cursor is open or FALSE if it is not.</a:t>
            </a:r>
          </a:p>
          <a:p>
            <a:pPr lvl="1"/>
            <a:r>
              <a:rPr lang="en-IN" dirty="0"/>
              <a:t>%FOUND</a:t>
            </a:r>
          </a:p>
          <a:p>
            <a:pPr lvl="2"/>
            <a:r>
              <a:rPr lang="en-US" dirty="0"/>
              <a:t>This attribute has four values:</a:t>
            </a:r>
          </a:p>
          <a:p>
            <a:pPr lvl="3"/>
            <a:r>
              <a:rPr lang="en-US" dirty="0"/>
              <a:t>NULL before the first fetch</a:t>
            </a:r>
          </a:p>
          <a:p>
            <a:pPr lvl="3"/>
            <a:r>
              <a:rPr lang="en-US" dirty="0"/>
              <a:t>TRUE if a record was fetched successfully</a:t>
            </a:r>
          </a:p>
          <a:p>
            <a:pPr lvl="3"/>
            <a:r>
              <a:rPr lang="en-US" dirty="0"/>
              <a:t>FALSE if no row returned</a:t>
            </a:r>
          </a:p>
          <a:p>
            <a:pPr lvl="3"/>
            <a:r>
              <a:rPr lang="en-US" dirty="0"/>
              <a:t>INVALID_CURSOR if the cursor is not opened</a:t>
            </a:r>
          </a:p>
          <a:p>
            <a:pPr lvl="1"/>
            <a:r>
              <a:rPr lang="en-IN" dirty="0"/>
              <a:t>%NOTFOUND</a:t>
            </a:r>
          </a:p>
          <a:p>
            <a:pPr lvl="2"/>
            <a:r>
              <a:rPr lang="en-US" dirty="0"/>
              <a:t>This attribute has four values:</a:t>
            </a:r>
          </a:p>
          <a:p>
            <a:pPr lvl="3"/>
            <a:r>
              <a:rPr lang="en-US" dirty="0"/>
              <a:t>NULL before the first fetch</a:t>
            </a:r>
          </a:p>
          <a:p>
            <a:pPr lvl="3"/>
            <a:r>
              <a:rPr lang="en-US" dirty="0"/>
              <a:t>FALSE if a record was fetched successfully</a:t>
            </a:r>
          </a:p>
          <a:p>
            <a:pPr lvl="3"/>
            <a:r>
              <a:rPr lang="en-US" dirty="0"/>
              <a:t>TRUE if no row returned</a:t>
            </a:r>
          </a:p>
          <a:p>
            <a:pPr lvl="3"/>
            <a:r>
              <a:rPr lang="en-US" dirty="0"/>
              <a:t>INVALID_CURSOR if the cursor is not opened</a:t>
            </a:r>
            <a:endParaRPr lang="en-IN" dirty="0"/>
          </a:p>
          <a:p>
            <a:pPr lvl="2"/>
            <a:endParaRPr lang="en-IN" dirty="0"/>
          </a:p>
        </p:txBody>
      </p:sp>
    </p:spTree>
    <p:extLst>
      <p:ext uri="{BB962C8B-B14F-4D97-AF65-F5344CB8AC3E}">
        <p14:creationId xmlns:p14="http://schemas.microsoft.com/office/powerpoint/2010/main" val="195196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6A27-87F8-4A86-8C0D-A22EE765D587}"/>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6F47697A-28AB-4207-9094-EEB06A954046}"/>
              </a:ext>
            </a:extLst>
          </p:cNvPr>
          <p:cNvSpPr>
            <a:spLocks noGrp="1"/>
          </p:cNvSpPr>
          <p:nvPr>
            <p:ph idx="1"/>
          </p:nvPr>
        </p:nvSpPr>
        <p:spPr/>
        <p:txBody>
          <a:bodyPr/>
          <a:lstStyle/>
          <a:p>
            <a:r>
              <a:rPr lang="en-IN" dirty="0"/>
              <a:t>Explicit Cursor Attributes</a:t>
            </a:r>
          </a:p>
          <a:p>
            <a:pPr lvl="1"/>
            <a:r>
              <a:rPr lang="en-IN" dirty="0"/>
              <a:t>%ROWCOUNT</a:t>
            </a:r>
          </a:p>
          <a:p>
            <a:pPr lvl="2"/>
            <a:r>
              <a:rPr lang="en-US" dirty="0"/>
              <a:t>The %ROWCOUNT attribute returns the number of rows fetched from the cursor. If the cursor is not opened, this attribute returns INVALID_CURSOR.</a:t>
            </a:r>
            <a:endParaRPr lang="en-IN" dirty="0"/>
          </a:p>
        </p:txBody>
      </p:sp>
    </p:spTree>
    <p:extLst>
      <p:ext uri="{BB962C8B-B14F-4D97-AF65-F5344CB8AC3E}">
        <p14:creationId xmlns:p14="http://schemas.microsoft.com/office/powerpoint/2010/main" val="22877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3A23-6E1B-4B89-A96C-C93184972262}"/>
              </a:ext>
            </a:extLst>
          </p:cNvPr>
          <p:cNvSpPr>
            <a:spLocks noGrp="1"/>
          </p:cNvSpPr>
          <p:nvPr>
            <p:ph type="title"/>
          </p:nvPr>
        </p:nvSpPr>
        <p:spPr/>
        <p:txBody>
          <a:bodyPr/>
          <a:lstStyle/>
          <a:p>
            <a:r>
              <a:rPr lang="en-IN" dirty="0"/>
              <a:t>PL/SQL Cursor</a:t>
            </a:r>
          </a:p>
        </p:txBody>
      </p:sp>
      <p:sp>
        <p:nvSpPr>
          <p:cNvPr id="3" name="Content Placeholder 2">
            <a:extLst>
              <a:ext uri="{FF2B5EF4-FFF2-40B4-BE49-F238E27FC236}">
                <a16:creationId xmlns:a16="http://schemas.microsoft.com/office/drawing/2014/main" id="{4BA3A7B0-356D-4D5F-AC2D-30E77686FAB7}"/>
              </a:ext>
            </a:extLst>
          </p:cNvPr>
          <p:cNvSpPr>
            <a:spLocks noGrp="1"/>
          </p:cNvSpPr>
          <p:nvPr>
            <p:ph idx="1"/>
          </p:nvPr>
        </p:nvSpPr>
        <p:spPr/>
        <p:txBody>
          <a:bodyPr/>
          <a:lstStyle/>
          <a:p>
            <a:r>
              <a:rPr lang="en-US" dirty="0"/>
              <a:t>Cursor attributes example</a:t>
            </a:r>
          </a:p>
          <a:p>
            <a:endParaRPr lang="en-IN" dirty="0"/>
          </a:p>
        </p:txBody>
      </p:sp>
      <p:sp>
        <p:nvSpPr>
          <p:cNvPr id="4" name="TextBox 3">
            <a:extLst>
              <a:ext uri="{FF2B5EF4-FFF2-40B4-BE49-F238E27FC236}">
                <a16:creationId xmlns:a16="http://schemas.microsoft.com/office/drawing/2014/main" id="{FA963727-2E8B-4019-AEAD-BB5C8BD6CAF5}"/>
              </a:ext>
            </a:extLst>
          </p:cNvPr>
          <p:cNvSpPr txBox="1"/>
          <p:nvPr/>
        </p:nvSpPr>
        <p:spPr>
          <a:xfrm>
            <a:off x="838200" y="2319292"/>
            <a:ext cx="9708472" cy="4401205"/>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 IS SELECT * FROM employee;</a:t>
            </a:r>
          </a:p>
          <a:p>
            <a:r>
              <a:rPr lang="en-US" dirty="0"/>
              <a:t>	</a:t>
            </a:r>
            <a:r>
              <a:rPr lang="en-US" dirty="0" err="1"/>
              <a:t>r_employee</a:t>
            </a:r>
            <a:r>
              <a:rPr lang="en-US" dirty="0"/>
              <a:t> </a:t>
            </a:r>
            <a:r>
              <a:rPr lang="en-US" dirty="0" err="1"/>
              <a:t>c_employee%ROWTYPE</a:t>
            </a:r>
            <a:r>
              <a:rPr lang="en-US" dirty="0"/>
              <a:t>;</a:t>
            </a:r>
          </a:p>
          <a:p>
            <a:r>
              <a:rPr lang="en-US" dirty="0"/>
              <a:t>BEGIN</a:t>
            </a:r>
          </a:p>
          <a:p>
            <a:r>
              <a:rPr lang="en-US" dirty="0"/>
              <a:t>	-- open the cursor if it is not open</a:t>
            </a:r>
          </a:p>
          <a:p>
            <a:r>
              <a:rPr lang="en-US" dirty="0"/>
              <a:t>	IF NOT </a:t>
            </a:r>
            <a:r>
              <a:rPr lang="en-US" dirty="0" err="1"/>
              <a:t>c_employee%ISOPEN</a:t>
            </a:r>
            <a:r>
              <a:rPr lang="en-US" dirty="0"/>
              <a:t> THEN </a:t>
            </a:r>
          </a:p>
          <a:p>
            <a:r>
              <a:rPr lang="en-US" dirty="0"/>
              <a:t>        OPEN </a:t>
            </a:r>
            <a:r>
              <a:rPr lang="en-US" dirty="0" err="1"/>
              <a:t>c_employee</a:t>
            </a:r>
            <a:r>
              <a:rPr lang="en-US" dirty="0"/>
              <a:t>;</a:t>
            </a:r>
          </a:p>
          <a:p>
            <a:r>
              <a:rPr lang="en-US" dirty="0"/>
              <a:t>	END IF;</a:t>
            </a:r>
          </a:p>
          <a:p>
            <a:r>
              <a:rPr lang="en-US" dirty="0"/>
              <a:t>	</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a:t>
            </a:r>
          </a:p>
          <a:p>
            <a:r>
              <a:rPr lang="en-US" dirty="0"/>
              <a:t>	-- keep fetching until no more records are found</a:t>
            </a:r>
          </a:p>
          <a:p>
            <a:r>
              <a:rPr lang="en-US" dirty="0"/>
              <a:t>	WHILE </a:t>
            </a:r>
            <a:r>
              <a:rPr lang="en-US" dirty="0" err="1"/>
              <a:t>c_employee%FOUND</a:t>
            </a:r>
            <a:endParaRPr lang="en-US" dirty="0"/>
          </a:p>
          <a:p>
            <a:r>
              <a:rPr lang="en-US" dirty="0"/>
              <a:t>	LOOP</a:t>
            </a:r>
          </a:p>
          <a:p>
            <a:r>
              <a:rPr lang="en-US" dirty="0"/>
              <a:t>		</a:t>
            </a:r>
            <a:r>
              <a:rPr lang="en-US" dirty="0" err="1"/>
              <a:t>DBMS_OUTPUT.put_line</a:t>
            </a:r>
            <a:r>
              <a:rPr lang="en-US" dirty="0"/>
              <a:t>('Just fetched record number '|| </a:t>
            </a:r>
            <a:r>
              <a:rPr lang="en-US" dirty="0" err="1"/>
              <a:t>to_char</a:t>
            </a:r>
            <a:r>
              <a:rPr lang="en-US" dirty="0"/>
              <a:t>(</a:t>
            </a:r>
            <a:r>
              <a:rPr lang="en-US" dirty="0" err="1"/>
              <a:t>c_employee%ROWCOUNT</a:t>
            </a:r>
            <a:r>
              <a:rPr lang="en-US" dirty="0"/>
              <a:t>));</a:t>
            </a:r>
          </a:p>
          <a:p>
            <a:r>
              <a:rPr lang="en-US" dirty="0"/>
              <a:t>		-- fetch data from </a:t>
            </a:r>
            <a:r>
              <a:rPr lang="en-US" dirty="0" err="1"/>
              <a:t>curso</a:t>
            </a:r>
            <a:r>
              <a:rPr lang="en-US" dirty="0"/>
              <a:t> into the </a:t>
            </a:r>
            <a:r>
              <a:rPr lang="en-US" dirty="0" err="1"/>
              <a:t>rowtype</a:t>
            </a:r>
            <a:r>
              <a:rPr lang="en-US" dirty="0"/>
              <a:t> variable</a:t>
            </a:r>
          </a:p>
          <a:p>
            <a:r>
              <a:rPr lang="en-US" dirty="0"/>
              <a:t>		FETCH </a:t>
            </a:r>
            <a:r>
              <a:rPr lang="en-US" dirty="0" err="1"/>
              <a:t>c_employee</a:t>
            </a:r>
            <a:r>
              <a:rPr lang="en-US" dirty="0"/>
              <a:t> INTO </a:t>
            </a:r>
            <a:r>
              <a:rPr lang="en-US" dirty="0" err="1"/>
              <a:t>r_employee</a:t>
            </a:r>
            <a:r>
              <a:rPr lang="en-US" dirty="0"/>
              <a:t>;</a:t>
            </a:r>
          </a:p>
          <a:p>
            <a:r>
              <a:rPr lang="en-US" dirty="0"/>
              <a:t>	END LOOP;</a:t>
            </a:r>
          </a:p>
          <a:p>
            <a:r>
              <a:rPr lang="en-US" dirty="0"/>
              <a:t>END;</a:t>
            </a:r>
          </a:p>
        </p:txBody>
      </p:sp>
    </p:spTree>
    <p:extLst>
      <p:ext uri="{BB962C8B-B14F-4D97-AF65-F5344CB8AC3E}">
        <p14:creationId xmlns:p14="http://schemas.microsoft.com/office/powerpoint/2010/main" val="2094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F28B-36BB-4CED-9310-FC36B3FA52C3}"/>
              </a:ext>
            </a:extLst>
          </p:cNvPr>
          <p:cNvSpPr>
            <a:spLocks noGrp="1"/>
          </p:cNvSpPr>
          <p:nvPr>
            <p:ph type="title"/>
          </p:nvPr>
        </p:nvSpPr>
        <p:spPr/>
        <p:txBody>
          <a:bodyPr/>
          <a:lstStyle/>
          <a:p>
            <a:r>
              <a:rPr lang="es-ES" dirty="0"/>
              <a:t>PL/SQL Cursor FOR LOOP</a:t>
            </a:r>
          </a:p>
        </p:txBody>
      </p:sp>
      <p:sp>
        <p:nvSpPr>
          <p:cNvPr id="3" name="Content Placeholder 2">
            <a:extLst>
              <a:ext uri="{FF2B5EF4-FFF2-40B4-BE49-F238E27FC236}">
                <a16:creationId xmlns:a16="http://schemas.microsoft.com/office/drawing/2014/main" id="{39FFDDF4-4FF6-4CE1-81EE-65494C0E7C5A}"/>
              </a:ext>
            </a:extLst>
          </p:cNvPr>
          <p:cNvSpPr>
            <a:spLocks noGrp="1"/>
          </p:cNvSpPr>
          <p:nvPr>
            <p:ph idx="1"/>
          </p:nvPr>
        </p:nvSpPr>
        <p:spPr/>
        <p:txBody>
          <a:bodyPr/>
          <a:lstStyle/>
          <a:p>
            <a:r>
              <a:rPr lang="en-US" dirty="0"/>
              <a:t>The cursor FOR LOOP statement is an elegant extension of the numeric FOR LOOP statement.</a:t>
            </a:r>
          </a:p>
          <a:p>
            <a:r>
              <a:rPr lang="en-US" dirty="0"/>
              <a:t>The numeric FOR LOOP executes the body of a loop once for every integer value in a specified range. </a:t>
            </a:r>
          </a:p>
          <a:p>
            <a:r>
              <a:rPr lang="en-US" dirty="0"/>
              <a:t>Similarly, the cursor FOR LOOP executes the body of the loop once for each row returned by the query associated with the cursor.</a:t>
            </a:r>
          </a:p>
          <a:p>
            <a:r>
              <a:rPr lang="en-US" dirty="0"/>
              <a:t>A nice feature of the cursor FOR LOOP statement is that it allows you to fetch every row from a cursor without manually managing the execution cycle i.e.,  OPEN, FETCH, and CLOSE.</a:t>
            </a:r>
            <a:endParaRPr lang="en-IN" dirty="0"/>
          </a:p>
        </p:txBody>
      </p:sp>
    </p:spTree>
    <p:extLst>
      <p:ext uri="{BB962C8B-B14F-4D97-AF65-F5344CB8AC3E}">
        <p14:creationId xmlns:p14="http://schemas.microsoft.com/office/powerpoint/2010/main" val="4776686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A016-70A6-4D41-A7F6-BD6D4D7B2E3C}"/>
              </a:ext>
            </a:extLst>
          </p:cNvPr>
          <p:cNvSpPr>
            <a:spLocks noGrp="1"/>
          </p:cNvSpPr>
          <p:nvPr>
            <p:ph type="title"/>
          </p:nvPr>
        </p:nvSpPr>
        <p:spPr/>
        <p:txBody>
          <a:bodyPr/>
          <a:lstStyle/>
          <a:p>
            <a:r>
              <a:rPr lang="es-ES" dirty="0"/>
              <a:t>PL/SQL Cursor FOR LOOP</a:t>
            </a:r>
            <a:endParaRPr lang="en-IN" dirty="0"/>
          </a:p>
        </p:txBody>
      </p:sp>
      <p:sp>
        <p:nvSpPr>
          <p:cNvPr id="3" name="Content Placeholder 2">
            <a:extLst>
              <a:ext uri="{FF2B5EF4-FFF2-40B4-BE49-F238E27FC236}">
                <a16:creationId xmlns:a16="http://schemas.microsoft.com/office/drawing/2014/main" id="{D04B328E-6EFD-4959-9AD9-EFF2A2B650EB}"/>
              </a:ext>
            </a:extLst>
          </p:cNvPr>
          <p:cNvSpPr>
            <a:spLocks noGrp="1"/>
          </p:cNvSpPr>
          <p:nvPr>
            <p:ph idx="1"/>
          </p:nvPr>
        </p:nvSpPr>
        <p:spPr/>
        <p:txBody>
          <a:bodyPr/>
          <a:lstStyle/>
          <a:p>
            <a:r>
              <a:rPr lang="en-US" dirty="0"/>
              <a:t>PL/SQL cursor FOR LOOP example</a:t>
            </a:r>
            <a:endParaRPr lang="en-IN" dirty="0"/>
          </a:p>
        </p:txBody>
      </p:sp>
      <p:sp>
        <p:nvSpPr>
          <p:cNvPr id="4" name="TextBox 3">
            <a:extLst>
              <a:ext uri="{FF2B5EF4-FFF2-40B4-BE49-F238E27FC236}">
                <a16:creationId xmlns:a16="http://schemas.microsoft.com/office/drawing/2014/main" id="{D06F41CB-D779-41AD-A992-405BD46C8193}"/>
              </a:ext>
            </a:extLst>
          </p:cNvPr>
          <p:cNvSpPr txBox="1"/>
          <p:nvPr/>
        </p:nvSpPr>
        <p:spPr>
          <a:xfrm>
            <a:off x="838200" y="2558988"/>
            <a:ext cx="7045171" cy="353943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c_employee</a:t>
            </a:r>
            <a:r>
              <a:rPr lang="en-US" dirty="0"/>
              <a:t> IS</a:t>
            </a:r>
          </a:p>
          <a:p>
            <a:r>
              <a:rPr lang="en-US" dirty="0"/>
              <a:t>    SELECT</a:t>
            </a:r>
          </a:p>
          <a:p>
            <a:r>
              <a:rPr lang="en-US" dirty="0"/>
              <a:t>        id,</a:t>
            </a:r>
          </a:p>
          <a:p>
            <a:r>
              <a:rPr lang="en-US" dirty="0"/>
              <a:t>        </a:t>
            </a:r>
            <a:r>
              <a:rPr lang="en-US" dirty="0" err="1"/>
              <a:t>first_name</a:t>
            </a:r>
            <a:r>
              <a:rPr lang="en-US" dirty="0"/>
              <a:t>,</a:t>
            </a:r>
          </a:p>
          <a:p>
            <a:r>
              <a:rPr lang="en-US" dirty="0"/>
              <a:t>        </a:t>
            </a:r>
            <a:r>
              <a:rPr lang="en-US" dirty="0" err="1"/>
              <a:t>last_name</a:t>
            </a:r>
            <a:endParaRPr lang="en-US" dirty="0"/>
          </a:p>
          <a:p>
            <a:r>
              <a:rPr lang="en-US" dirty="0"/>
              <a:t>    FROM</a:t>
            </a:r>
          </a:p>
          <a:p>
            <a:r>
              <a:rPr lang="en-US" dirty="0"/>
              <a:t>        employee;</a:t>
            </a:r>
          </a:p>
          <a:p>
            <a:endParaRPr lang="en-US" dirty="0"/>
          </a:p>
          <a:p>
            <a:r>
              <a:rPr lang="en-US" dirty="0"/>
              <a:t>BEGIN</a:t>
            </a:r>
          </a:p>
          <a:p>
            <a:r>
              <a:rPr lang="en-US" dirty="0"/>
              <a:t>    FOR </a:t>
            </a:r>
            <a:r>
              <a:rPr lang="en-US" dirty="0" err="1"/>
              <a:t>r_employee</a:t>
            </a:r>
            <a:r>
              <a:rPr lang="en-US" dirty="0"/>
              <a:t> IN </a:t>
            </a:r>
            <a:r>
              <a:rPr lang="en-US" dirty="0" err="1"/>
              <a:t>c_employee</a:t>
            </a:r>
            <a:r>
              <a:rPr lang="en-US" dirty="0"/>
              <a:t> LOOP</a:t>
            </a:r>
          </a:p>
          <a:p>
            <a:r>
              <a:rPr lang="en-US" dirty="0"/>
              <a:t>        </a:t>
            </a:r>
            <a:r>
              <a:rPr lang="en-US" dirty="0" err="1"/>
              <a:t>dbms_output.put_line</a:t>
            </a:r>
            <a:r>
              <a:rPr lang="en-US" dirty="0"/>
              <a:t>(r_employee.id);</a:t>
            </a:r>
          </a:p>
          <a:p>
            <a:r>
              <a:rPr lang="en-US" dirty="0"/>
              <a:t>        </a:t>
            </a:r>
            <a:r>
              <a:rPr lang="en-US" dirty="0" err="1"/>
              <a:t>dbms_output.put_line</a:t>
            </a:r>
            <a:r>
              <a:rPr lang="en-US" dirty="0"/>
              <a:t>(</a:t>
            </a:r>
            <a:r>
              <a:rPr lang="en-US" dirty="0" err="1"/>
              <a:t>r_employee.first_name</a:t>
            </a:r>
            <a:r>
              <a:rPr lang="en-US" dirty="0"/>
              <a:t>);</a:t>
            </a:r>
          </a:p>
          <a:p>
            <a:r>
              <a:rPr lang="en-US" dirty="0"/>
              <a:t>        </a:t>
            </a:r>
            <a:r>
              <a:rPr lang="en-US" dirty="0" err="1"/>
              <a:t>dbms_output.put_line</a:t>
            </a:r>
            <a:r>
              <a:rPr lang="en-US" dirty="0"/>
              <a:t>(</a:t>
            </a:r>
            <a:r>
              <a:rPr lang="en-US" dirty="0" err="1"/>
              <a:t>r_employee.last_name</a:t>
            </a:r>
            <a:r>
              <a:rPr lang="en-US" dirty="0"/>
              <a:t>);</a:t>
            </a:r>
          </a:p>
          <a:p>
            <a:r>
              <a:rPr lang="en-US" dirty="0"/>
              <a:t>    END LOOP;</a:t>
            </a:r>
          </a:p>
          <a:p>
            <a:r>
              <a:rPr lang="en-US" dirty="0"/>
              <a:t>END;</a:t>
            </a:r>
          </a:p>
        </p:txBody>
      </p:sp>
    </p:spTree>
    <p:extLst>
      <p:ext uri="{BB962C8B-B14F-4D97-AF65-F5344CB8AC3E}">
        <p14:creationId xmlns:p14="http://schemas.microsoft.com/office/powerpoint/2010/main" val="3567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2836</TotalTime>
  <Words>11988</Words>
  <Application>Microsoft Office PowerPoint</Application>
  <PresentationFormat>Widescreen</PresentationFormat>
  <Paragraphs>1367</Paragraphs>
  <Slides>138</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-apple-system</vt:lpstr>
      <vt:lpstr>Arial</vt:lpstr>
      <vt:lpstr>Calibri</vt:lpstr>
      <vt:lpstr>Calibri Light</vt:lpstr>
      <vt:lpstr>Consolas</vt:lpstr>
      <vt:lpstr>Office Theme</vt:lpstr>
      <vt:lpstr>Oracle PL/SQL</vt:lpstr>
      <vt:lpstr>Section 1. Getting started with PL/SQL</vt:lpstr>
      <vt:lpstr>Section 1. Getting started with PL/SQL</vt:lpstr>
      <vt:lpstr>What is PL/SQL ?</vt:lpstr>
      <vt:lpstr>PL/SQL architecture</vt:lpstr>
      <vt:lpstr>PL/SQL Anonymous Block</vt:lpstr>
      <vt:lpstr>PL/SQL Anonymous Block</vt:lpstr>
      <vt:lpstr>Execute a PL/SQL anonymous block using SQL Developer</vt:lpstr>
      <vt:lpstr>Writing PL/SQL anonymous block example</vt:lpstr>
      <vt:lpstr>Writing PL/SQL anonymous block example</vt:lpstr>
      <vt:lpstr>Introduction to PL/SQL data types</vt:lpstr>
      <vt:lpstr>PL/SQL Variables</vt:lpstr>
      <vt:lpstr>PL/SQL Variables</vt:lpstr>
      <vt:lpstr>PL/SQL Variables</vt:lpstr>
      <vt:lpstr>PL/SQL Variables</vt:lpstr>
      <vt:lpstr>PL/SQL Variables</vt:lpstr>
      <vt:lpstr>PL/SQL Variables</vt:lpstr>
      <vt:lpstr>PL/SQL Variables</vt:lpstr>
      <vt:lpstr>PL/SQL Variables</vt:lpstr>
      <vt:lpstr>PL/SQL Variables</vt:lpstr>
      <vt:lpstr>PL/SQL Constants</vt:lpstr>
      <vt:lpstr>PL/SQL Constants</vt:lpstr>
      <vt:lpstr>PL/SQL Constants</vt:lpstr>
      <vt:lpstr>Section 2. Conditional control</vt:lpstr>
      <vt:lpstr>PL/SQL IF Statement</vt:lpstr>
      <vt:lpstr>PL/SQL IF Statement</vt:lpstr>
      <vt:lpstr>PL/SQL IF Statement</vt:lpstr>
      <vt:lpstr>PL/SQL IF Statement</vt:lpstr>
      <vt:lpstr>PL/SQL IF Statement</vt:lpstr>
      <vt:lpstr>PL/SQL IF Statement</vt:lpstr>
      <vt:lpstr>PL/SQL GOTO Statement</vt:lpstr>
      <vt:lpstr>PL/SQL GOTO Statement</vt:lpstr>
      <vt:lpstr>PL/SQL GOTO Statement</vt:lpstr>
      <vt:lpstr>PL/SQL NULL Statement</vt:lpstr>
      <vt:lpstr>Section 3. Iterative processing with loops</vt:lpstr>
      <vt:lpstr>PL/SQL LOOP</vt:lpstr>
      <vt:lpstr>PL/SQL LOOP</vt:lpstr>
      <vt:lpstr>PL/SQL LOOP</vt:lpstr>
      <vt:lpstr>PL/SQL LOOP</vt:lpstr>
      <vt:lpstr>PL/SQL LOOP</vt:lpstr>
      <vt:lpstr>PL/SQL LOOP</vt:lpstr>
      <vt:lpstr>PL/SQL FOR LOOP</vt:lpstr>
      <vt:lpstr>PL/SQL FOR LOOP</vt:lpstr>
      <vt:lpstr>PL/SQL FOR LOOP</vt:lpstr>
      <vt:lpstr>PL/SQL FOR LOOP</vt:lpstr>
      <vt:lpstr>PL/SQL WHILE Loop</vt:lpstr>
      <vt:lpstr>PL/SQL WHILE Loop</vt:lpstr>
      <vt:lpstr>PL/SQL WHILE Loop</vt:lpstr>
      <vt:lpstr>PL/SQL CONTINUE</vt:lpstr>
      <vt:lpstr>PL/SQL CONTINUE</vt:lpstr>
      <vt:lpstr>PL/SQL CONTINUE</vt:lpstr>
      <vt:lpstr>PL/SQL CONTINUE</vt:lpstr>
      <vt:lpstr>Section 4.  Select Into</vt:lpstr>
      <vt:lpstr>PL/SQL SELECT INTO</vt:lpstr>
      <vt:lpstr>PL/SQL SELECT INTO</vt:lpstr>
      <vt:lpstr>PL/SQL SELECT INTO</vt:lpstr>
      <vt:lpstr>Section 5. Exception handlers</vt:lpstr>
      <vt:lpstr>PL/SQL Exception</vt:lpstr>
      <vt:lpstr>PL/SQL Exception</vt:lpstr>
      <vt:lpstr>PL/SQL Exception</vt:lpstr>
      <vt:lpstr>PL/SQL Exception</vt:lpstr>
      <vt:lpstr>PL/SQL Exception</vt:lpstr>
      <vt:lpstr>PL/SQL Exception</vt:lpstr>
      <vt:lpstr>PL/SQL Exception</vt:lpstr>
      <vt:lpstr>PL/SQL Raise Exceptions</vt:lpstr>
      <vt:lpstr>PL/SQL Raise Exceptions</vt:lpstr>
      <vt:lpstr>PL/SQL Raise Exceptions</vt:lpstr>
      <vt:lpstr>PL/SQL Raise Exceptions</vt:lpstr>
      <vt:lpstr>PL/SQL Raise Exceptions</vt:lpstr>
      <vt:lpstr>PL/SQL Exception Propagation</vt:lpstr>
      <vt:lpstr>PL/SQL Exception Propagation</vt:lpstr>
      <vt:lpstr>PL/SQL Exception Propagation</vt:lpstr>
      <vt:lpstr>PL/SQL Exception Propagation</vt:lpstr>
      <vt:lpstr>Handling Other Unhandled Exceptions</vt:lpstr>
      <vt:lpstr>Handling Other Unhandled Exceptions</vt:lpstr>
      <vt:lpstr>Handling Other Unhandled Exceptions</vt:lpstr>
      <vt:lpstr>Handling Other Unhandled Exceptions</vt:lpstr>
      <vt:lpstr>Handling Other Unhandled Exceptions</vt:lpstr>
      <vt:lpstr>Section 6. Records</vt:lpstr>
      <vt:lpstr>PL/SQL Record</vt:lpstr>
      <vt:lpstr>PL/SQL Record</vt:lpstr>
      <vt:lpstr>PL/SQL Record</vt:lpstr>
      <vt:lpstr>PL/SQL Record</vt:lpstr>
      <vt:lpstr>PL/SQL Record</vt:lpstr>
      <vt:lpstr>PL/SQL Record</vt:lpstr>
      <vt:lpstr>Section 7. Cursors</vt:lpstr>
      <vt:lpstr>PL/SQL Cursor</vt:lpstr>
      <vt:lpstr>PL/SQL Cursor</vt:lpstr>
      <vt:lpstr>PL/SQL Cursor</vt:lpstr>
      <vt:lpstr>PL/SQL Cursor</vt:lpstr>
      <vt:lpstr>PL/SQL Cursor</vt:lpstr>
      <vt:lpstr>PL/SQL Cursor</vt:lpstr>
      <vt:lpstr>PL/SQL Cursor</vt:lpstr>
      <vt:lpstr>PL/SQL Cursor</vt:lpstr>
      <vt:lpstr>PL/SQL Cursor</vt:lpstr>
      <vt:lpstr>PL/SQL Cursor</vt:lpstr>
      <vt:lpstr>PL/SQL Cursor</vt:lpstr>
      <vt:lpstr>PL/SQL Cursor FOR LOOP</vt:lpstr>
      <vt:lpstr>PL/SQL Cursor FOR LOOP</vt:lpstr>
      <vt:lpstr>PL/SQL Cursor with Parameters</vt:lpstr>
      <vt:lpstr>PL/SQL Cursor with Parameters</vt:lpstr>
      <vt:lpstr>PL/SQL Cursor Variables with REF CURSOR</vt:lpstr>
      <vt:lpstr>PL/SQL Cursor Variables with REF CURSOR</vt:lpstr>
      <vt:lpstr>Section 8. Stored procedures and Functions</vt:lpstr>
      <vt:lpstr>PL/SQL Procedure</vt:lpstr>
      <vt:lpstr>PL/SQL Procedure</vt:lpstr>
      <vt:lpstr>PL/SQL Procedure</vt:lpstr>
      <vt:lpstr>PL/SQL Procedure</vt:lpstr>
      <vt:lpstr>PL/SQL Procedure</vt:lpstr>
      <vt:lpstr>PL/SQL Procedure</vt:lpstr>
      <vt:lpstr>PL/SQL Procedure</vt:lpstr>
      <vt:lpstr>PL/SQL Procedure</vt:lpstr>
      <vt:lpstr>PL/SQL Procedure</vt:lpstr>
      <vt:lpstr>PL/SQL Procedure</vt:lpstr>
      <vt:lpstr>PL/SQL Function</vt:lpstr>
      <vt:lpstr>PL/SQL Function</vt:lpstr>
      <vt:lpstr>PL/SQL Function</vt:lpstr>
      <vt:lpstr>PL/SQL Function</vt:lpstr>
      <vt:lpstr>Section 10. Triggers</vt:lpstr>
      <vt:lpstr>Oracle Trigger</vt:lpstr>
      <vt:lpstr>Oracle Trigger</vt:lpstr>
      <vt:lpstr>Oracle Trigger</vt:lpstr>
      <vt:lpstr>Oracle Statement-level Triggers</vt:lpstr>
      <vt:lpstr>Oracle Statement-level Triggers</vt:lpstr>
      <vt:lpstr>Oracle Row-level Triggers</vt:lpstr>
      <vt:lpstr>Oracle row-level trigger example</vt:lpstr>
      <vt:lpstr>INSTEAD OF Triggers</vt:lpstr>
      <vt:lpstr>INSTEAD OF trigger example</vt:lpstr>
      <vt:lpstr>INSTEAD OF trigger example</vt:lpstr>
      <vt:lpstr>INSTEAD OF trigger example</vt:lpstr>
      <vt:lpstr>Oracle Disable Triggers</vt:lpstr>
      <vt:lpstr>PL/SQL - Collections</vt:lpstr>
      <vt:lpstr>Index-By Table</vt:lpstr>
      <vt:lpstr>Nested Tables</vt:lpstr>
      <vt:lpstr>Nested Tables</vt:lpstr>
      <vt:lpstr>Nested Tables</vt:lpstr>
      <vt:lpstr>Index-By Table</vt:lpstr>
      <vt:lpstr>Index-By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Gohil</dc:creator>
  <cp:lastModifiedBy>Vivek Gohil</cp:lastModifiedBy>
  <cp:revision>1</cp:revision>
  <dcterms:created xsi:type="dcterms:W3CDTF">2022-04-20T11:20:07Z</dcterms:created>
  <dcterms:modified xsi:type="dcterms:W3CDTF">2023-09-09T07:17:28Z</dcterms:modified>
</cp:coreProperties>
</file>