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4660"/>
  </p:normalViewPr>
  <p:slideViewPr>
    <p:cSldViewPr snapToGrid="0">
      <p:cViewPr varScale="1">
        <p:scale>
          <a:sx n="156" d="100"/>
          <a:sy n="156" d="100"/>
        </p:scale>
        <p:origin x="1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Gohil" userId="8f3e33861dddeea9" providerId="LiveId" clId="{9CAE2823-91C4-46A7-A1FC-1AA610A4B219}"/>
    <pc:docChg chg="addSld modSld sldOrd">
      <pc:chgData name="Vivek Gohil" userId="8f3e33861dddeea9" providerId="LiveId" clId="{9CAE2823-91C4-46A7-A1FC-1AA610A4B219}" dt="2022-11-28T16:52:08.175" v="47" actId="14100"/>
      <pc:docMkLst>
        <pc:docMk/>
      </pc:docMkLst>
      <pc:sldChg chg="mod modShow">
        <pc:chgData name="Vivek Gohil" userId="8f3e33861dddeea9" providerId="LiveId" clId="{9CAE2823-91C4-46A7-A1FC-1AA610A4B219}" dt="2022-11-28T10:13:41.097" v="0" actId="729"/>
        <pc:sldMkLst>
          <pc:docMk/>
          <pc:sldMk cId="2378549940" sldId="328"/>
        </pc:sldMkLst>
      </pc:sldChg>
      <pc:sldChg chg="mod modShow">
        <pc:chgData name="Vivek Gohil" userId="8f3e33861dddeea9" providerId="LiveId" clId="{9CAE2823-91C4-46A7-A1FC-1AA610A4B219}" dt="2022-11-28T10:13:41.097" v="0" actId="729"/>
        <pc:sldMkLst>
          <pc:docMk/>
          <pc:sldMk cId="1904934441" sldId="329"/>
        </pc:sldMkLst>
      </pc:sldChg>
      <pc:sldChg chg="mod modShow">
        <pc:chgData name="Vivek Gohil" userId="8f3e33861dddeea9" providerId="LiveId" clId="{9CAE2823-91C4-46A7-A1FC-1AA610A4B219}" dt="2022-11-28T10:28:31.766" v="1" actId="729"/>
        <pc:sldMkLst>
          <pc:docMk/>
          <pc:sldMk cId="301903900" sldId="335"/>
        </pc:sldMkLst>
      </pc:sldChg>
      <pc:sldChg chg="mod modShow">
        <pc:chgData name="Vivek Gohil" userId="8f3e33861dddeea9" providerId="LiveId" clId="{9CAE2823-91C4-46A7-A1FC-1AA610A4B219}" dt="2022-11-28T10:28:31.766" v="1" actId="729"/>
        <pc:sldMkLst>
          <pc:docMk/>
          <pc:sldMk cId="2830528303" sldId="336"/>
        </pc:sldMkLst>
      </pc:sldChg>
      <pc:sldChg chg="mod modShow">
        <pc:chgData name="Vivek Gohil" userId="8f3e33861dddeea9" providerId="LiveId" clId="{9CAE2823-91C4-46A7-A1FC-1AA610A4B219}" dt="2022-11-28T10:28:31.766" v="1" actId="729"/>
        <pc:sldMkLst>
          <pc:docMk/>
          <pc:sldMk cId="2588836473" sldId="337"/>
        </pc:sldMkLst>
      </pc:sldChg>
      <pc:sldChg chg="mod modShow">
        <pc:chgData name="Vivek Gohil" userId="8f3e33861dddeea9" providerId="LiveId" clId="{9CAE2823-91C4-46A7-A1FC-1AA610A4B219}" dt="2022-11-28T10:28:31.766" v="1" actId="729"/>
        <pc:sldMkLst>
          <pc:docMk/>
          <pc:sldMk cId="1406748753" sldId="338"/>
        </pc:sldMkLst>
      </pc:sldChg>
      <pc:sldChg chg="mod modShow">
        <pc:chgData name="Vivek Gohil" userId="8f3e33861dddeea9" providerId="LiveId" clId="{9CAE2823-91C4-46A7-A1FC-1AA610A4B219}" dt="2022-11-28T10:28:31.766" v="1" actId="729"/>
        <pc:sldMkLst>
          <pc:docMk/>
          <pc:sldMk cId="3032952507" sldId="339"/>
        </pc:sldMkLst>
      </pc:sldChg>
      <pc:sldChg chg="mod modShow">
        <pc:chgData name="Vivek Gohil" userId="8f3e33861dddeea9" providerId="LiveId" clId="{9CAE2823-91C4-46A7-A1FC-1AA610A4B219}" dt="2022-11-28T10:28:31.766" v="1" actId="729"/>
        <pc:sldMkLst>
          <pc:docMk/>
          <pc:sldMk cId="212338772" sldId="340"/>
        </pc:sldMkLst>
      </pc:sldChg>
      <pc:sldChg chg="mod modShow">
        <pc:chgData name="Vivek Gohil" userId="8f3e33861dddeea9" providerId="LiveId" clId="{9CAE2823-91C4-46A7-A1FC-1AA610A4B219}" dt="2022-11-28T10:28:31.766" v="1" actId="729"/>
        <pc:sldMkLst>
          <pc:docMk/>
          <pc:sldMk cId="1757229407" sldId="341"/>
        </pc:sldMkLst>
      </pc:sldChg>
      <pc:sldChg chg="modSp new mod ord">
        <pc:chgData name="Vivek Gohil" userId="8f3e33861dddeea9" providerId="LiveId" clId="{9CAE2823-91C4-46A7-A1FC-1AA610A4B219}" dt="2022-11-28T16:44:31.599" v="7"/>
        <pc:sldMkLst>
          <pc:docMk/>
          <pc:sldMk cId="470790808" sldId="391"/>
        </pc:sldMkLst>
        <pc:spChg chg="mod">
          <ac:chgData name="Vivek Gohil" userId="8f3e33861dddeea9" providerId="LiveId" clId="{9CAE2823-91C4-46A7-A1FC-1AA610A4B219}" dt="2022-11-28T16:44:02.462" v="5"/>
          <ac:spMkLst>
            <pc:docMk/>
            <pc:sldMk cId="470790808" sldId="391"/>
            <ac:spMk id="2" creationId="{2991710D-8558-F055-9BBD-AE71D693D73A}"/>
          </ac:spMkLst>
        </pc:spChg>
        <pc:spChg chg="mod">
          <ac:chgData name="Vivek Gohil" userId="8f3e33861dddeea9" providerId="LiveId" clId="{9CAE2823-91C4-46A7-A1FC-1AA610A4B219}" dt="2022-11-28T16:44:31.599" v="7"/>
          <ac:spMkLst>
            <pc:docMk/>
            <pc:sldMk cId="470790808" sldId="391"/>
            <ac:spMk id="3" creationId="{5D252DCB-6AA4-54BB-2E7F-7871867069C8}"/>
          </ac:spMkLst>
        </pc:spChg>
      </pc:sldChg>
      <pc:sldChg chg="addSp modSp new mod">
        <pc:chgData name="Vivek Gohil" userId="8f3e33861dddeea9" providerId="LiveId" clId="{9CAE2823-91C4-46A7-A1FC-1AA610A4B219}" dt="2022-11-28T16:50:11.476" v="29" actId="1076"/>
        <pc:sldMkLst>
          <pc:docMk/>
          <pc:sldMk cId="243045855" sldId="392"/>
        </pc:sldMkLst>
        <pc:spChg chg="mod">
          <ac:chgData name="Vivek Gohil" userId="8f3e33861dddeea9" providerId="LiveId" clId="{9CAE2823-91C4-46A7-A1FC-1AA610A4B219}" dt="2022-11-28T16:46:26.908" v="10"/>
          <ac:spMkLst>
            <pc:docMk/>
            <pc:sldMk cId="243045855" sldId="392"/>
            <ac:spMk id="2" creationId="{3BAF229A-63F9-B46A-F3A9-114F92DD5253}"/>
          </ac:spMkLst>
        </pc:spChg>
        <pc:spChg chg="mod">
          <ac:chgData name="Vivek Gohil" userId="8f3e33861dddeea9" providerId="LiveId" clId="{9CAE2823-91C4-46A7-A1FC-1AA610A4B219}" dt="2022-11-28T16:48:34.870" v="16" actId="20577"/>
          <ac:spMkLst>
            <pc:docMk/>
            <pc:sldMk cId="243045855" sldId="392"/>
            <ac:spMk id="3" creationId="{D14F78C5-0144-68E9-1C1B-34CB710B7137}"/>
          </ac:spMkLst>
        </pc:spChg>
        <pc:spChg chg="add mod">
          <ac:chgData name="Vivek Gohil" userId="8f3e33861dddeea9" providerId="LiveId" clId="{9CAE2823-91C4-46A7-A1FC-1AA610A4B219}" dt="2022-11-28T16:50:11.476" v="29" actId="1076"/>
          <ac:spMkLst>
            <pc:docMk/>
            <pc:sldMk cId="243045855" sldId="392"/>
            <ac:spMk id="5" creationId="{B959E162-0930-AAE9-4021-6FF22981B35D}"/>
          </ac:spMkLst>
        </pc:spChg>
      </pc:sldChg>
      <pc:sldChg chg="addSp modSp new mod">
        <pc:chgData name="Vivek Gohil" userId="8f3e33861dddeea9" providerId="LiveId" clId="{9CAE2823-91C4-46A7-A1FC-1AA610A4B219}" dt="2022-11-28T16:51:16.156" v="38" actId="20577"/>
        <pc:sldMkLst>
          <pc:docMk/>
          <pc:sldMk cId="2235612314" sldId="393"/>
        </pc:sldMkLst>
        <pc:spChg chg="mod">
          <ac:chgData name="Vivek Gohil" userId="8f3e33861dddeea9" providerId="LiveId" clId="{9CAE2823-91C4-46A7-A1FC-1AA610A4B219}" dt="2022-11-28T16:50:24.850" v="31"/>
          <ac:spMkLst>
            <pc:docMk/>
            <pc:sldMk cId="2235612314" sldId="393"/>
            <ac:spMk id="2" creationId="{247D0922-24AF-82BF-896D-B2120FA1D9C4}"/>
          </ac:spMkLst>
        </pc:spChg>
        <pc:spChg chg="mod">
          <ac:chgData name="Vivek Gohil" userId="8f3e33861dddeea9" providerId="LiveId" clId="{9CAE2823-91C4-46A7-A1FC-1AA610A4B219}" dt="2022-11-28T16:50:35.296" v="32"/>
          <ac:spMkLst>
            <pc:docMk/>
            <pc:sldMk cId="2235612314" sldId="393"/>
            <ac:spMk id="3" creationId="{ED435E66-5D51-2DCC-CFE9-35BABA1AD075}"/>
          </ac:spMkLst>
        </pc:spChg>
        <pc:spChg chg="add mod">
          <ac:chgData name="Vivek Gohil" userId="8f3e33861dddeea9" providerId="LiveId" clId="{9CAE2823-91C4-46A7-A1FC-1AA610A4B219}" dt="2022-11-28T16:51:16.156" v="38" actId="20577"/>
          <ac:spMkLst>
            <pc:docMk/>
            <pc:sldMk cId="2235612314" sldId="393"/>
            <ac:spMk id="5" creationId="{2A821DED-48BC-601E-6C66-A94A0C173BA0}"/>
          </ac:spMkLst>
        </pc:spChg>
      </pc:sldChg>
      <pc:sldChg chg="addSp modSp new mod">
        <pc:chgData name="Vivek Gohil" userId="8f3e33861dddeea9" providerId="LiveId" clId="{9CAE2823-91C4-46A7-A1FC-1AA610A4B219}" dt="2022-11-28T16:52:08.175" v="47" actId="14100"/>
        <pc:sldMkLst>
          <pc:docMk/>
          <pc:sldMk cId="1249367912" sldId="394"/>
        </pc:sldMkLst>
        <pc:spChg chg="mod">
          <ac:chgData name="Vivek Gohil" userId="8f3e33861dddeea9" providerId="LiveId" clId="{9CAE2823-91C4-46A7-A1FC-1AA610A4B219}" dt="2022-11-28T16:51:31.545" v="40"/>
          <ac:spMkLst>
            <pc:docMk/>
            <pc:sldMk cId="1249367912" sldId="394"/>
            <ac:spMk id="2" creationId="{3F3015BB-FA9F-1420-5EF3-E0FCFB25A32C}"/>
          </ac:spMkLst>
        </pc:spChg>
        <pc:spChg chg="mod">
          <ac:chgData name="Vivek Gohil" userId="8f3e33861dddeea9" providerId="LiveId" clId="{9CAE2823-91C4-46A7-A1FC-1AA610A4B219}" dt="2022-11-28T16:51:41.603" v="42"/>
          <ac:spMkLst>
            <pc:docMk/>
            <pc:sldMk cId="1249367912" sldId="394"/>
            <ac:spMk id="3" creationId="{E1E49AB4-7641-F2F7-2BC1-928FEE91462D}"/>
          </ac:spMkLst>
        </pc:spChg>
        <pc:spChg chg="add mod">
          <ac:chgData name="Vivek Gohil" userId="8f3e33861dddeea9" providerId="LiveId" clId="{9CAE2823-91C4-46A7-A1FC-1AA610A4B219}" dt="2022-11-28T16:52:08.175" v="47" actId="14100"/>
          <ac:spMkLst>
            <pc:docMk/>
            <pc:sldMk cId="1249367912" sldId="394"/>
            <ac:spMk id="5" creationId="{E4BEEFA5-894A-B6BE-CF07-D226EA5BBAE6}"/>
          </ac:spMkLst>
        </pc:spChg>
      </pc:sldChg>
    </pc:docChg>
  </pc:docChgLst>
  <pc:docChgLst>
    <pc:chgData name="Vivek Gohil" userId="8f3e33861dddeea9" providerId="LiveId" clId="{505A5EB4-FA54-4F01-9E12-3083D85F6F74}"/>
    <pc:docChg chg="undo redo custSel addSld delSld modSld sldOrd">
      <pc:chgData name="Vivek Gohil" userId="8f3e33861dddeea9" providerId="LiveId" clId="{505A5EB4-FA54-4F01-9E12-3083D85F6F74}" dt="2022-05-07T08:35:21.733" v="3291"/>
      <pc:docMkLst>
        <pc:docMk/>
      </pc:docMkLst>
      <pc:sldChg chg="modSp mod">
        <pc:chgData name="Vivek Gohil" userId="8f3e33861dddeea9" providerId="LiveId" clId="{505A5EB4-FA54-4F01-9E12-3083D85F6F74}" dt="2022-04-21T04:47:20.772" v="1886"/>
        <pc:sldMkLst>
          <pc:docMk/>
          <pc:sldMk cId="1217152385" sldId="256"/>
        </pc:sldMkLst>
        <pc:spChg chg="mod">
          <ac:chgData name="Vivek Gohil" userId="8f3e33861dddeea9" providerId="LiveId" clId="{505A5EB4-FA54-4F01-9E12-3083D85F6F74}" dt="2022-04-21T04:47:20.772" v="1886"/>
          <ac:spMkLst>
            <pc:docMk/>
            <pc:sldMk cId="1217152385" sldId="256"/>
            <ac:spMk id="2" creationId="{85AEB55C-2C5D-4783-A564-48BAEB0DC639}"/>
          </ac:spMkLst>
        </pc:spChg>
        <pc:spChg chg="mod">
          <ac:chgData name="Vivek Gohil" userId="8f3e33861dddeea9" providerId="LiveId" clId="{505A5EB4-FA54-4F01-9E12-3083D85F6F74}" dt="2022-04-21T04:47:20.772" v="1886"/>
          <ac:spMkLst>
            <pc:docMk/>
            <pc:sldMk cId="1217152385" sldId="256"/>
            <ac:spMk id="3" creationId="{A34754DF-C2F6-4318-BEE3-8DDFB87B6312}"/>
          </ac:spMkLst>
        </pc:spChg>
      </pc:sldChg>
      <pc:sldChg chg="modSp new mod modAnim">
        <pc:chgData name="Vivek Gohil" userId="8f3e33861dddeea9" providerId="LiveId" clId="{505A5EB4-FA54-4F01-9E12-3083D85F6F74}" dt="2022-04-21T04:47:20.772" v="1886"/>
        <pc:sldMkLst>
          <pc:docMk/>
          <pc:sldMk cId="547154059" sldId="257"/>
        </pc:sldMkLst>
        <pc:spChg chg="mod">
          <ac:chgData name="Vivek Gohil" userId="8f3e33861dddeea9" providerId="LiveId" clId="{505A5EB4-FA54-4F01-9E12-3083D85F6F74}" dt="2022-04-21T04:47:20.772" v="1886"/>
          <ac:spMkLst>
            <pc:docMk/>
            <pc:sldMk cId="547154059" sldId="257"/>
            <ac:spMk id="2" creationId="{E661A950-2171-415D-8BC4-0723747DDB57}"/>
          </ac:spMkLst>
        </pc:spChg>
        <pc:spChg chg="mod">
          <ac:chgData name="Vivek Gohil" userId="8f3e33861dddeea9" providerId="LiveId" clId="{505A5EB4-FA54-4F01-9E12-3083D85F6F74}" dt="2022-04-21T04:47:20.772" v="1886"/>
          <ac:spMkLst>
            <pc:docMk/>
            <pc:sldMk cId="547154059" sldId="257"/>
            <ac:spMk id="3" creationId="{64592FB5-0B1D-4F54-8A41-FD02B453D3E8}"/>
          </ac:spMkLst>
        </pc:spChg>
      </pc:sldChg>
      <pc:sldChg chg="modSp new mod modAnim">
        <pc:chgData name="Vivek Gohil" userId="8f3e33861dddeea9" providerId="LiveId" clId="{505A5EB4-FA54-4F01-9E12-3083D85F6F74}" dt="2022-04-21T04:47:20.772" v="1886"/>
        <pc:sldMkLst>
          <pc:docMk/>
          <pc:sldMk cId="28764412" sldId="258"/>
        </pc:sldMkLst>
        <pc:spChg chg="mod">
          <ac:chgData name="Vivek Gohil" userId="8f3e33861dddeea9" providerId="LiveId" clId="{505A5EB4-FA54-4F01-9E12-3083D85F6F74}" dt="2022-04-21T04:47:20.772" v="1886"/>
          <ac:spMkLst>
            <pc:docMk/>
            <pc:sldMk cId="28764412" sldId="258"/>
            <ac:spMk id="2" creationId="{E3AB5073-3AB8-4A3F-895C-1B0F0BED9E2B}"/>
          </ac:spMkLst>
        </pc:spChg>
        <pc:spChg chg="mod">
          <ac:chgData name="Vivek Gohil" userId="8f3e33861dddeea9" providerId="LiveId" clId="{505A5EB4-FA54-4F01-9E12-3083D85F6F74}" dt="2022-04-21T04:47:20.772" v="1886"/>
          <ac:spMkLst>
            <pc:docMk/>
            <pc:sldMk cId="28764412" sldId="258"/>
            <ac:spMk id="3" creationId="{CE03878F-F931-4A72-A9E1-6A8CDCF99886}"/>
          </ac:spMkLst>
        </pc:spChg>
      </pc:sldChg>
      <pc:sldChg chg="modSp new mod modAnim">
        <pc:chgData name="Vivek Gohil" userId="8f3e33861dddeea9" providerId="LiveId" clId="{505A5EB4-FA54-4F01-9E12-3083D85F6F74}" dt="2022-04-21T04:47:20.772" v="1886"/>
        <pc:sldMkLst>
          <pc:docMk/>
          <pc:sldMk cId="1181976777" sldId="259"/>
        </pc:sldMkLst>
        <pc:spChg chg="mod">
          <ac:chgData name="Vivek Gohil" userId="8f3e33861dddeea9" providerId="LiveId" clId="{505A5EB4-FA54-4F01-9E12-3083D85F6F74}" dt="2022-04-21T04:47:20.772" v="1886"/>
          <ac:spMkLst>
            <pc:docMk/>
            <pc:sldMk cId="1181976777" sldId="259"/>
            <ac:spMk id="2" creationId="{6292C87D-C8AD-484C-BC8E-12399FFB6221}"/>
          </ac:spMkLst>
        </pc:spChg>
        <pc:spChg chg="mod">
          <ac:chgData name="Vivek Gohil" userId="8f3e33861dddeea9" providerId="LiveId" clId="{505A5EB4-FA54-4F01-9E12-3083D85F6F74}" dt="2022-04-21T04:47:20.772" v="1886"/>
          <ac:spMkLst>
            <pc:docMk/>
            <pc:sldMk cId="1181976777" sldId="259"/>
            <ac:spMk id="3" creationId="{323EEB04-C24A-452F-9F8F-72CA3F97A4CD}"/>
          </ac:spMkLst>
        </pc:spChg>
      </pc:sldChg>
      <pc:sldChg chg="addSp delSp modSp new mod modAnim">
        <pc:chgData name="Vivek Gohil" userId="8f3e33861dddeea9" providerId="LiveId" clId="{505A5EB4-FA54-4F01-9E12-3083D85F6F74}" dt="2022-04-21T04:47:20.772" v="1886"/>
        <pc:sldMkLst>
          <pc:docMk/>
          <pc:sldMk cId="2181000981" sldId="260"/>
        </pc:sldMkLst>
        <pc:spChg chg="mod">
          <ac:chgData name="Vivek Gohil" userId="8f3e33861dddeea9" providerId="LiveId" clId="{505A5EB4-FA54-4F01-9E12-3083D85F6F74}" dt="2022-04-21T04:47:20.772" v="1886"/>
          <ac:spMkLst>
            <pc:docMk/>
            <pc:sldMk cId="2181000981" sldId="260"/>
            <ac:spMk id="2" creationId="{5E750130-07B6-4E55-A399-35619119286C}"/>
          </ac:spMkLst>
        </pc:spChg>
        <pc:spChg chg="del">
          <ac:chgData name="Vivek Gohil" userId="8f3e33861dddeea9" providerId="LiveId" clId="{505A5EB4-FA54-4F01-9E12-3083D85F6F74}" dt="2022-04-20T11:30:18.186" v="169"/>
          <ac:spMkLst>
            <pc:docMk/>
            <pc:sldMk cId="2181000981" sldId="260"/>
            <ac:spMk id="3" creationId="{94B89E36-AB84-4D2B-840C-3474433AF65B}"/>
          </ac:spMkLst>
        </pc:spChg>
        <pc:spChg chg="add mod">
          <ac:chgData name="Vivek Gohil" userId="8f3e33861dddeea9" providerId="LiveId" clId="{505A5EB4-FA54-4F01-9E12-3083D85F6F74}" dt="2022-04-20T11:31:34.314" v="177" actId="14100"/>
          <ac:spMkLst>
            <pc:docMk/>
            <pc:sldMk cId="2181000981" sldId="260"/>
            <ac:spMk id="4" creationId="{A4C2806C-21E4-4D45-A02B-84426A7AE13F}"/>
          </ac:spMkLst>
        </pc:spChg>
        <pc:spChg chg="add mod">
          <ac:chgData name="Vivek Gohil" userId="8f3e33861dddeea9" providerId="LiveId" clId="{505A5EB4-FA54-4F01-9E12-3083D85F6F74}" dt="2022-04-20T11:37:43.748" v="199" actId="14100"/>
          <ac:spMkLst>
            <pc:docMk/>
            <pc:sldMk cId="2181000981" sldId="260"/>
            <ac:spMk id="6" creationId="{3E2634D0-CC89-4DA5-9A4B-7A4B7BFBE458}"/>
          </ac:spMkLst>
        </pc:spChg>
        <pc:picChg chg="add mod">
          <ac:chgData name="Vivek Gohil" userId="8f3e33861dddeea9" providerId="LiveId" clId="{505A5EB4-FA54-4F01-9E12-3083D85F6F74}" dt="2022-04-21T04:47:20.772" v="1886"/>
          <ac:picMkLst>
            <pc:docMk/>
            <pc:sldMk cId="2181000981" sldId="260"/>
            <ac:picMk id="1026" creationId="{DDC02427-B24B-4916-BA86-F12B2408A59F}"/>
          </ac:picMkLst>
        </pc:picChg>
      </pc:sldChg>
      <pc:sldChg chg="modSp new mod modAnim">
        <pc:chgData name="Vivek Gohil" userId="8f3e33861dddeea9" providerId="LiveId" clId="{505A5EB4-FA54-4F01-9E12-3083D85F6F74}" dt="2022-04-21T04:47:20.772" v="1886"/>
        <pc:sldMkLst>
          <pc:docMk/>
          <pc:sldMk cId="3989776411" sldId="261"/>
        </pc:sldMkLst>
        <pc:spChg chg="mod">
          <ac:chgData name="Vivek Gohil" userId="8f3e33861dddeea9" providerId="LiveId" clId="{505A5EB4-FA54-4F01-9E12-3083D85F6F74}" dt="2022-04-21T04:47:20.772" v="1886"/>
          <ac:spMkLst>
            <pc:docMk/>
            <pc:sldMk cId="3989776411" sldId="261"/>
            <ac:spMk id="2" creationId="{7BF2E34B-7796-4DD9-812B-149DDAD5227E}"/>
          </ac:spMkLst>
        </pc:spChg>
        <pc:spChg chg="mod">
          <ac:chgData name="Vivek Gohil" userId="8f3e33861dddeea9" providerId="LiveId" clId="{505A5EB4-FA54-4F01-9E12-3083D85F6F74}" dt="2022-04-21T04:47:20.772" v="1886"/>
          <ac:spMkLst>
            <pc:docMk/>
            <pc:sldMk cId="3989776411" sldId="261"/>
            <ac:spMk id="3" creationId="{69EDA45F-4800-456A-98A3-30E4481C8B57}"/>
          </ac:spMkLst>
        </pc:spChg>
      </pc:sldChg>
      <pc:sldChg chg="addSp delSp modSp new mod modAnim">
        <pc:chgData name="Vivek Gohil" userId="8f3e33861dddeea9" providerId="LiveId" clId="{505A5EB4-FA54-4F01-9E12-3083D85F6F74}" dt="2022-04-21T04:47:20.772" v="1886"/>
        <pc:sldMkLst>
          <pc:docMk/>
          <pc:sldMk cId="4148406402" sldId="262"/>
        </pc:sldMkLst>
        <pc:spChg chg="mod">
          <ac:chgData name="Vivek Gohil" userId="8f3e33861dddeea9" providerId="LiveId" clId="{505A5EB4-FA54-4F01-9E12-3083D85F6F74}" dt="2022-04-21T04:47:20.772" v="1886"/>
          <ac:spMkLst>
            <pc:docMk/>
            <pc:sldMk cId="4148406402" sldId="262"/>
            <ac:spMk id="2" creationId="{D4961BA7-D02D-4836-B724-7D863C0CEC66}"/>
          </ac:spMkLst>
        </pc:spChg>
        <pc:spChg chg="add del mod">
          <ac:chgData name="Vivek Gohil" userId="8f3e33861dddeea9" providerId="LiveId" clId="{505A5EB4-FA54-4F01-9E12-3083D85F6F74}" dt="2022-04-21T04:47:20.772" v="1886"/>
          <ac:spMkLst>
            <pc:docMk/>
            <pc:sldMk cId="4148406402" sldId="262"/>
            <ac:spMk id="3" creationId="{9D512ACA-B1B1-479A-AB41-410444E15CC5}"/>
          </ac:spMkLst>
        </pc:spChg>
        <pc:spChg chg="add del">
          <ac:chgData name="Vivek Gohil" userId="8f3e33861dddeea9" providerId="LiveId" clId="{505A5EB4-FA54-4F01-9E12-3083D85F6F74}" dt="2022-04-20T11:40:49.621" v="231" actId="11529"/>
          <ac:spMkLst>
            <pc:docMk/>
            <pc:sldMk cId="4148406402" sldId="262"/>
            <ac:spMk id="6" creationId="{2D35E319-4CB4-4B29-B470-7B5C4E069E7F}"/>
          </ac:spMkLst>
        </pc:spChg>
        <pc:spChg chg="add mod">
          <ac:chgData name="Vivek Gohil" userId="8f3e33861dddeea9" providerId="LiveId" clId="{505A5EB4-FA54-4F01-9E12-3083D85F6F74}" dt="2022-04-20T11:41:20.167" v="238" actId="14100"/>
          <ac:spMkLst>
            <pc:docMk/>
            <pc:sldMk cId="4148406402" sldId="262"/>
            <ac:spMk id="7" creationId="{3C518431-3965-440B-B306-16CFB7260635}"/>
          </ac:spMkLst>
        </pc:spChg>
        <pc:spChg chg="add mod">
          <ac:chgData name="Vivek Gohil" userId="8f3e33861dddeea9" providerId="LiveId" clId="{505A5EB4-FA54-4F01-9E12-3083D85F6F74}" dt="2022-04-20T11:42:03.541" v="246" actId="14100"/>
          <ac:spMkLst>
            <pc:docMk/>
            <pc:sldMk cId="4148406402" sldId="262"/>
            <ac:spMk id="8" creationId="{D16074D8-DD2B-4BBD-9001-AD467CD95CD1}"/>
          </ac:spMkLst>
        </pc:spChg>
        <pc:spChg chg="add del">
          <ac:chgData name="Vivek Gohil" userId="8f3e33861dddeea9" providerId="LiveId" clId="{505A5EB4-FA54-4F01-9E12-3083D85F6F74}" dt="2022-04-20T11:43:51.217" v="258" actId="478"/>
          <ac:spMkLst>
            <pc:docMk/>
            <pc:sldMk cId="4148406402" sldId="262"/>
            <ac:spMk id="9" creationId="{5F8F684E-3B5D-478D-9769-5A5773C47635}"/>
          </ac:spMkLst>
        </pc:spChg>
        <pc:spChg chg="add del mod">
          <ac:chgData name="Vivek Gohil" userId="8f3e33861dddeea9" providerId="LiveId" clId="{505A5EB4-FA54-4F01-9E12-3083D85F6F74}" dt="2022-04-20T11:43:36.447" v="257" actId="478"/>
          <ac:spMkLst>
            <pc:docMk/>
            <pc:sldMk cId="4148406402" sldId="262"/>
            <ac:spMk id="10" creationId="{2F305789-9FFB-48D5-8291-562C6BD0EFB2}"/>
          </ac:spMkLst>
        </pc:spChg>
        <pc:spChg chg="add mod">
          <ac:chgData name="Vivek Gohil" userId="8f3e33861dddeea9" providerId="LiveId" clId="{505A5EB4-FA54-4F01-9E12-3083D85F6F74}" dt="2022-04-20T11:43:18.157" v="254" actId="14100"/>
          <ac:spMkLst>
            <pc:docMk/>
            <pc:sldMk cId="4148406402" sldId="262"/>
            <ac:spMk id="11" creationId="{ADA73284-6A87-4B54-9BF8-EFF2E3EEE990}"/>
          </ac:spMkLst>
        </pc:spChg>
        <pc:picChg chg="add del mod">
          <ac:chgData name="Vivek Gohil" userId="8f3e33861dddeea9" providerId="LiveId" clId="{505A5EB4-FA54-4F01-9E12-3083D85F6F74}" dt="2022-04-20T11:40:04.040" v="221"/>
          <ac:picMkLst>
            <pc:docMk/>
            <pc:sldMk cId="4148406402" sldId="262"/>
            <ac:picMk id="4" creationId="{585F17D8-A488-449F-B103-8587D9D5D650}"/>
          </ac:picMkLst>
        </pc:picChg>
        <pc:picChg chg="add mod">
          <ac:chgData name="Vivek Gohil" userId="8f3e33861dddeea9" providerId="LiveId" clId="{505A5EB4-FA54-4F01-9E12-3083D85F6F74}" dt="2022-04-20T11:40:45.105" v="229" actId="1076"/>
          <ac:picMkLst>
            <pc:docMk/>
            <pc:sldMk cId="4148406402" sldId="262"/>
            <ac:picMk id="5" creationId="{60E13652-1BD7-414A-A407-558967F01F50}"/>
          </ac:picMkLst>
        </pc:picChg>
        <pc:picChg chg="add del mod">
          <ac:chgData name="Vivek Gohil" userId="8f3e33861dddeea9" providerId="LiveId" clId="{505A5EB4-FA54-4F01-9E12-3083D85F6F74}" dt="2022-04-20T11:40:06.205" v="223"/>
          <ac:picMkLst>
            <pc:docMk/>
            <pc:sldMk cId="4148406402" sldId="262"/>
            <ac:picMk id="2050" creationId="{17237194-CBBC-41C8-BE2B-F57D1F283067}"/>
          </ac:picMkLst>
        </pc:picChg>
        <pc:picChg chg="add del">
          <ac:chgData name="Vivek Gohil" userId="8f3e33861dddeea9" providerId="LiveId" clId="{505A5EB4-FA54-4F01-9E12-3083D85F6F74}" dt="2022-04-20T11:40:51.207" v="233"/>
          <ac:picMkLst>
            <pc:docMk/>
            <pc:sldMk cId="4148406402" sldId="262"/>
            <ac:picMk id="2052" creationId="{AA088D1A-9967-4A84-8363-5D76C087A30B}"/>
          </ac:picMkLst>
        </pc:picChg>
      </pc:sldChg>
      <pc:sldChg chg="addSp delSp modSp new mod ord modClrScheme modAnim chgLayout">
        <pc:chgData name="Vivek Gohil" userId="8f3e33861dddeea9" providerId="LiveId" clId="{505A5EB4-FA54-4F01-9E12-3083D85F6F74}" dt="2022-04-21T04:47:20.772" v="1886"/>
        <pc:sldMkLst>
          <pc:docMk/>
          <pc:sldMk cId="2483755098" sldId="263"/>
        </pc:sldMkLst>
        <pc:spChg chg="mod ord">
          <ac:chgData name="Vivek Gohil" userId="8f3e33861dddeea9" providerId="LiveId" clId="{505A5EB4-FA54-4F01-9E12-3083D85F6F74}" dt="2022-04-21T04:47:20.772" v="1886"/>
          <ac:spMkLst>
            <pc:docMk/>
            <pc:sldMk cId="2483755098" sldId="263"/>
            <ac:spMk id="2" creationId="{AAD26A81-A741-469B-A3ED-C16165A2B126}"/>
          </ac:spMkLst>
        </pc:spChg>
        <pc:spChg chg="mod ord">
          <ac:chgData name="Vivek Gohil" userId="8f3e33861dddeea9" providerId="LiveId" clId="{505A5EB4-FA54-4F01-9E12-3083D85F6F74}" dt="2022-04-21T04:47:20.772" v="1886"/>
          <ac:spMkLst>
            <pc:docMk/>
            <pc:sldMk cId="2483755098" sldId="263"/>
            <ac:spMk id="3" creationId="{B829CCE6-A2D2-41C2-B41A-5045424FCC13}"/>
          </ac:spMkLst>
        </pc:spChg>
        <pc:spChg chg="add del mod ord">
          <ac:chgData name="Vivek Gohil" userId="8f3e33861dddeea9" providerId="LiveId" clId="{505A5EB4-FA54-4F01-9E12-3083D85F6F74}" dt="2022-04-20T11:49:31.507" v="328" actId="478"/>
          <ac:spMkLst>
            <pc:docMk/>
            <pc:sldMk cId="2483755098" sldId="263"/>
            <ac:spMk id="5" creationId="{EADB6D69-5755-4240-BB7A-D91AD76DD7E4}"/>
          </ac:spMkLst>
        </pc:spChg>
        <pc:spChg chg="add del mod ord">
          <ac:chgData name="Vivek Gohil" userId="8f3e33861dddeea9" providerId="LiveId" clId="{505A5EB4-FA54-4F01-9E12-3083D85F6F74}" dt="2022-04-20T11:50:26.340" v="339" actId="700"/>
          <ac:spMkLst>
            <pc:docMk/>
            <pc:sldMk cId="2483755098" sldId="263"/>
            <ac:spMk id="6" creationId="{3CB1D8E4-7BB2-41CA-856A-A0910F227125}"/>
          </ac:spMkLst>
        </pc:spChg>
        <pc:picChg chg="add del mod">
          <ac:chgData name="Vivek Gohil" userId="8f3e33861dddeea9" providerId="LiveId" clId="{505A5EB4-FA54-4F01-9E12-3083D85F6F74}" dt="2022-04-20T11:49:07.891" v="324" actId="478"/>
          <ac:picMkLst>
            <pc:docMk/>
            <pc:sldMk cId="2483755098" sldId="263"/>
            <ac:picMk id="4" creationId="{4B970040-7EC4-4DD7-93CA-E8152CD5C1C9}"/>
          </ac:picMkLst>
        </pc:picChg>
        <pc:picChg chg="add del mod">
          <ac:chgData name="Vivek Gohil" userId="8f3e33861dddeea9" providerId="LiveId" clId="{505A5EB4-FA54-4F01-9E12-3083D85F6F74}" dt="2022-04-20T11:50:25.938" v="338" actId="1076"/>
          <ac:picMkLst>
            <pc:docMk/>
            <pc:sldMk cId="2483755098" sldId="263"/>
            <ac:picMk id="3074" creationId="{BCA8DF36-3DB7-4CF6-92D2-AA9F66333020}"/>
          </ac:picMkLst>
        </pc:picChg>
      </pc:sldChg>
      <pc:sldChg chg="new del">
        <pc:chgData name="Vivek Gohil" userId="8f3e33861dddeea9" providerId="LiveId" clId="{505A5EB4-FA54-4F01-9E12-3083D85F6F74}" dt="2022-04-20T12:15:10.474" v="375" actId="2696"/>
        <pc:sldMkLst>
          <pc:docMk/>
          <pc:sldMk cId="3912147617" sldId="264"/>
        </pc:sldMkLst>
      </pc:sldChg>
      <pc:sldChg chg="addSp delSp modSp new mod modAnim">
        <pc:chgData name="Vivek Gohil" userId="8f3e33861dddeea9" providerId="LiveId" clId="{505A5EB4-FA54-4F01-9E12-3083D85F6F74}" dt="2022-04-21T04:47:20.772" v="1886"/>
        <pc:sldMkLst>
          <pc:docMk/>
          <pc:sldMk cId="3422053422" sldId="265"/>
        </pc:sldMkLst>
        <pc:spChg chg="mod">
          <ac:chgData name="Vivek Gohil" userId="8f3e33861dddeea9" providerId="LiveId" clId="{505A5EB4-FA54-4F01-9E12-3083D85F6F74}" dt="2022-04-21T04:47:20.772" v="1886"/>
          <ac:spMkLst>
            <pc:docMk/>
            <pc:sldMk cId="3422053422" sldId="265"/>
            <ac:spMk id="2" creationId="{300009E3-519B-4F8C-93C5-0376E56DC67C}"/>
          </ac:spMkLst>
        </pc:spChg>
        <pc:spChg chg="mod">
          <ac:chgData name="Vivek Gohil" userId="8f3e33861dddeea9" providerId="LiveId" clId="{505A5EB4-FA54-4F01-9E12-3083D85F6F74}" dt="2022-04-21T04:47:20.772" v="1886"/>
          <ac:spMkLst>
            <pc:docMk/>
            <pc:sldMk cId="3422053422" sldId="265"/>
            <ac:spMk id="3" creationId="{9EAD3103-C9C1-4303-BA53-6ADA9BCDAD3F}"/>
          </ac:spMkLst>
        </pc:spChg>
        <pc:spChg chg="add mod">
          <ac:chgData name="Vivek Gohil" userId="8f3e33861dddeea9" providerId="LiveId" clId="{505A5EB4-FA54-4F01-9E12-3083D85F6F74}" dt="2022-04-20T11:51:59.156" v="356" actId="208"/>
          <ac:spMkLst>
            <pc:docMk/>
            <pc:sldMk cId="3422053422" sldId="265"/>
            <ac:spMk id="5" creationId="{D1D1EE30-EFB3-4D61-A6F0-40330D42170B}"/>
          </ac:spMkLst>
        </pc:spChg>
        <pc:spChg chg="add mod">
          <ac:chgData name="Vivek Gohil" userId="8f3e33861dddeea9" providerId="LiveId" clId="{505A5EB4-FA54-4F01-9E12-3083D85F6F74}" dt="2022-04-20T12:17:03.876" v="395" actId="1076"/>
          <ac:spMkLst>
            <pc:docMk/>
            <pc:sldMk cId="3422053422" sldId="265"/>
            <ac:spMk id="7" creationId="{DC6419C0-F681-4737-B181-700B62541756}"/>
          </ac:spMkLst>
        </pc:spChg>
        <pc:spChg chg="add mod">
          <ac:chgData name="Vivek Gohil" userId="8f3e33861dddeea9" providerId="LiveId" clId="{505A5EB4-FA54-4F01-9E12-3083D85F6F74}" dt="2022-04-20T12:16:59.953" v="394" actId="1076"/>
          <ac:spMkLst>
            <pc:docMk/>
            <pc:sldMk cId="3422053422" sldId="265"/>
            <ac:spMk id="8" creationId="{F2CC842F-18F5-4075-A7D2-18FF13F804B2}"/>
          </ac:spMkLst>
        </pc:spChg>
        <pc:spChg chg="add del mod">
          <ac:chgData name="Vivek Gohil" userId="8f3e33861dddeea9" providerId="LiveId" clId="{505A5EB4-FA54-4F01-9E12-3083D85F6F74}" dt="2022-04-20T12:16:40.981" v="392"/>
          <ac:spMkLst>
            <pc:docMk/>
            <pc:sldMk cId="3422053422" sldId="265"/>
            <ac:spMk id="9" creationId="{A0486F16-2414-4F73-91A0-7D7DD894D2E6}"/>
          </ac:spMkLst>
        </pc:spChg>
      </pc:sldChg>
      <pc:sldChg chg="modSp new mod ord modAnim">
        <pc:chgData name="Vivek Gohil" userId="8f3e33861dddeea9" providerId="LiveId" clId="{505A5EB4-FA54-4F01-9E12-3083D85F6F74}" dt="2022-04-21T04:47:20.772" v="1886"/>
        <pc:sldMkLst>
          <pc:docMk/>
          <pc:sldMk cId="52307724" sldId="266"/>
        </pc:sldMkLst>
        <pc:spChg chg="mod">
          <ac:chgData name="Vivek Gohil" userId="8f3e33861dddeea9" providerId="LiveId" clId="{505A5EB4-FA54-4F01-9E12-3083D85F6F74}" dt="2022-04-21T04:47:20.772" v="1886"/>
          <ac:spMkLst>
            <pc:docMk/>
            <pc:sldMk cId="52307724" sldId="266"/>
            <ac:spMk id="2" creationId="{3C2E47C8-773E-459E-BB96-2F7BCA4AB822}"/>
          </ac:spMkLst>
        </pc:spChg>
        <pc:spChg chg="mod">
          <ac:chgData name="Vivek Gohil" userId="8f3e33861dddeea9" providerId="LiveId" clId="{505A5EB4-FA54-4F01-9E12-3083D85F6F74}" dt="2022-04-21T04:47:20.772" v="1886"/>
          <ac:spMkLst>
            <pc:docMk/>
            <pc:sldMk cId="52307724" sldId="266"/>
            <ac:spMk id="3" creationId="{DF6EABF6-EADD-476F-A100-25CDD457D9BE}"/>
          </ac:spMkLst>
        </pc:spChg>
      </pc:sldChg>
      <pc:sldChg chg="modSp new del mod ord">
        <pc:chgData name="Vivek Gohil" userId="8f3e33861dddeea9" providerId="LiveId" clId="{505A5EB4-FA54-4F01-9E12-3083D85F6F74}" dt="2022-04-20T12:15:49.050" v="384" actId="47"/>
        <pc:sldMkLst>
          <pc:docMk/>
          <pc:sldMk cId="33909221" sldId="267"/>
        </pc:sldMkLst>
        <pc:spChg chg="mod">
          <ac:chgData name="Vivek Gohil" userId="8f3e33861dddeea9" providerId="LiveId" clId="{505A5EB4-FA54-4F01-9E12-3083D85F6F74}" dt="2022-04-20T12:15:26.996" v="382" actId="20577"/>
          <ac:spMkLst>
            <pc:docMk/>
            <pc:sldMk cId="33909221" sldId="267"/>
            <ac:spMk id="2" creationId="{6A705EA4-3C88-487D-80FD-A355DA28CCA9}"/>
          </ac:spMkLst>
        </pc:spChg>
        <pc:spChg chg="mod">
          <ac:chgData name="Vivek Gohil" userId="8f3e33861dddeea9" providerId="LiveId" clId="{505A5EB4-FA54-4F01-9E12-3083D85F6F74}" dt="2022-04-20T12:15:35.235" v="383"/>
          <ac:spMkLst>
            <pc:docMk/>
            <pc:sldMk cId="33909221" sldId="267"/>
            <ac:spMk id="3" creationId="{17EA8B7F-66E0-4FF7-9183-E4BFD377FCD9}"/>
          </ac:spMkLst>
        </pc:spChg>
      </pc:sldChg>
      <pc:sldChg chg="addSp modSp new mod ord modAnim">
        <pc:chgData name="Vivek Gohil" userId="8f3e33861dddeea9" providerId="LiveId" clId="{505A5EB4-FA54-4F01-9E12-3083D85F6F74}" dt="2022-04-21T04:47:20.772" v="1886"/>
        <pc:sldMkLst>
          <pc:docMk/>
          <pc:sldMk cId="3692523805" sldId="267"/>
        </pc:sldMkLst>
        <pc:spChg chg="mod">
          <ac:chgData name="Vivek Gohil" userId="8f3e33861dddeea9" providerId="LiveId" clId="{505A5EB4-FA54-4F01-9E12-3083D85F6F74}" dt="2022-04-21T04:47:20.772" v="1886"/>
          <ac:spMkLst>
            <pc:docMk/>
            <pc:sldMk cId="3692523805" sldId="267"/>
            <ac:spMk id="2" creationId="{77C5A82C-8880-45C4-AF3E-39245E88473C}"/>
          </ac:spMkLst>
        </pc:spChg>
        <pc:spChg chg="mod">
          <ac:chgData name="Vivek Gohil" userId="8f3e33861dddeea9" providerId="LiveId" clId="{505A5EB4-FA54-4F01-9E12-3083D85F6F74}" dt="2022-04-20T12:19:52.645" v="405" actId="1076"/>
          <ac:spMkLst>
            <pc:docMk/>
            <pc:sldMk cId="3692523805" sldId="267"/>
            <ac:spMk id="3" creationId="{FAC72B4E-28F2-40F2-8457-E41364405178}"/>
          </ac:spMkLst>
        </pc:spChg>
        <pc:spChg chg="add mod">
          <ac:chgData name="Vivek Gohil" userId="8f3e33861dddeea9" providerId="LiveId" clId="{505A5EB4-FA54-4F01-9E12-3083D85F6F74}" dt="2022-04-20T12:23:44.098" v="432"/>
          <ac:spMkLst>
            <pc:docMk/>
            <pc:sldMk cId="3692523805" sldId="267"/>
            <ac:spMk id="4" creationId="{814D79E0-641E-4402-88F6-EE108B703BB8}"/>
          </ac:spMkLst>
        </pc:spChg>
      </pc:sldChg>
      <pc:sldChg chg="addSp modSp new mod modAnim">
        <pc:chgData name="Vivek Gohil" userId="8f3e33861dddeea9" providerId="LiveId" clId="{505A5EB4-FA54-4F01-9E12-3083D85F6F74}" dt="2022-04-21T04:47:20.772" v="1886"/>
        <pc:sldMkLst>
          <pc:docMk/>
          <pc:sldMk cId="2320646989" sldId="268"/>
        </pc:sldMkLst>
        <pc:spChg chg="mod">
          <ac:chgData name="Vivek Gohil" userId="8f3e33861dddeea9" providerId="LiveId" clId="{505A5EB4-FA54-4F01-9E12-3083D85F6F74}" dt="2022-04-21T04:47:20.772" v="1886"/>
          <ac:spMkLst>
            <pc:docMk/>
            <pc:sldMk cId="2320646989" sldId="268"/>
            <ac:spMk id="2" creationId="{A97D3FF2-0354-4899-8D7E-5E4BD3D6936B}"/>
          </ac:spMkLst>
        </pc:spChg>
        <pc:spChg chg="mod">
          <ac:chgData name="Vivek Gohil" userId="8f3e33861dddeea9" providerId="LiveId" clId="{505A5EB4-FA54-4F01-9E12-3083D85F6F74}" dt="2022-04-21T04:47:20.772" v="1886"/>
          <ac:spMkLst>
            <pc:docMk/>
            <pc:sldMk cId="2320646989" sldId="268"/>
            <ac:spMk id="3" creationId="{5B8221E1-0F83-4810-BA83-ABD192C4D4E2}"/>
          </ac:spMkLst>
        </pc:spChg>
        <pc:spChg chg="add mod">
          <ac:chgData name="Vivek Gohil" userId="8f3e33861dddeea9" providerId="LiveId" clId="{505A5EB4-FA54-4F01-9E12-3083D85F6F74}" dt="2022-04-20T12:25:02.509" v="442" actId="1076"/>
          <ac:spMkLst>
            <pc:docMk/>
            <pc:sldMk cId="2320646989" sldId="268"/>
            <ac:spMk id="4" creationId="{9691C7DF-0CB9-45AB-A5C6-CC3ACD53ECCE}"/>
          </ac:spMkLst>
        </pc:spChg>
      </pc:sldChg>
      <pc:sldChg chg="addSp delSp modSp new mod modAnim">
        <pc:chgData name="Vivek Gohil" userId="8f3e33861dddeea9" providerId="LiveId" clId="{505A5EB4-FA54-4F01-9E12-3083D85F6F74}" dt="2022-04-21T04:47:20.772" v="1886"/>
        <pc:sldMkLst>
          <pc:docMk/>
          <pc:sldMk cId="1565076904" sldId="269"/>
        </pc:sldMkLst>
        <pc:spChg chg="mod">
          <ac:chgData name="Vivek Gohil" userId="8f3e33861dddeea9" providerId="LiveId" clId="{505A5EB4-FA54-4F01-9E12-3083D85F6F74}" dt="2022-04-21T04:47:20.772" v="1886"/>
          <ac:spMkLst>
            <pc:docMk/>
            <pc:sldMk cId="1565076904" sldId="269"/>
            <ac:spMk id="2" creationId="{A770C166-08B3-42E0-B7F8-7E828EE842C6}"/>
          </ac:spMkLst>
        </pc:spChg>
        <pc:spChg chg="mod">
          <ac:chgData name="Vivek Gohil" userId="8f3e33861dddeea9" providerId="LiveId" clId="{505A5EB4-FA54-4F01-9E12-3083D85F6F74}" dt="2022-04-21T04:47:20.772" v="1886"/>
          <ac:spMkLst>
            <pc:docMk/>
            <pc:sldMk cId="1565076904" sldId="269"/>
            <ac:spMk id="3" creationId="{4603FFCE-3DA4-4F16-952B-A9DFD4A0F923}"/>
          </ac:spMkLst>
        </pc:spChg>
        <pc:spChg chg="add del">
          <ac:chgData name="Vivek Gohil" userId="8f3e33861dddeea9" providerId="LiveId" clId="{505A5EB4-FA54-4F01-9E12-3083D85F6F74}" dt="2022-04-20T12:26:51.648" v="455"/>
          <ac:spMkLst>
            <pc:docMk/>
            <pc:sldMk cId="1565076904" sldId="269"/>
            <ac:spMk id="4" creationId="{E20670B7-811E-49D8-BEDC-DF60D9A96FA6}"/>
          </ac:spMkLst>
        </pc:spChg>
        <pc:spChg chg="add mod">
          <ac:chgData name="Vivek Gohil" userId="8f3e33861dddeea9" providerId="LiveId" clId="{505A5EB4-FA54-4F01-9E12-3083D85F6F74}" dt="2022-04-20T12:27:37.163" v="464"/>
          <ac:spMkLst>
            <pc:docMk/>
            <pc:sldMk cId="1565076904" sldId="269"/>
            <ac:spMk id="5" creationId="{F1145420-9694-4673-9326-E0FAF7F8C1B0}"/>
          </ac:spMkLst>
        </pc:spChg>
      </pc:sldChg>
      <pc:sldChg chg="addSp delSp modSp new mod addAnim delAnim modAnim">
        <pc:chgData name="Vivek Gohil" userId="8f3e33861dddeea9" providerId="LiveId" clId="{505A5EB4-FA54-4F01-9E12-3083D85F6F74}" dt="2022-04-21T04:47:20.772" v="1886"/>
        <pc:sldMkLst>
          <pc:docMk/>
          <pc:sldMk cId="2451871458" sldId="270"/>
        </pc:sldMkLst>
        <pc:spChg chg="mod">
          <ac:chgData name="Vivek Gohil" userId="8f3e33861dddeea9" providerId="LiveId" clId="{505A5EB4-FA54-4F01-9E12-3083D85F6F74}" dt="2022-04-21T04:47:20.772" v="1886"/>
          <ac:spMkLst>
            <pc:docMk/>
            <pc:sldMk cId="2451871458" sldId="270"/>
            <ac:spMk id="2" creationId="{EAACB871-D3AF-4CA6-A0DC-35EE92AA7BC1}"/>
          </ac:spMkLst>
        </pc:spChg>
        <pc:spChg chg="mod">
          <ac:chgData name="Vivek Gohil" userId="8f3e33861dddeea9" providerId="LiveId" clId="{505A5EB4-FA54-4F01-9E12-3083D85F6F74}" dt="2022-04-21T04:47:20.772" v="1886"/>
          <ac:spMkLst>
            <pc:docMk/>
            <pc:sldMk cId="2451871458" sldId="270"/>
            <ac:spMk id="3" creationId="{365D7B3B-2748-4CC9-AD52-DDD586002E33}"/>
          </ac:spMkLst>
        </pc:spChg>
        <pc:spChg chg="add del mod">
          <ac:chgData name="Vivek Gohil" userId="8f3e33861dddeea9" providerId="LiveId" clId="{505A5EB4-FA54-4F01-9E12-3083D85F6F74}" dt="2022-04-20T12:31:38.334" v="500" actId="21"/>
          <ac:spMkLst>
            <pc:docMk/>
            <pc:sldMk cId="2451871458" sldId="270"/>
            <ac:spMk id="4" creationId="{695E3372-A812-4D1C-B143-8CF7F1E5136D}"/>
          </ac:spMkLst>
        </pc:spChg>
        <pc:spChg chg="add del mod">
          <ac:chgData name="Vivek Gohil" userId="8f3e33861dddeea9" providerId="LiveId" clId="{505A5EB4-FA54-4F01-9E12-3083D85F6F74}" dt="2022-04-20T12:31:25.885" v="495" actId="21"/>
          <ac:spMkLst>
            <pc:docMk/>
            <pc:sldMk cId="2451871458" sldId="270"/>
            <ac:spMk id="5" creationId="{3B85F06B-D68A-4995-AC81-7B2858B2E410}"/>
          </ac:spMkLst>
        </pc:spChg>
      </pc:sldChg>
      <pc:sldChg chg="addSp modSp new mod modAnim">
        <pc:chgData name="Vivek Gohil" userId="8f3e33861dddeea9" providerId="LiveId" clId="{505A5EB4-FA54-4F01-9E12-3083D85F6F74}" dt="2022-04-21T04:47:20.772" v="1886"/>
        <pc:sldMkLst>
          <pc:docMk/>
          <pc:sldMk cId="4167936964" sldId="271"/>
        </pc:sldMkLst>
        <pc:spChg chg="mod">
          <ac:chgData name="Vivek Gohil" userId="8f3e33861dddeea9" providerId="LiveId" clId="{505A5EB4-FA54-4F01-9E12-3083D85F6F74}" dt="2022-04-21T04:47:20.772" v="1886"/>
          <ac:spMkLst>
            <pc:docMk/>
            <pc:sldMk cId="4167936964" sldId="271"/>
            <ac:spMk id="2" creationId="{D313464F-8091-48E4-851D-B4E2F67CC9A4}"/>
          </ac:spMkLst>
        </pc:spChg>
        <pc:spChg chg="mod">
          <ac:chgData name="Vivek Gohil" userId="8f3e33861dddeea9" providerId="LiveId" clId="{505A5EB4-FA54-4F01-9E12-3083D85F6F74}" dt="2022-04-21T04:47:20.772" v="1886"/>
          <ac:spMkLst>
            <pc:docMk/>
            <pc:sldMk cId="4167936964" sldId="271"/>
            <ac:spMk id="3" creationId="{A4F0DBEC-9859-4ED6-9272-B084E6EE7386}"/>
          </ac:spMkLst>
        </pc:spChg>
        <pc:spChg chg="add mod">
          <ac:chgData name="Vivek Gohil" userId="8f3e33861dddeea9" providerId="LiveId" clId="{505A5EB4-FA54-4F01-9E12-3083D85F6F74}" dt="2022-04-20T12:31:53.434" v="504" actId="1076"/>
          <ac:spMkLst>
            <pc:docMk/>
            <pc:sldMk cId="4167936964" sldId="271"/>
            <ac:spMk id="4" creationId="{D3F9C187-4CC4-44DD-A2B1-671A98BAFAC8}"/>
          </ac:spMkLst>
        </pc:spChg>
        <pc:spChg chg="add mod">
          <ac:chgData name="Vivek Gohil" userId="8f3e33861dddeea9" providerId="LiveId" clId="{505A5EB4-FA54-4F01-9E12-3083D85F6F74}" dt="2022-04-20T12:32:25.370" v="515" actId="1076"/>
          <ac:spMkLst>
            <pc:docMk/>
            <pc:sldMk cId="4167936964" sldId="271"/>
            <ac:spMk id="5" creationId="{CEC45775-F783-4CAA-BD72-32C8A9918B8A}"/>
          </ac:spMkLst>
        </pc:spChg>
      </pc:sldChg>
      <pc:sldChg chg="addSp delSp modSp new mod modClrScheme modAnim chgLayout">
        <pc:chgData name="Vivek Gohil" userId="8f3e33861dddeea9" providerId="LiveId" clId="{505A5EB4-FA54-4F01-9E12-3083D85F6F74}" dt="2022-04-21T04:47:20.772" v="1886"/>
        <pc:sldMkLst>
          <pc:docMk/>
          <pc:sldMk cId="1066757383" sldId="272"/>
        </pc:sldMkLst>
        <pc:spChg chg="del mod ord">
          <ac:chgData name="Vivek Gohil" userId="8f3e33861dddeea9" providerId="LiveId" clId="{505A5EB4-FA54-4F01-9E12-3083D85F6F74}" dt="2022-04-20T12:33:01.453" v="517" actId="700"/>
          <ac:spMkLst>
            <pc:docMk/>
            <pc:sldMk cId="1066757383" sldId="272"/>
            <ac:spMk id="2" creationId="{72654B21-83AD-45D0-8F18-BF46526FD324}"/>
          </ac:spMkLst>
        </pc:spChg>
        <pc:spChg chg="del mod ord">
          <ac:chgData name="Vivek Gohil" userId="8f3e33861dddeea9" providerId="LiveId" clId="{505A5EB4-FA54-4F01-9E12-3083D85F6F74}" dt="2022-04-20T12:33:01.453" v="517" actId="700"/>
          <ac:spMkLst>
            <pc:docMk/>
            <pc:sldMk cId="1066757383" sldId="272"/>
            <ac:spMk id="3" creationId="{829510ED-92BA-47C5-B59D-6152A9D25255}"/>
          </ac:spMkLst>
        </pc:spChg>
        <pc:spChg chg="add mod ord">
          <ac:chgData name="Vivek Gohil" userId="8f3e33861dddeea9" providerId="LiveId" clId="{505A5EB4-FA54-4F01-9E12-3083D85F6F74}" dt="2022-04-21T04:47:20.772" v="1886"/>
          <ac:spMkLst>
            <pc:docMk/>
            <pc:sldMk cId="1066757383" sldId="272"/>
            <ac:spMk id="4" creationId="{54FA5749-A5D9-41C2-B36B-80CF3CACF99B}"/>
          </ac:spMkLst>
        </pc:spChg>
        <pc:spChg chg="add mod ord">
          <ac:chgData name="Vivek Gohil" userId="8f3e33861dddeea9" providerId="LiveId" clId="{505A5EB4-FA54-4F01-9E12-3083D85F6F74}" dt="2022-04-21T04:47:20.772" v="1886"/>
          <ac:spMkLst>
            <pc:docMk/>
            <pc:sldMk cId="1066757383" sldId="272"/>
            <ac:spMk id="5" creationId="{ECB804AC-D547-48FD-8F2C-9434944619D8}"/>
          </ac:spMkLst>
        </pc:spChg>
      </pc:sldChg>
      <pc:sldChg chg="addSp delSp modSp new mod modAnim">
        <pc:chgData name="Vivek Gohil" userId="8f3e33861dddeea9" providerId="LiveId" clId="{505A5EB4-FA54-4F01-9E12-3083D85F6F74}" dt="2022-04-21T04:47:20.772" v="1886"/>
        <pc:sldMkLst>
          <pc:docMk/>
          <pc:sldMk cId="180671032" sldId="273"/>
        </pc:sldMkLst>
        <pc:spChg chg="mod">
          <ac:chgData name="Vivek Gohil" userId="8f3e33861dddeea9" providerId="LiveId" clId="{505A5EB4-FA54-4F01-9E12-3083D85F6F74}" dt="2022-04-21T04:47:20.772" v="1886"/>
          <ac:spMkLst>
            <pc:docMk/>
            <pc:sldMk cId="180671032" sldId="273"/>
            <ac:spMk id="2" creationId="{EFF51B88-F344-4BCD-88EA-0909F7E0296E}"/>
          </ac:spMkLst>
        </pc:spChg>
        <pc:spChg chg="add del mod">
          <ac:chgData name="Vivek Gohil" userId="8f3e33861dddeea9" providerId="LiveId" clId="{505A5EB4-FA54-4F01-9E12-3083D85F6F74}" dt="2022-04-21T04:47:20.772" v="1886"/>
          <ac:spMkLst>
            <pc:docMk/>
            <pc:sldMk cId="180671032" sldId="273"/>
            <ac:spMk id="3" creationId="{1C1A82BB-5FF3-4763-A1D5-E8ED5F1B7E6E}"/>
          </ac:spMkLst>
        </pc:spChg>
        <pc:spChg chg="add del mod">
          <ac:chgData name="Vivek Gohil" userId="8f3e33861dddeea9" providerId="LiveId" clId="{505A5EB4-FA54-4F01-9E12-3083D85F6F74}" dt="2022-04-20T12:35:03.288" v="543"/>
          <ac:spMkLst>
            <pc:docMk/>
            <pc:sldMk cId="180671032" sldId="273"/>
            <ac:spMk id="6" creationId="{433B2AED-DA2B-45C6-AA9C-6AA92E12BF34}"/>
          </ac:spMkLst>
        </pc:spChg>
        <pc:spChg chg="add mod">
          <ac:chgData name="Vivek Gohil" userId="8f3e33861dddeea9" providerId="LiveId" clId="{505A5EB4-FA54-4F01-9E12-3083D85F6F74}" dt="2022-04-20T12:36:41.071" v="573" actId="1076"/>
          <ac:spMkLst>
            <pc:docMk/>
            <pc:sldMk cId="180671032" sldId="273"/>
            <ac:spMk id="7" creationId="{8F5348C9-0F65-43B8-A5FF-2A7668BDAA6B}"/>
          </ac:spMkLst>
        </pc:spChg>
        <pc:spChg chg="add mod">
          <ac:chgData name="Vivek Gohil" userId="8f3e33861dddeea9" providerId="LiveId" clId="{505A5EB4-FA54-4F01-9E12-3083D85F6F74}" dt="2022-04-20T12:38:20.479" v="587" actId="1076"/>
          <ac:spMkLst>
            <pc:docMk/>
            <pc:sldMk cId="180671032" sldId="273"/>
            <ac:spMk id="9" creationId="{74B5C36E-3E53-4799-9C46-0DDE92837D70}"/>
          </ac:spMkLst>
        </pc:spChg>
        <pc:spChg chg="add del mod">
          <ac:chgData name="Vivek Gohil" userId="8f3e33861dddeea9" providerId="LiveId" clId="{505A5EB4-FA54-4F01-9E12-3083D85F6F74}" dt="2022-04-20T12:36:33.967" v="571" actId="478"/>
          <ac:spMkLst>
            <pc:docMk/>
            <pc:sldMk cId="180671032" sldId="273"/>
            <ac:spMk id="11" creationId="{7C2253ED-0D89-4D7C-B3C9-29064B17CC0F}"/>
          </ac:spMkLst>
        </pc:spChg>
        <pc:spChg chg="add mod">
          <ac:chgData name="Vivek Gohil" userId="8f3e33861dddeea9" providerId="LiveId" clId="{505A5EB4-FA54-4F01-9E12-3083D85F6F74}" dt="2022-04-20T12:38:12.501" v="586" actId="1076"/>
          <ac:spMkLst>
            <pc:docMk/>
            <pc:sldMk cId="180671032" sldId="273"/>
            <ac:spMk id="12" creationId="{5A1B028E-EF08-4406-973B-9AB456CE0486}"/>
          </ac:spMkLst>
        </pc:spChg>
        <pc:picChg chg="add del mod ord">
          <ac:chgData name="Vivek Gohil" userId="8f3e33861dddeea9" providerId="LiveId" clId="{505A5EB4-FA54-4F01-9E12-3083D85F6F74}" dt="2022-04-20T12:34:58.648" v="541" actId="22"/>
          <ac:picMkLst>
            <pc:docMk/>
            <pc:sldMk cId="180671032" sldId="273"/>
            <ac:picMk id="5" creationId="{1D72ED96-D2AA-44E4-8CF3-F156E00AA4EB}"/>
          </ac:picMkLst>
        </pc:picChg>
      </pc:sldChg>
      <pc:sldChg chg="addSp modSp new mod modAnim">
        <pc:chgData name="Vivek Gohil" userId="8f3e33861dddeea9" providerId="LiveId" clId="{505A5EB4-FA54-4F01-9E12-3083D85F6F74}" dt="2022-04-21T04:47:20.772" v="1886"/>
        <pc:sldMkLst>
          <pc:docMk/>
          <pc:sldMk cId="3518139308" sldId="274"/>
        </pc:sldMkLst>
        <pc:spChg chg="mod">
          <ac:chgData name="Vivek Gohil" userId="8f3e33861dddeea9" providerId="LiveId" clId="{505A5EB4-FA54-4F01-9E12-3083D85F6F74}" dt="2022-04-21T04:47:20.772" v="1886"/>
          <ac:spMkLst>
            <pc:docMk/>
            <pc:sldMk cId="3518139308" sldId="274"/>
            <ac:spMk id="2" creationId="{D741D3D2-F33C-4F4F-9D62-F211967651FE}"/>
          </ac:spMkLst>
        </pc:spChg>
        <pc:spChg chg="mod">
          <ac:chgData name="Vivek Gohil" userId="8f3e33861dddeea9" providerId="LiveId" clId="{505A5EB4-FA54-4F01-9E12-3083D85F6F74}" dt="2022-04-21T04:47:20.772" v="1886"/>
          <ac:spMkLst>
            <pc:docMk/>
            <pc:sldMk cId="3518139308" sldId="274"/>
            <ac:spMk id="3" creationId="{899974F6-3FC4-462C-9F6E-FADABAE8814C}"/>
          </ac:spMkLst>
        </pc:spChg>
        <pc:spChg chg="add mod">
          <ac:chgData name="Vivek Gohil" userId="8f3e33861dddeea9" providerId="LiveId" clId="{505A5EB4-FA54-4F01-9E12-3083D85F6F74}" dt="2022-04-20T12:42:43.529" v="597"/>
          <ac:spMkLst>
            <pc:docMk/>
            <pc:sldMk cId="3518139308" sldId="274"/>
            <ac:spMk id="4" creationId="{7B29A78C-49C9-4707-864C-14D89B175EA3}"/>
          </ac:spMkLst>
        </pc:spChg>
      </pc:sldChg>
      <pc:sldChg chg="modSp new mod modAnim">
        <pc:chgData name="Vivek Gohil" userId="8f3e33861dddeea9" providerId="LiveId" clId="{505A5EB4-FA54-4F01-9E12-3083D85F6F74}" dt="2022-04-21T04:47:20.772" v="1886"/>
        <pc:sldMkLst>
          <pc:docMk/>
          <pc:sldMk cId="2008613713" sldId="275"/>
        </pc:sldMkLst>
        <pc:spChg chg="mod">
          <ac:chgData name="Vivek Gohil" userId="8f3e33861dddeea9" providerId="LiveId" clId="{505A5EB4-FA54-4F01-9E12-3083D85F6F74}" dt="2022-04-21T04:47:20.772" v="1886"/>
          <ac:spMkLst>
            <pc:docMk/>
            <pc:sldMk cId="2008613713" sldId="275"/>
            <ac:spMk id="2" creationId="{44D9D185-0C90-4433-B91A-971B0A792CBC}"/>
          </ac:spMkLst>
        </pc:spChg>
        <pc:spChg chg="mod">
          <ac:chgData name="Vivek Gohil" userId="8f3e33861dddeea9" providerId="LiveId" clId="{505A5EB4-FA54-4F01-9E12-3083D85F6F74}" dt="2022-04-21T04:47:20.772" v="1886"/>
          <ac:spMkLst>
            <pc:docMk/>
            <pc:sldMk cId="2008613713" sldId="275"/>
            <ac:spMk id="3" creationId="{81483F7E-FD21-4DAA-BAD1-C93D17DE258C}"/>
          </ac:spMkLst>
        </pc:spChg>
      </pc:sldChg>
      <pc:sldChg chg="addSp delSp modSp new mod modAnim">
        <pc:chgData name="Vivek Gohil" userId="8f3e33861dddeea9" providerId="LiveId" clId="{505A5EB4-FA54-4F01-9E12-3083D85F6F74}" dt="2022-04-21T04:47:20.772" v="1886"/>
        <pc:sldMkLst>
          <pc:docMk/>
          <pc:sldMk cId="2818032780" sldId="276"/>
        </pc:sldMkLst>
        <pc:spChg chg="mod">
          <ac:chgData name="Vivek Gohil" userId="8f3e33861dddeea9" providerId="LiveId" clId="{505A5EB4-FA54-4F01-9E12-3083D85F6F74}" dt="2022-04-21T04:47:20.772" v="1886"/>
          <ac:spMkLst>
            <pc:docMk/>
            <pc:sldMk cId="2818032780" sldId="276"/>
            <ac:spMk id="2" creationId="{2C260B2B-591E-4CAB-A1BF-BE98DFCE8E1B}"/>
          </ac:spMkLst>
        </pc:spChg>
        <pc:spChg chg="mod">
          <ac:chgData name="Vivek Gohil" userId="8f3e33861dddeea9" providerId="LiveId" clId="{505A5EB4-FA54-4F01-9E12-3083D85F6F74}" dt="2022-04-21T04:47:20.772" v="1886"/>
          <ac:spMkLst>
            <pc:docMk/>
            <pc:sldMk cId="2818032780" sldId="276"/>
            <ac:spMk id="3" creationId="{4C58CB0A-C815-4FEF-8338-AD30D542DA01}"/>
          </ac:spMkLst>
        </pc:spChg>
        <pc:spChg chg="add del">
          <ac:chgData name="Vivek Gohil" userId="8f3e33861dddeea9" providerId="LiveId" clId="{505A5EB4-FA54-4F01-9E12-3083D85F6F74}" dt="2022-04-20T12:52:46.236" v="624" actId="22"/>
          <ac:spMkLst>
            <pc:docMk/>
            <pc:sldMk cId="2818032780" sldId="276"/>
            <ac:spMk id="5" creationId="{591B8725-6ABF-45BA-81E0-F3BE2CED4EDE}"/>
          </ac:spMkLst>
        </pc:spChg>
        <pc:spChg chg="add mod">
          <ac:chgData name="Vivek Gohil" userId="8f3e33861dddeea9" providerId="LiveId" clId="{505A5EB4-FA54-4F01-9E12-3083D85F6F74}" dt="2022-04-20T12:53:17.133" v="632" actId="404"/>
          <ac:spMkLst>
            <pc:docMk/>
            <pc:sldMk cId="2818032780" sldId="276"/>
            <ac:spMk id="6" creationId="{39C74110-2AC3-4F80-85FC-EDC6C88851C0}"/>
          </ac:spMkLst>
        </pc:spChg>
      </pc:sldChg>
      <pc:sldChg chg="addSp modSp new mod modAnim">
        <pc:chgData name="Vivek Gohil" userId="8f3e33861dddeea9" providerId="LiveId" clId="{505A5EB4-FA54-4F01-9E12-3083D85F6F74}" dt="2022-04-21T04:47:20.772" v="1886"/>
        <pc:sldMkLst>
          <pc:docMk/>
          <pc:sldMk cId="3587204560" sldId="277"/>
        </pc:sldMkLst>
        <pc:spChg chg="mod">
          <ac:chgData name="Vivek Gohil" userId="8f3e33861dddeea9" providerId="LiveId" clId="{505A5EB4-FA54-4F01-9E12-3083D85F6F74}" dt="2022-04-21T04:47:20.772" v="1886"/>
          <ac:spMkLst>
            <pc:docMk/>
            <pc:sldMk cId="3587204560" sldId="277"/>
            <ac:spMk id="2" creationId="{4F603DC5-DE6E-4507-8614-947C78049347}"/>
          </ac:spMkLst>
        </pc:spChg>
        <pc:spChg chg="mod">
          <ac:chgData name="Vivek Gohil" userId="8f3e33861dddeea9" providerId="LiveId" clId="{505A5EB4-FA54-4F01-9E12-3083D85F6F74}" dt="2022-04-21T04:47:20.772" v="1886"/>
          <ac:spMkLst>
            <pc:docMk/>
            <pc:sldMk cId="3587204560" sldId="277"/>
            <ac:spMk id="3" creationId="{656F2C4B-73EE-472A-B136-ACAAB6C0D7CF}"/>
          </ac:spMkLst>
        </pc:spChg>
        <pc:spChg chg="add mod">
          <ac:chgData name="Vivek Gohil" userId="8f3e33861dddeea9" providerId="LiveId" clId="{505A5EB4-FA54-4F01-9E12-3083D85F6F74}" dt="2022-04-20T12:59:02.743" v="646" actId="14100"/>
          <ac:spMkLst>
            <pc:docMk/>
            <pc:sldMk cId="3587204560" sldId="277"/>
            <ac:spMk id="4" creationId="{2903BB8D-9E87-44D0-9119-7701961C0B0B}"/>
          </ac:spMkLst>
        </pc:spChg>
      </pc:sldChg>
      <pc:sldChg chg="addSp delSp modSp new mod modAnim">
        <pc:chgData name="Vivek Gohil" userId="8f3e33861dddeea9" providerId="LiveId" clId="{505A5EB4-FA54-4F01-9E12-3083D85F6F74}" dt="2022-04-21T04:47:20.772" v="1886"/>
        <pc:sldMkLst>
          <pc:docMk/>
          <pc:sldMk cId="3849441080" sldId="278"/>
        </pc:sldMkLst>
        <pc:spChg chg="mod">
          <ac:chgData name="Vivek Gohil" userId="8f3e33861dddeea9" providerId="LiveId" clId="{505A5EB4-FA54-4F01-9E12-3083D85F6F74}" dt="2022-04-21T04:47:20.772" v="1886"/>
          <ac:spMkLst>
            <pc:docMk/>
            <pc:sldMk cId="3849441080" sldId="278"/>
            <ac:spMk id="2" creationId="{03E3F2B0-440C-4487-A6C2-07124FBA5264}"/>
          </ac:spMkLst>
        </pc:spChg>
        <pc:spChg chg="mod">
          <ac:chgData name="Vivek Gohil" userId="8f3e33861dddeea9" providerId="LiveId" clId="{505A5EB4-FA54-4F01-9E12-3083D85F6F74}" dt="2022-04-21T04:47:20.772" v="1886"/>
          <ac:spMkLst>
            <pc:docMk/>
            <pc:sldMk cId="3849441080" sldId="278"/>
            <ac:spMk id="3" creationId="{0B80BD88-1A1F-497B-9706-959607AC17D5}"/>
          </ac:spMkLst>
        </pc:spChg>
        <pc:spChg chg="add mod">
          <ac:chgData name="Vivek Gohil" userId="8f3e33861dddeea9" providerId="LiveId" clId="{505A5EB4-FA54-4F01-9E12-3083D85F6F74}" dt="2022-04-20T13:02:08.166" v="719" actId="1076"/>
          <ac:spMkLst>
            <pc:docMk/>
            <pc:sldMk cId="3849441080" sldId="278"/>
            <ac:spMk id="4" creationId="{F7936554-44E1-46D1-9B3C-78665C2629E6}"/>
          </ac:spMkLst>
        </pc:spChg>
        <pc:spChg chg="add del">
          <ac:chgData name="Vivek Gohil" userId="8f3e33861dddeea9" providerId="LiveId" clId="{505A5EB4-FA54-4F01-9E12-3083D85F6F74}" dt="2022-04-20T13:01:21.107" v="659"/>
          <ac:spMkLst>
            <pc:docMk/>
            <pc:sldMk cId="3849441080" sldId="278"/>
            <ac:spMk id="5" creationId="{54AFDF4C-00D5-42BD-8871-C450D0647B1B}"/>
          </ac:spMkLst>
        </pc:spChg>
        <pc:spChg chg="add del">
          <ac:chgData name="Vivek Gohil" userId="8f3e33861dddeea9" providerId="LiveId" clId="{505A5EB4-FA54-4F01-9E12-3083D85F6F74}" dt="2022-04-20T13:01:23.035" v="661"/>
          <ac:spMkLst>
            <pc:docMk/>
            <pc:sldMk cId="3849441080" sldId="278"/>
            <ac:spMk id="6" creationId="{49F0B5B2-E46F-40B1-8B44-ECE0ED791B48}"/>
          </ac:spMkLst>
        </pc:spChg>
        <pc:spChg chg="add del">
          <ac:chgData name="Vivek Gohil" userId="8f3e33861dddeea9" providerId="LiveId" clId="{505A5EB4-FA54-4F01-9E12-3083D85F6F74}" dt="2022-04-20T13:01:27.667" v="663"/>
          <ac:spMkLst>
            <pc:docMk/>
            <pc:sldMk cId="3849441080" sldId="278"/>
            <ac:spMk id="7" creationId="{35FE9C81-0CBD-4243-B83B-D8E9B8CCD010}"/>
          </ac:spMkLst>
        </pc:spChg>
        <pc:spChg chg="add del">
          <ac:chgData name="Vivek Gohil" userId="8f3e33861dddeea9" providerId="LiveId" clId="{505A5EB4-FA54-4F01-9E12-3083D85F6F74}" dt="2022-04-20T13:01:29.051" v="665"/>
          <ac:spMkLst>
            <pc:docMk/>
            <pc:sldMk cId="3849441080" sldId="278"/>
            <ac:spMk id="8" creationId="{C162D668-CAC1-49B0-AA22-2BC00AE9F2BB}"/>
          </ac:spMkLst>
        </pc:spChg>
        <pc:spChg chg="add del">
          <ac:chgData name="Vivek Gohil" userId="8f3e33861dddeea9" providerId="LiveId" clId="{505A5EB4-FA54-4F01-9E12-3083D85F6F74}" dt="2022-04-20T13:01:31.539" v="667"/>
          <ac:spMkLst>
            <pc:docMk/>
            <pc:sldMk cId="3849441080" sldId="278"/>
            <ac:spMk id="9" creationId="{B6EE6CBE-8EC6-4946-B4E2-4490B8E202B9}"/>
          </ac:spMkLst>
        </pc:spChg>
        <pc:spChg chg="add del">
          <ac:chgData name="Vivek Gohil" userId="8f3e33861dddeea9" providerId="LiveId" clId="{505A5EB4-FA54-4F01-9E12-3083D85F6F74}" dt="2022-04-20T13:01:37.011" v="673"/>
          <ac:spMkLst>
            <pc:docMk/>
            <pc:sldMk cId="3849441080" sldId="278"/>
            <ac:spMk id="10" creationId="{CAD61D57-7614-429F-8A21-8CB363A5D3AB}"/>
          </ac:spMkLst>
        </pc:spChg>
        <pc:spChg chg="add mod">
          <ac:chgData name="Vivek Gohil" userId="8f3e33861dddeea9" providerId="LiveId" clId="{505A5EB4-FA54-4F01-9E12-3083D85F6F74}" dt="2022-04-20T13:01:59.756" v="718"/>
          <ac:spMkLst>
            <pc:docMk/>
            <pc:sldMk cId="3849441080" sldId="278"/>
            <ac:spMk id="11" creationId="{5478A17B-D7A2-42A0-B48B-294397DE5A37}"/>
          </ac:spMkLst>
        </pc:spChg>
      </pc:sldChg>
      <pc:sldChg chg="addSp modSp new mod modAnim">
        <pc:chgData name="Vivek Gohil" userId="8f3e33861dddeea9" providerId="LiveId" clId="{505A5EB4-FA54-4F01-9E12-3083D85F6F74}" dt="2022-04-21T04:47:20.772" v="1886"/>
        <pc:sldMkLst>
          <pc:docMk/>
          <pc:sldMk cId="3141816980" sldId="279"/>
        </pc:sldMkLst>
        <pc:spChg chg="mod">
          <ac:chgData name="Vivek Gohil" userId="8f3e33861dddeea9" providerId="LiveId" clId="{505A5EB4-FA54-4F01-9E12-3083D85F6F74}" dt="2022-04-21T04:47:20.772" v="1886"/>
          <ac:spMkLst>
            <pc:docMk/>
            <pc:sldMk cId="3141816980" sldId="279"/>
            <ac:spMk id="2" creationId="{D1E87DE0-2128-497D-A39A-4BA487938F54}"/>
          </ac:spMkLst>
        </pc:spChg>
        <pc:spChg chg="mod">
          <ac:chgData name="Vivek Gohil" userId="8f3e33861dddeea9" providerId="LiveId" clId="{505A5EB4-FA54-4F01-9E12-3083D85F6F74}" dt="2022-04-21T04:47:20.772" v="1886"/>
          <ac:spMkLst>
            <pc:docMk/>
            <pc:sldMk cId="3141816980" sldId="279"/>
            <ac:spMk id="3" creationId="{D73E1C3B-0840-4AAF-B22E-0A5AB77EA79F}"/>
          </ac:spMkLst>
        </pc:spChg>
        <pc:spChg chg="add mod">
          <ac:chgData name="Vivek Gohil" userId="8f3e33861dddeea9" providerId="LiveId" clId="{505A5EB4-FA54-4F01-9E12-3083D85F6F74}" dt="2022-04-20T13:05:39.302" v="726" actId="14100"/>
          <ac:spMkLst>
            <pc:docMk/>
            <pc:sldMk cId="3141816980" sldId="279"/>
            <ac:spMk id="4" creationId="{C4F4B6C6-6600-421E-83E5-64E8CE2D71B1}"/>
          </ac:spMkLst>
        </pc:spChg>
      </pc:sldChg>
      <pc:sldChg chg="modSp new mod ord modAnim">
        <pc:chgData name="Vivek Gohil" userId="8f3e33861dddeea9" providerId="LiveId" clId="{505A5EB4-FA54-4F01-9E12-3083D85F6F74}" dt="2022-04-21T04:47:20.772" v="1886"/>
        <pc:sldMkLst>
          <pc:docMk/>
          <pc:sldMk cId="661567134" sldId="280"/>
        </pc:sldMkLst>
        <pc:spChg chg="mod">
          <ac:chgData name="Vivek Gohil" userId="8f3e33861dddeea9" providerId="LiveId" clId="{505A5EB4-FA54-4F01-9E12-3083D85F6F74}" dt="2022-04-21T04:47:20.772" v="1886"/>
          <ac:spMkLst>
            <pc:docMk/>
            <pc:sldMk cId="661567134" sldId="280"/>
            <ac:spMk id="2" creationId="{1D476E55-F78E-4034-A54F-EE618B4D79A7}"/>
          </ac:spMkLst>
        </pc:spChg>
        <pc:spChg chg="mod">
          <ac:chgData name="Vivek Gohil" userId="8f3e33861dddeea9" providerId="LiveId" clId="{505A5EB4-FA54-4F01-9E12-3083D85F6F74}" dt="2022-04-21T04:47:20.772" v="1886"/>
          <ac:spMkLst>
            <pc:docMk/>
            <pc:sldMk cId="661567134" sldId="280"/>
            <ac:spMk id="3" creationId="{BF7885E7-11FD-42BE-930B-339E966ED88B}"/>
          </ac:spMkLst>
        </pc:spChg>
      </pc:sldChg>
      <pc:sldChg chg="modSp new mod modAnim">
        <pc:chgData name="Vivek Gohil" userId="8f3e33861dddeea9" providerId="LiveId" clId="{505A5EB4-FA54-4F01-9E12-3083D85F6F74}" dt="2022-04-21T04:47:20.772" v="1886"/>
        <pc:sldMkLst>
          <pc:docMk/>
          <pc:sldMk cId="3287988248" sldId="281"/>
        </pc:sldMkLst>
        <pc:spChg chg="mod">
          <ac:chgData name="Vivek Gohil" userId="8f3e33861dddeea9" providerId="LiveId" clId="{505A5EB4-FA54-4F01-9E12-3083D85F6F74}" dt="2022-04-21T04:47:20.772" v="1886"/>
          <ac:spMkLst>
            <pc:docMk/>
            <pc:sldMk cId="3287988248" sldId="281"/>
            <ac:spMk id="2" creationId="{DE1B588D-BAB5-4EFD-B302-D5EC6EE6115B}"/>
          </ac:spMkLst>
        </pc:spChg>
        <pc:spChg chg="mod">
          <ac:chgData name="Vivek Gohil" userId="8f3e33861dddeea9" providerId="LiveId" clId="{505A5EB4-FA54-4F01-9E12-3083D85F6F74}" dt="2022-04-21T04:47:20.772" v="1886"/>
          <ac:spMkLst>
            <pc:docMk/>
            <pc:sldMk cId="3287988248" sldId="281"/>
            <ac:spMk id="3" creationId="{78C35D43-4774-45DF-8A3F-2E01C192A54F}"/>
          </ac:spMkLst>
        </pc:spChg>
      </pc:sldChg>
      <pc:sldChg chg="addSp delSp modSp new mod modAnim">
        <pc:chgData name="Vivek Gohil" userId="8f3e33861dddeea9" providerId="LiveId" clId="{505A5EB4-FA54-4F01-9E12-3083D85F6F74}" dt="2022-04-21T04:47:20.772" v="1886"/>
        <pc:sldMkLst>
          <pc:docMk/>
          <pc:sldMk cId="3574004995" sldId="282"/>
        </pc:sldMkLst>
        <pc:spChg chg="mod">
          <ac:chgData name="Vivek Gohil" userId="8f3e33861dddeea9" providerId="LiveId" clId="{505A5EB4-FA54-4F01-9E12-3083D85F6F74}" dt="2022-04-21T04:47:20.772" v="1886"/>
          <ac:spMkLst>
            <pc:docMk/>
            <pc:sldMk cId="3574004995" sldId="282"/>
            <ac:spMk id="2" creationId="{FB23E101-ECF7-4996-84A1-166AB394A194}"/>
          </ac:spMkLst>
        </pc:spChg>
        <pc:spChg chg="mod">
          <ac:chgData name="Vivek Gohil" userId="8f3e33861dddeea9" providerId="LiveId" clId="{505A5EB4-FA54-4F01-9E12-3083D85F6F74}" dt="2022-04-21T04:47:20.772" v="1886"/>
          <ac:spMkLst>
            <pc:docMk/>
            <pc:sldMk cId="3574004995" sldId="282"/>
            <ac:spMk id="3" creationId="{F29E2298-39CC-4B6A-96F3-1B3C003FD60B}"/>
          </ac:spMkLst>
        </pc:spChg>
        <pc:spChg chg="add mod">
          <ac:chgData name="Vivek Gohil" userId="8f3e33861dddeea9" providerId="LiveId" clId="{505A5EB4-FA54-4F01-9E12-3083D85F6F74}" dt="2022-04-20T13:15:40.289" v="814" actId="1076"/>
          <ac:spMkLst>
            <pc:docMk/>
            <pc:sldMk cId="3574004995" sldId="282"/>
            <ac:spMk id="4" creationId="{E2F5C1A6-90B8-45D7-ABA0-622809723583}"/>
          </ac:spMkLst>
        </pc:spChg>
        <pc:spChg chg="add del mod">
          <ac:chgData name="Vivek Gohil" userId="8f3e33861dddeea9" providerId="LiveId" clId="{505A5EB4-FA54-4F01-9E12-3083D85F6F74}" dt="2022-04-20T13:15:32.676" v="812"/>
          <ac:spMkLst>
            <pc:docMk/>
            <pc:sldMk cId="3574004995" sldId="282"/>
            <ac:spMk id="5" creationId="{D784C600-95A8-4E3B-B948-93E0DE5224D6}"/>
          </ac:spMkLst>
        </pc:spChg>
        <pc:spChg chg="add del">
          <ac:chgData name="Vivek Gohil" userId="8f3e33861dddeea9" providerId="LiveId" clId="{505A5EB4-FA54-4F01-9E12-3083D85F6F74}" dt="2022-04-20T13:16:09.078" v="822"/>
          <ac:spMkLst>
            <pc:docMk/>
            <pc:sldMk cId="3574004995" sldId="282"/>
            <ac:spMk id="6" creationId="{B0321E72-6CDD-4E46-8334-2E018E1D6E31}"/>
          </ac:spMkLst>
        </pc:spChg>
      </pc:sldChg>
      <pc:sldChg chg="addSp delSp modSp new mod modAnim">
        <pc:chgData name="Vivek Gohil" userId="8f3e33861dddeea9" providerId="LiveId" clId="{505A5EB4-FA54-4F01-9E12-3083D85F6F74}" dt="2022-04-21T04:47:20.772" v="1886"/>
        <pc:sldMkLst>
          <pc:docMk/>
          <pc:sldMk cId="4189073568" sldId="283"/>
        </pc:sldMkLst>
        <pc:spChg chg="mod">
          <ac:chgData name="Vivek Gohil" userId="8f3e33861dddeea9" providerId="LiveId" clId="{505A5EB4-FA54-4F01-9E12-3083D85F6F74}" dt="2022-04-21T04:47:20.772" v="1886"/>
          <ac:spMkLst>
            <pc:docMk/>
            <pc:sldMk cId="4189073568" sldId="283"/>
            <ac:spMk id="2" creationId="{10C8066E-6393-4686-B8BF-FD102CEBEED5}"/>
          </ac:spMkLst>
        </pc:spChg>
        <pc:spChg chg="mod">
          <ac:chgData name="Vivek Gohil" userId="8f3e33861dddeea9" providerId="LiveId" clId="{505A5EB4-FA54-4F01-9E12-3083D85F6F74}" dt="2022-04-21T04:47:20.772" v="1886"/>
          <ac:spMkLst>
            <pc:docMk/>
            <pc:sldMk cId="4189073568" sldId="283"/>
            <ac:spMk id="3" creationId="{D9D66D1B-A062-46EF-B854-A7AA808EBCA0}"/>
          </ac:spMkLst>
        </pc:spChg>
        <pc:spChg chg="add mod">
          <ac:chgData name="Vivek Gohil" userId="8f3e33861dddeea9" providerId="LiveId" clId="{505A5EB4-FA54-4F01-9E12-3083D85F6F74}" dt="2022-04-20T13:25:16.615" v="845" actId="1076"/>
          <ac:spMkLst>
            <pc:docMk/>
            <pc:sldMk cId="4189073568" sldId="283"/>
            <ac:spMk id="5" creationId="{82AB8952-0CD3-41E5-B7D3-A5173B62CED6}"/>
          </ac:spMkLst>
        </pc:spChg>
        <pc:picChg chg="add del">
          <ac:chgData name="Vivek Gohil" userId="8f3e33861dddeea9" providerId="LiveId" clId="{505A5EB4-FA54-4F01-9E12-3083D85F6F74}" dt="2022-04-20T13:17:00.865" v="833" actId="478"/>
          <ac:picMkLst>
            <pc:docMk/>
            <pc:sldMk cId="4189073568" sldId="283"/>
            <ac:picMk id="4" creationId="{549A31A9-426E-4C7B-8F28-0E2252DDE764}"/>
          </ac:picMkLst>
        </pc:picChg>
      </pc:sldChg>
      <pc:sldChg chg="addSp modSp new mod modAnim">
        <pc:chgData name="Vivek Gohil" userId="8f3e33861dddeea9" providerId="LiveId" clId="{505A5EB4-FA54-4F01-9E12-3083D85F6F74}" dt="2022-04-21T04:47:20.772" v="1886"/>
        <pc:sldMkLst>
          <pc:docMk/>
          <pc:sldMk cId="1069545645" sldId="284"/>
        </pc:sldMkLst>
        <pc:spChg chg="mod">
          <ac:chgData name="Vivek Gohil" userId="8f3e33861dddeea9" providerId="LiveId" clId="{505A5EB4-FA54-4F01-9E12-3083D85F6F74}" dt="2022-04-21T04:47:20.772" v="1886"/>
          <ac:spMkLst>
            <pc:docMk/>
            <pc:sldMk cId="1069545645" sldId="284"/>
            <ac:spMk id="2" creationId="{762507C9-749F-4374-A554-314ECF5B901A}"/>
          </ac:spMkLst>
        </pc:spChg>
        <pc:spChg chg="mod">
          <ac:chgData name="Vivek Gohil" userId="8f3e33861dddeea9" providerId="LiveId" clId="{505A5EB4-FA54-4F01-9E12-3083D85F6F74}" dt="2022-04-21T04:47:20.772" v="1886"/>
          <ac:spMkLst>
            <pc:docMk/>
            <pc:sldMk cId="1069545645" sldId="284"/>
            <ac:spMk id="3" creationId="{F07BD4EF-5B98-4FB9-9E27-489C6A97159E}"/>
          </ac:spMkLst>
        </pc:spChg>
        <pc:spChg chg="add mod">
          <ac:chgData name="Vivek Gohil" userId="8f3e33861dddeea9" providerId="LiveId" clId="{505A5EB4-FA54-4F01-9E12-3083D85F6F74}" dt="2022-04-20T13:29:32.731" v="857" actId="1076"/>
          <ac:spMkLst>
            <pc:docMk/>
            <pc:sldMk cId="1069545645" sldId="284"/>
            <ac:spMk id="4" creationId="{4DF11541-1C39-401D-92AE-8E8D9D1B6C65}"/>
          </ac:spMkLst>
        </pc:spChg>
      </pc:sldChg>
      <pc:sldChg chg="addSp modSp new mod modAnim">
        <pc:chgData name="Vivek Gohil" userId="8f3e33861dddeea9" providerId="LiveId" clId="{505A5EB4-FA54-4F01-9E12-3083D85F6F74}" dt="2022-04-21T04:47:20.772" v="1886"/>
        <pc:sldMkLst>
          <pc:docMk/>
          <pc:sldMk cId="1960387380" sldId="285"/>
        </pc:sldMkLst>
        <pc:spChg chg="mod">
          <ac:chgData name="Vivek Gohil" userId="8f3e33861dddeea9" providerId="LiveId" clId="{505A5EB4-FA54-4F01-9E12-3083D85F6F74}" dt="2022-04-21T04:47:20.772" v="1886"/>
          <ac:spMkLst>
            <pc:docMk/>
            <pc:sldMk cId="1960387380" sldId="285"/>
            <ac:spMk id="2" creationId="{9877C71D-DE1D-4BDD-A35D-9F38B12EB32A}"/>
          </ac:spMkLst>
        </pc:spChg>
        <pc:spChg chg="mod">
          <ac:chgData name="Vivek Gohil" userId="8f3e33861dddeea9" providerId="LiveId" clId="{505A5EB4-FA54-4F01-9E12-3083D85F6F74}" dt="2022-04-21T04:47:20.772" v="1886"/>
          <ac:spMkLst>
            <pc:docMk/>
            <pc:sldMk cId="1960387380" sldId="285"/>
            <ac:spMk id="3" creationId="{D3EF1280-5A2D-4448-BBF6-57A4803A8965}"/>
          </ac:spMkLst>
        </pc:spChg>
        <pc:spChg chg="add mod">
          <ac:chgData name="Vivek Gohil" userId="8f3e33861dddeea9" providerId="LiveId" clId="{505A5EB4-FA54-4F01-9E12-3083D85F6F74}" dt="2022-04-20T13:34:18.640" v="881" actId="14100"/>
          <ac:spMkLst>
            <pc:docMk/>
            <pc:sldMk cId="1960387380" sldId="285"/>
            <ac:spMk id="4" creationId="{D2B97A2E-B37E-42FA-AACE-39CE3C50104F}"/>
          </ac:spMkLst>
        </pc:spChg>
      </pc:sldChg>
      <pc:sldChg chg="addSp modSp new mod modAnim">
        <pc:chgData name="Vivek Gohil" userId="8f3e33861dddeea9" providerId="LiveId" clId="{505A5EB4-FA54-4F01-9E12-3083D85F6F74}" dt="2022-04-21T04:47:20.772" v="1886"/>
        <pc:sldMkLst>
          <pc:docMk/>
          <pc:sldMk cId="825620176" sldId="286"/>
        </pc:sldMkLst>
        <pc:spChg chg="mod">
          <ac:chgData name="Vivek Gohil" userId="8f3e33861dddeea9" providerId="LiveId" clId="{505A5EB4-FA54-4F01-9E12-3083D85F6F74}" dt="2022-04-21T04:47:20.772" v="1886"/>
          <ac:spMkLst>
            <pc:docMk/>
            <pc:sldMk cId="825620176" sldId="286"/>
            <ac:spMk id="2" creationId="{581EE786-F5D7-4545-A718-29651833CE1A}"/>
          </ac:spMkLst>
        </pc:spChg>
        <pc:spChg chg="mod">
          <ac:chgData name="Vivek Gohil" userId="8f3e33861dddeea9" providerId="LiveId" clId="{505A5EB4-FA54-4F01-9E12-3083D85F6F74}" dt="2022-04-20T13:37:47.782" v="898" actId="1076"/>
          <ac:spMkLst>
            <pc:docMk/>
            <pc:sldMk cId="825620176" sldId="286"/>
            <ac:spMk id="3" creationId="{16A82384-4ABA-4923-91C8-A4C232F76B60}"/>
          </ac:spMkLst>
        </pc:spChg>
        <pc:spChg chg="add mod">
          <ac:chgData name="Vivek Gohil" userId="8f3e33861dddeea9" providerId="LiveId" clId="{505A5EB4-FA54-4F01-9E12-3083D85F6F74}" dt="2022-04-20T13:37:50.621" v="899" actId="1076"/>
          <ac:spMkLst>
            <pc:docMk/>
            <pc:sldMk cId="825620176" sldId="286"/>
            <ac:spMk id="4" creationId="{B8EA8C78-D1AE-40D7-87F2-DA96AE034BDE}"/>
          </ac:spMkLst>
        </pc:spChg>
      </pc:sldChg>
      <pc:sldChg chg="addSp delSp modSp new mod modAnim">
        <pc:chgData name="Vivek Gohil" userId="8f3e33861dddeea9" providerId="LiveId" clId="{505A5EB4-FA54-4F01-9E12-3083D85F6F74}" dt="2022-04-21T04:47:20.772" v="1886"/>
        <pc:sldMkLst>
          <pc:docMk/>
          <pc:sldMk cId="3301076632" sldId="287"/>
        </pc:sldMkLst>
        <pc:spChg chg="mod">
          <ac:chgData name="Vivek Gohil" userId="8f3e33861dddeea9" providerId="LiveId" clId="{505A5EB4-FA54-4F01-9E12-3083D85F6F74}" dt="2022-04-21T04:47:20.772" v="1886"/>
          <ac:spMkLst>
            <pc:docMk/>
            <pc:sldMk cId="3301076632" sldId="287"/>
            <ac:spMk id="2" creationId="{AEE5FB56-8E9F-4907-8897-3C810C933379}"/>
          </ac:spMkLst>
        </pc:spChg>
        <pc:spChg chg="mod">
          <ac:chgData name="Vivek Gohil" userId="8f3e33861dddeea9" providerId="LiveId" clId="{505A5EB4-FA54-4F01-9E12-3083D85F6F74}" dt="2022-04-21T04:47:20.772" v="1886"/>
          <ac:spMkLst>
            <pc:docMk/>
            <pc:sldMk cId="3301076632" sldId="287"/>
            <ac:spMk id="3" creationId="{7C2F5444-3C64-4241-952A-91974D7D507E}"/>
          </ac:spMkLst>
        </pc:spChg>
        <pc:spChg chg="add mod">
          <ac:chgData name="Vivek Gohil" userId="8f3e33861dddeea9" providerId="LiveId" clId="{505A5EB4-FA54-4F01-9E12-3083D85F6F74}" dt="2022-04-20T13:40:14.197" v="925" actId="1076"/>
          <ac:spMkLst>
            <pc:docMk/>
            <pc:sldMk cId="3301076632" sldId="287"/>
            <ac:spMk id="4" creationId="{3E36FEEB-F81E-4A10-87E7-5AC9C26DDBD1}"/>
          </ac:spMkLst>
        </pc:spChg>
        <pc:spChg chg="add del">
          <ac:chgData name="Vivek Gohil" userId="8f3e33861dddeea9" providerId="LiveId" clId="{505A5EB4-FA54-4F01-9E12-3083D85F6F74}" dt="2022-04-20T13:39:34.683" v="914"/>
          <ac:spMkLst>
            <pc:docMk/>
            <pc:sldMk cId="3301076632" sldId="287"/>
            <ac:spMk id="5" creationId="{21474CF7-EA7D-4103-9110-4DE89BD39AB6}"/>
          </ac:spMkLst>
        </pc:spChg>
        <pc:spChg chg="add mod">
          <ac:chgData name="Vivek Gohil" userId="8f3e33861dddeea9" providerId="LiveId" clId="{505A5EB4-FA54-4F01-9E12-3083D85F6F74}" dt="2022-04-20T13:40:09.306" v="924" actId="1076"/>
          <ac:spMkLst>
            <pc:docMk/>
            <pc:sldMk cId="3301076632" sldId="287"/>
            <ac:spMk id="6" creationId="{2C73BD66-8B2E-4A01-ABB2-1C01F726FAA8}"/>
          </ac:spMkLst>
        </pc:spChg>
      </pc:sldChg>
      <pc:sldChg chg="addSp modSp new mod modAnim">
        <pc:chgData name="Vivek Gohil" userId="8f3e33861dddeea9" providerId="LiveId" clId="{505A5EB4-FA54-4F01-9E12-3083D85F6F74}" dt="2022-04-21T04:47:20.772" v="1886"/>
        <pc:sldMkLst>
          <pc:docMk/>
          <pc:sldMk cId="2027647237" sldId="288"/>
        </pc:sldMkLst>
        <pc:spChg chg="mod">
          <ac:chgData name="Vivek Gohil" userId="8f3e33861dddeea9" providerId="LiveId" clId="{505A5EB4-FA54-4F01-9E12-3083D85F6F74}" dt="2022-04-21T04:47:20.772" v="1886"/>
          <ac:spMkLst>
            <pc:docMk/>
            <pc:sldMk cId="2027647237" sldId="288"/>
            <ac:spMk id="2" creationId="{424131A7-0F53-43E8-9EBE-9E81D9B2B50F}"/>
          </ac:spMkLst>
        </pc:spChg>
        <pc:spChg chg="mod">
          <ac:chgData name="Vivek Gohil" userId="8f3e33861dddeea9" providerId="LiveId" clId="{505A5EB4-FA54-4F01-9E12-3083D85F6F74}" dt="2022-04-21T04:47:20.772" v="1886"/>
          <ac:spMkLst>
            <pc:docMk/>
            <pc:sldMk cId="2027647237" sldId="288"/>
            <ac:spMk id="3" creationId="{DA66EF4D-D589-4370-8A16-FC0B849DF917}"/>
          </ac:spMkLst>
        </pc:spChg>
        <pc:spChg chg="add mod">
          <ac:chgData name="Vivek Gohil" userId="8f3e33861dddeea9" providerId="LiveId" clId="{505A5EB4-FA54-4F01-9E12-3083D85F6F74}" dt="2022-04-20T13:41:30.781" v="932"/>
          <ac:spMkLst>
            <pc:docMk/>
            <pc:sldMk cId="2027647237" sldId="288"/>
            <ac:spMk id="4" creationId="{E100DA8C-7EDE-4728-95D7-4DF4C7C4620C}"/>
          </ac:spMkLst>
        </pc:spChg>
      </pc:sldChg>
      <pc:sldChg chg="addSp delSp modSp new mod modAnim">
        <pc:chgData name="Vivek Gohil" userId="8f3e33861dddeea9" providerId="LiveId" clId="{505A5EB4-FA54-4F01-9E12-3083D85F6F74}" dt="2022-04-21T04:47:20.772" v="1886"/>
        <pc:sldMkLst>
          <pc:docMk/>
          <pc:sldMk cId="3403277617" sldId="289"/>
        </pc:sldMkLst>
        <pc:spChg chg="mod">
          <ac:chgData name="Vivek Gohil" userId="8f3e33861dddeea9" providerId="LiveId" clId="{505A5EB4-FA54-4F01-9E12-3083D85F6F74}" dt="2022-04-21T04:47:20.772" v="1886"/>
          <ac:spMkLst>
            <pc:docMk/>
            <pc:sldMk cId="3403277617" sldId="289"/>
            <ac:spMk id="2" creationId="{39011768-1570-4AC1-9AE8-BBA32421B931}"/>
          </ac:spMkLst>
        </pc:spChg>
        <pc:spChg chg="mod">
          <ac:chgData name="Vivek Gohil" userId="8f3e33861dddeea9" providerId="LiveId" clId="{505A5EB4-FA54-4F01-9E12-3083D85F6F74}" dt="2022-04-21T04:47:20.772" v="1886"/>
          <ac:spMkLst>
            <pc:docMk/>
            <pc:sldMk cId="3403277617" sldId="289"/>
            <ac:spMk id="3" creationId="{B7201FFB-50E6-41C2-A209-1608F0B222F8}"/>
          </ac:spMkLst>
        </pc:spChg>
        <pc:spChg chg="add mod">
          <ac:chgData name="Vivek Gohil" userId="8f3e33861dddeea9" providerId="LiveId" clId="{505A5EB4-FA54-4F01-9E12-3083D85F6F74}" dt="2022-04-20T13:48:17.060" v="956" actId="1076"/>
          <ac:spMkLst>
            <pc:docMk/>
            <pc:sldMk cId="3403277617" sldId="289"/>
            <ac:spMk id="4" creationId="{41F078D8-4AE4-42CE-B9BB-550318B28F81}"/>
          </ac:spMkLst>
        </pc:spChg>
        <pc:spChg chg="add del">
          <ac:chgData name="Vivek Gohil" userId="8f3e33861dddeea9" providerId="LiveId" clId="{505A5EB4-FA54-4F01-9E12-3083D85F6F74}" dt="2022-04-20T13:48:08.666" v="953"/>
          <ac:spMkLst>
            <pc:docMk/>
            <pc:sldMk cId="3403277617" sldId="289"/>
            <ac:spMk id="5" creationId="{1FEB53E1-5591-4B9A-8E51-930BB5E64B48}"/>
          </ac:spMkLst>
        </pc:spChg>
      </pc:sldChg>
      <pc:sldChg chg="addSp modSp new mod modAnim">
        <pc:chgData name="Vivek Gohil" userId="8f3e33861dddeea9" providerId="LiveId" clId="{505A5EB4-FA54-4F01-9E12-3083D85F6F74}" dt="2022-04-21T04:47:20.772" v="1886"/>
        <pc:sldMkLst>
          <pc:docMk/>
          <pc:sldMk cId="3573099658" sldId="290"/>
        </pc:sldMkLst>
        <pc:spChg chg="mod">
          <ac:chgData name="Vivek Gohil" userId="8f3e33861dddeea9" providerId="LiveId" clId="{505A5EB4-FA54-4F01-9E12-3083D85F6F74}" dt="2022-04-21T04:47:20.772" v="1886"/>
          <ac:spMkLst>
            <pc:docMk/>
            <pc:sldMk cId="3573099658" sldId="290"/>
            <ac:spMk id="2" creationId="{F55790E4-0483-4233-B808-82C857F1827A}"/>
          </ac:spMkLst>
        </pc:spChg>
        <pc:spChg chg="mod">
          <ac:chgData name="Vivek Gohil" userId="8f3e33861dddeea9" providerId="LiveId" clId="{505A5EB4-FA54-4F01-9E12-3083D85F6F74}" dt="2022-04-21T04:47:20.772" v="1886"/>
          <ac:spMkLst>
            <pc:docMk/>
            <pc:sldMk cId="3573099658" sldId="290"/>
            <ac:spMk id="3" creationId="{2C923F1B-4147-4703-B0B1-025A686FA54A}"/>
          </ac:spMkLst>
        </pc:spChg>
        <pc:spChg chg="add mod">
          <ac:chgData name="Vivek Gohil" userId="8f3e33861dddeea9" providerId="LiveId" clId="{505A5EB4-FA54-4F01-9E12-3083D85F6F74}" dt="2022-04-20T13:52:24.002" v="965" actId="1076"/>
          <ac:spMkLst>
            <pc:docMk/>
            <pc:sldMk cId="3573099658" sldId="290"/>
            <ac:spMk id="4" creationId="{6129B627-C7C1-420C-994E-C96BDED59EF4}"/>
          </ac:spMkLst>
        </pc:spChg>
      </pc:sldChg>
      <pc:sldChg chg="modSp new mod modAnim">
        <pc:chgData name="Vivek Gohil" userId="8f3e33861dddeea9" providerId="LiveId" clId="{505A5EB4-FA54-4F01-9E12-3083D85F6F74}" dt="2022-04-21T04:47:20.772" v="1886"/>
        <pc:sldMkLst>
          <pc:docMk/>
          <pc:sldMk cId="2272782087" sldId="291"/>
        </pc:sldMkLst>
        <pc:spChg chg="mod">
          <ac:chgData name="Vivek Gohil" userId="8f3e33861dddeea9" providerId="LiveId" clId="{505A5EB4-FA54-4F01-9E12-3083D85F6F74}" dt="2022-04-21T04:47:20.772" v="1886"/>
          <ac:spMkLst>
            <pc:docMk/>
            <pc:sldMk cId="2272782087" sldId="291"/>
            <ac:spMk id="2" creationId="{85E339A2-DB90-4CF3-A49C-715FDE0A75F4}"/>
          </ac:spMkLst>
        </pc:spChg>
        <pc:spChg chg="mod">
          <ac:chgData name="Vivek Gohil" userId="8f3e33861dddeea9" providerId="LiveId" clId="{505A5EB4-FA54-4F01-9E12-3083D85F6F74}" dt="2022-04-21T04:47:20.772" v="1886"/>
          <ac:spMkLst>
            <pc:docMk/>
            <pc:sldMk cId="2272782087" sldId="291"/>
            <ac:spMk id="3" creationId="{B4C4F84E-056E-463E-B447-23F1369915D4}"/>
          </ac:spMkLst>
        </pc:spChg>
      </pc:sldChg>
      <pc:sldChg chg="addSp delSp modSp new mod modAnim">
        <pc:chgData name="Vivek Gohil" userId="8f3e33861dddeea9" providerId="LiveId" clId="{505A5EB4-FA54-4F01-9E12-3083D85F6F74}" dt="2022-04-21T04:47:20.772" v="1886"/>
        <pc:sldMkLst>
          <pc:docMk/>
          <pc:sldMk cId="176231876" sldId="292"/>
        </pc:sldMkLst>
        <pc:spChg chg="mod">
          <ac:chgData name="Vivek Gohil" userId="8f3e33861dddeea9" providerId="LiveId" clId="{505A5EB4-FA54-4F01-9E12-3083D85F6F74}" dt="2022-04-21T04:47:20.772" v="1886"/>
          <ac:spMkLst>
            <pc:docMk/>
            <pc:sldMk cId="176231876" sldId="292"/>
            <ac:spMk id="2" creationId="{3274BEC5-D980-4DC5-8225-BF3E9A05CF6A}"/>
          </ac:spMkLst>
        </pc:spChg>
        <pc:spChg chg="add del mod">
          <ac:chgData name="Vivek Gohil" userId="8f3e33861dddeea9" providerId="LiveId" clId="{505A5EB4-FA54-4F01-9E12-3083D85F6F74}" dt="2022-04-21T04:47:20.772" v="1886"/>
          <ac:spMkLst>
            <pc:docMk/>
            <pc:sldMk cId="176231876" sldId="292"/>
            <ac:spMk id="3" creationId="{0C9ED1C2-68CF-4EC7-AD55-06E88E71A812}"/>
          </ac:spMkLst>
        </pc:spChg>
        <pc:spChg chg="add del mod">
          <ac:chgData name="Vivek Gohil" userId="8f3e33861dddeea9" providerId="LiveId" clId="{505A5EB4-FA54-4F01-9E12-3083D85F6F74}" dt="2022-04-20T14:00:32.433" v="1002"/>
          <ac:spMkLst>
            <pc:docMk/>
            <pc:sldMk cId="176231876" sldId="292"/>
            <ac:spMk id="4" creationId="{498E7F8A-D6FE-4D00-9F71-39BD878825A3}"/>
          </ac:spMkLst>
        </pc:spChg>
        <pc:spChg chg="add mod">
          <ac:chgData name="Vivek Gohil" userId="8f3e33861dddeea9" providerId="LiveId" clId="{505A5EB4-FA54-4F01-9E12-3083D85F6F74}" dt="2022-04-20T14:01:38.716" v="1007" actId="1076"/>
          <ac:spMkLst>
            <pc:docMk/>
            <pc:sldMk cId="176231876" sldId="292"/>
            <ac:spMk id="5" creationId="{60CD8220-715A-4E79-833D-83FC4C4D4591}"/>
          </ac:spMkLst>
        </pc:spChg>
        <pc:spChg chg="add del">
          <ac:chgData name="Vivek Gohil" userId="8f3e33861dddeea9" providerId="LiveId" clId="{505A5EB4-FA54-4F01-9E12-3083D85F6F74}" dt="2022-04-20T14:01:43.730" v="1012"/>
          <ac:spMkLst>
            <pc:docMk/>
            <pc:sldMk cId="176231876" sldId="292"/>
            <ac:spMk id="6" creationId="{BA71529E-3522-4FEA-A37B-37AE03FD7636}"/>
          </ac:spMkLst>
        </pc:spChg>
        <pc:spChg chg="add mod">
          <ac:chgData name="Vivek Gohil" userId="8f3e33861dddeea9" providerId="LiveId" clId="{505A5EB4-FA54-4F01-9E12-3083D85F6F74}" dt="2022-04-20T14:02:37.314" v="1035" actId="1076"/>
          <ac:spMkLst>
            <pc:docMk/>
            <pc:sldMk cId="176231876" sldId="292"/>
            <ac:spMk id="7" creationId="{226E6465-EFD4-477E-927E-CBE3E0BD1E41}"/>
          </ac:spMkLst>
        </pc:spChg>
      </pc:sldChg>
      <pc:sldChg chg="addSp modSp new mod modAnim">
        <pc:chgData name="Vivek Gohil" userId="8f3e33861dddeea9" providerId="LiveId" clId="{505A5EB4-FA54-4F01-9E12-3083D85F6F74}" dt="2022-04-21T04:47:20.772" v="1886"/>
        <pc:sldMkLst>
          <pc:docMk/>
          <pc:sldMk cId="2742995396" sldId="293"/>
        </pc:sldMkLst>
        <pc:spChg chg="mod">
          <ac:chgData name="Vivek Gohil" userId="8f3e33861dddeea9" providerId="LiveId" clId="{505A5EB4-FA54-4F01-9E12-3083D85F6F74}" dt="2022-04-21T04:47:20.772" v="1886"/>
          <ac:spMkLst>
            <pc:docMk/>
            <pc:sldMk cId="2742995396" sldId="293"/>
            <ac:spMk id="2" creationId="{DB5F73CB-2401-44B6-B164-3A53F862FAC3}"/>
          </ac:spMkLst>
        </pc:spChg>
        <pc:spChg chg="mod">
          <ac:chgData name="Vivek Gohil" userId="8f3e33861dddeea9" providerId="LiveId" clId="{505A5EB4-FA54-4F01-9E12-3083D85F6F74}" dt="2022-04-21T04:47:20.772" v="1886"/>
          <ac:spMkLst>
            <pc:docMk/>
            <pc:sldMk cId="2742995396" sldId="293"/>
            <ac:spMk id="3" creationId="{633D3707-DC44-433F-874A-F9A520BF0FB1}"/>
          </ac:spMkLst>
        </pc:spChg>
        <pc:spChg chg="add mod">
          <ac:chgData name="Vivek Gohil" userId="8f3e33861dddeea9" providerId="LiveId" clId="{505A5EB4-FA54-4F01-9E12-3083D85F6F74}" dt="2022-04-20T14:04:39.345" v="1042"/>
          <ac:spMkLst>
            <pc:docMk/>
            <pc:sldMk cId="2742995396" sldId="293"/>
            <ac:spMk id="4" creationId="{A3A621CD-729F-47A6-8CFE-122C11869C0F}"/>
          </ac:spMkLst>
        </pc:spChg>
      </pc:sldChg>
      <pc:sldChg chg="addSp delSp modSp new mod modAnim">
        <pc:chgData name="Vivek Gohil" userId="8f3e33861dddeea9" providerId="LiveId" clId="{505A5EB4-FA54-4F01-9E12-3083D85F6F74}" dt="2022-04-21T04:47:20.772" v="1886"/>
        <pc:sldMkLst>
          <pc:docMk/>
          <pc:sldMk cId="291297038" sldId="294"/>
        </pc:sldMkLst>
        <pc:spChg chg="mod">
          <ac:chgData name="Vivek Gohil" userId="8f3e33861dddeea9" providerId="LiveId" clId="{505A5EB4-FA54-4F01-9E12-3083D85F6F74}" dt="2022-04-21T04:47:20.772" v="1886"/>
          <ac:spMkLst>
            <pc:docMk/>
            <pc:sldMk cId="291297038" sldId="294"/>
            <ac:spMk id="2" creationId="{C58B4C5D-286D-40F7-831E-C47951FE62A6}"/>
          </ac:spMkLst>
        </pc:spChg>
        <pc:spChg chg="mod">
          <ac:chgData name="Vivek Gohil" userId="8f3e33861dddeea9" providerId="LiveId" clId="{505A5EB4-FA54-4F01-9E12-3083D85F6F74}" dt="2022-04-21T04:47:20.772" v="1886"/>
          <ac:spMkLst>
            <pc:docMk/>
            <pc:sldMk cId="291297038" sldId="294"/>
            <ac:spMk id="3" creationId="{30448E85-3AC0-4D88-88E3-218DBAC64F6A}"/>
          </ac:spMkLst>
        </pc:spChg>
        <pc:spChg chg="add mod">
          <ac:chgData name="Vivek Gohil" userId="8f3e33861dddeea9" providerId="LiveId" clId="{505A5EB4-FA54-4F01-9E12-3083D85F6F74}" dt="2022-04-20T14:05:43.783" v="1054" actId="14100"/>
          <ac:spMkLst>
            <pc:docMk/>
            <pc:sldMk cId="291297038" sldId="294"/>
            <ac:spMk id="4" creationId="{C954D288-8659-4009-A273-65D407FAED62}"/>
          </ac:spMkLst>
        </pc:spChg>
        <pc:spChg chg="add del mod">
          <ac:chgData name="Vivek Gohil" userId="8f3e33861dddeea9" providerId="LiveId" clId="{505A5EB4-FA54-4F01-9E12-3083D85F6F74}" dt="2022-04-20T14:05:32.106" v="1050"/>
          <ac:spMkLst>
            <pc:docMk/>
            <pc:sldMk cId="291297038" sldId="294"/>
            <ac:spMk id="5" creationId="{21BF62D1-5EF9-4411-B715-30681993E8F0}"/>
          </ac:spMkLst>
        </pc:spChg>
      </pc:sldChg>
      <pc:sldChg chg="addSp delSp modSp new mod modAnim">
        <pc:chgData name="Vivek Gohil" userId="8f3e33861dddeea9" providerId="LiveId" clId="{505A5EB4-FA54-4F01-9E12-3083D85F6F74}" dt="2022-04-21T04:47:20.772" v="1886"/>
        <pc:sldMkLst>
          <pc:docMk/>
          <pc:sldMk cId="2189421069" sldId="295"/>
        </pc:sldMkLst>
        <pc:spChg chg="mod">
          <ac:chgData name="Vivek Gohil" userId="8f3e33861dddeea9" providerId="LiveId" clId="{505A5EB4-FA54-4F01-9E12-3083D85F6F74}" dt="2022-04-21T04:47:20.772" v="1886"/>
          <ac:spMkLst>
            <pc:docMk/>
            <pc:sldMk cId="2189421069" sldId="295"/>
            <ac:spMk id="2" creationId="{7897DAC8-DAE6-4738-8A32-3EC01EA977B0}"/>
          </ac:spMkLst>
        </pc:spChg>
        <pc:spChg chg="add del mod">
          <ac:chgData name="Vivek Gohil" userId="8f3e33861dddeea9" providerId="LiveId" clId="{505A5EB4-FA54-4F01-9E12-3083D85F6F74}" dt="2022-04-21T04:47:20.772" v="1886"/>
          <ac:spMkLst>
            <pc:docMk/>
            <pc:sldMk cId="2189421069" sldId="295"/>
            <ac:spMk id="3" creationId="{ED77B899-A9E5-4585-857A-8B2F2F4E94B9}"/>
          </ac:spMkLst>
        </pc:spChg>
        <pc:spChg chg="add del mod">
          <ac:chgData name="Vivek Gohil" userId="8f3e33861dddeea9" providerId="LiveId" clId="{505A5EB4-FA54-4F01-9E12-3083D85F6F74}" dt="2022-04-20T14:06:32.146" v="1058"/>
          <ac:spMkLst>
            <pc:docMk/>
            <pc:sldMk cId="2189421069" sldId="295"/>
            <ac:spMk id="4" creationId="{3E734A6F-3AFB-4238-AF63-D2DF53CA1597}"/>
          </ac:spMkLst>
        </pc:spChg>
      </pc:sldChg>
      <pc:sldChg chg="addSp delSp modSp new mod modAnim">
        <pc:chgData name="Vivek Gohil" userId="8f3e33861dddeea9" providerId="LiveId" clId="{505A5EB4-FA54-4F01-9E12-3083D85F6F74}" dt="2022-04-21T04:47:20.772" v="1886"/>
        <pc:sldMkLst>
          <pc:docMk/>
          <pc:sldMk cId="1775515557" sldId="296"/>
        </pc:sldMkLst>
        <pc:spChg chg="mod">
          <ac:chgData name="Vivek Gohil" userId="8f3e33861dddeea9" providerId="LiveId" clId="{505A5EB4-FA54-4F01-9E12-3083D85F6F74}" dt="2022-04-21T04:47:20.772" v="1886"/>
          <ac:spMkLst>
            <pc:docMk/>
            <pc:sldMk cId="1775515557" sldId="296"/>
            <ac:spMk id="2" creationId="{F69F16DA-52EF-4F92-836E-D7BF923405F3}"/>
          </ac:spMkLst>
        </pc:spChg>
        <pc:spChg chg="mod">
          <ac:chgData name="Vivek Gohil" userId="8f3e33861dddeea9" providerId="LiveId" clId="{505A5EB4-FA54-4F01-9E12-3083D85F6F74}" dt="2022-04-20T17:03:10.146" v="1805" actId="1038"/>
          <ac:spMkLst>
            <pc:docMk/>
            <pc:sldMk cId="1775515557" sldId="296"/>
            <ac:spMk id="3" creationId="{DEE18C9B-420A-48A5-8350-93311C4CD56C}"/>
          </ac:spMkLst>
        </pc:spChg>
        <pc:spChg chg="add mod">
          <ac:chgData name="Vivek Gohil" userId="8f3e33861dddeea9" providerId="LiveId" clId="{505A5EB4-FA54-4F01-9E12-3083D85F6F74}" dt="2022-04-20T14:08:23.717" v="1075" actId="1076"/>
          <ac:spMkLst>
            <pc:docMk/>
            <pc:sldMk cId="1775515557" sldId="296"/>
            <ac:spMk id="4" creationId="{9325D4DA-2FCC-4CB8-A1A4-5169A0B60C00}"/>
          </ac:spMkLst>
        </pc:spChg>
        <pc:spChg chg="add del">
          <ac:chgData name="Vivek Gohil" userId="8f3e33861dddeea9" providerId="LiveId" clId="{505A5EB4-FA54-4F01-9E12-3083D85F6F74}" dt="2022-04-20T14:08:28.687" v="1077"/>
          <ac:spMkLst>
            <pc:docMk/>
            <pc:sldMk cId="1775515557" sldId="296"/>
            <ac:spMk id="5" creationId="{68CAE055-4DCF-4045-9ACA-327F16AB2838}"/>
          </ac:spMkLst>
        </pc:spChg>
        <pc:spChg chg="add del">
          <ac:chgData name="Vivek Gohil" userId="8f3e33861dddeea9" providerId="LiveId" clId="{505A5EB4-FA54-4F01-9E12-3083D85F6F74}" dt="2022-04-20T14:08:31.375" v="1079"/>
          <ac:spMkLst>
            <pc:docMk/>
            <pc:sldMk cId="1775515557" sldId="296"/>
            <ac:spMk id="6" creationId="{48574958-172C-4E15-A6D0-9A834DE95430}"/>
          </ac:spMkLst>
        </pc:spChg>
        <pc:spChg chg="add mod">
          <ac:chgData name="Vivek Gohil" userId="8f3e33861dddeea9" providerId="LiveId" clId="{505A5EB4-FA54-4F01-9E12-3083D85F6F74}" dt="2022-04-20T14:09:05.059" v="1084" actId="1076"/>
          <ac:spMkLst>
            <pc:docMk/>
            <pc:sldMk cId="1775515557" sldId="296"/>
            <ac:spMk id="8" creationId="{0EE5FA97-8396-4A2A-96B7-9EEAF6BDD1D2}"/>
          </ac:spMkLst>
        </pc:spChg>
      </pc:sldChg>
      <pc:sldChg chg="addSp modSp new mod modAnim">
        <pc:chgData name="Vivek Gohil" userId="8f3e33861dddeea9" providerId="LiveId" clId="{505A5EB4-FA54-4F01-9E12-3083D85F6F74}" dt="2022-04-21T04:47:20.772" v="1886"/>
        <pc:sldMkLst>
          <pc:docMk/>
          <pc:sldMk cId="19191576" sldId="297"/>
        </pc:sldMkLst>
        <pc:spChg chg="mod">
          <ac:chgData name="Vivek Gohil" userId="8f3e33861dddeea9" providerId="LiveId" clId="{505A5EB4-FA54-4F01-9E12-3083D85F6F74}" dt="2022-04-21T04:47:20.772" v="1886"/>
          <ac:spMkLst>
            <pc:docMk/>
            <pc:sldMk cId="19191576" sldId="297"/>
            <ac:spMk id="2" creationId="{822D0F0A-DCCF-4697-87D0-6E6B7C11CD49}"/>
          </ac:spMkLst>
        </pc:spChg>
        <pc:spChg chg="mod">
          <ac:chgData name="Vivek Gohil" userId="8f3e33861dddeea9" providerId="LiveId" clId="{505A5EB4-FA54-4F01-9E12-3083D85F6F74}" dt="2022-04-21T04:47:20.772" v="1886"/>
          <ac:spMkLst>
            <pc:docMk/>
            <pc:sldMk cId="19191576" sldId="297"/>
            <ac:spMk id="3" creationId="{E9C7C7DD-526C-49DF-9345-0D73F706A015}"/>
          </ac:spMkLst>
        </pc:spChg>
        <pc:spChg chg="add mod">
          <ac:chgData name="Vivek Gohil" userId="8f3e33861dddeea9" providerId="LiveId" clId="{505A5EB4-FA54-4F01-9E12-3083D85F6F74}" dt="2022-04-20T14:12:20.242" v="1109" actId="1076"/>
          <ac:spMkLst>
            <pc:docMk/>
            <pc:sldMk cId="19191576" sldId="297"/>
            <ac:spMk id="4" creationId="{963A41D9-3649-4D60-89C1-228A55DB9C2E}"/>
          </ac:spMkLst>
        </pc:spChg>
      </pc:sldChg>
      <pc:sldChg chg="addSp modSp new mod modAnim">
        <pc:chgData name="Vivek Gohil" userId="8f3e33861dddeea9" providerId="LiveId" clId="{505A5EB4-FA54-4F01-9E12-3083D85F6F74}" dt="2022-04-21T04:47:20.772" v="1886"/>
        <pc:sldMkLst>
          <pc:docMk/>
          <pc:sldMk cId="2681897901" sldId="298"/>
        </pc:sldMkLst>
        <pc:spChg chg="mod">
          <ac:chgData name="Vivek Gohil" userId="8f3e33861dddeea9" providerId="LiveId" clId="{505A5EB4-FA54-4F01-9E12-3083D85F6F74}" dt="2022-04-21T04:47:20.772" v="1886"/>
          <ac:spMkLst>
            <pc:docMk/>
            <pc:sldMk cId="2681897901" sldId="298"/>
            <ac:spMk id="2" creationId="{4DA917CB-27CE-4773-9203-D248CCCCB279}"/>
          </ac:spMkLst>
        </pc:spChg>
        <pc:spChg chg="mod">
          <ac:chgData name="Vivek Gohil" userId="8f3e33861dddeea9" providerId="LiveId" clId="{505A5EB4-FA54-4F01-9E12-3083D85F6F74}" dt="2022-04-20T17:03:30.600" v="1811" actId="1038"/>
          <ac:spMkLst>
            <pc:docMk/>
            <pc:sldMk cId="2681897901" sldId="298"/>
            <ac:spMk id="3" creationId="{32D78CCB-2328-4174-8712-E4F575BC55D8}"/>
          </ac:spMkLst>
        </pc:spChg>
        <pc:spChg chg="add mod">
          <ac:chgData name="Vivek Gohil" userId="8f3e33861dddeea9" providerId="LiveId" clId="{505A5EB4-FA54-4F01-9E12-3083D85F6F74}" dt="2022-04-20T14:12:39.668" v="1112" actId="1076"/>
          <ac:spMkLst>
            <pc:docMk/>
            <pc:sldMk cId="2681897901" sldId="298"/>
            <ac:spMk id="4" creationId="{7F3C9C04-E6B9-4A7E-84B9-2812FBCAC87D}"/>
          </ac:spMkLst>
        </pc:spChg>
      </pc:sldChg>
      <pc:sldChg chg="addSp delSp modSp new mod modAnim">
        <pc:chgData name="Vivek Gohil" userId="8f3e33861dddeea9" providerId="LiveId" clId="{505A5EB4-FA54-4F01-9E12-3083D85F6F74}" dt="2022-04-21T04:47:20.772" v="1886"/>
        <pc:sldMkLst>
          <pc:docMk/>
          <pc:sldMk cId="2496970052" sldId="299"/>
        </pc:sldMkLst>
        <pc:spChg chg="mod">
          <ac:chgData name="Vivek Gohil" userId="8f3e33861dddeea9" providerId="LiveId" clId="{505A5EB4-FA54-4F01-9E12-3083D85F6F74}" dt="2022-04-21T04:47:20.772" v="1886"/>
          <ac:spMkLst>
            <pc:docMk/>
            <pc:sldMk cId="2496970052" sldId="299"/>
            <ac:spMk id="2" creationId="{74268015-FE3D-46CF-9BED-DDDE2D99FD1D}"/>
          </ac:spMkLst>
        </pc:spChg>
        <pc:spChg chg="add del mod">
          <ac:chgData name="Vivek Gohil" userId="8f3e33861dddeea9" providerId="LiveId" clId="{505A5EB4-FA54-4F01-9E12-3083D85F6F74}" dt="2022-04-21T04:47:20.772" v="1886"/>
          <ac:spMkLst>
            <pc:docMk/>
            <pc:sldMk cId="2496970052" sldId="299"/>
            <ac:spMk id="3" creationId="{6BDB5BCD-61A5-416A-A70E-5AD27DBF1A9C}"/>
          </ac:spMkLst>
        </pc:spChg>
        <pc:spChg chg="add del mod">
          <ac:chgData name="Vivek Gohil" userId="8f3e33861dddeea9" providerId="LiveId" clId="{505A5EB4-FA54-4F01-9E12-3083D85F6F74}" dt="2022-04-20T14:13:31.893" v="1116"/>
          <ac:spMkLst>
            <pc:docMk/>
            <pc:sldMk cId="2496970052" sldId="299"/>
            <ac:spMk id="4" creationId="{02E4CB3D-B809-497A-A4A9-167451C493A7}"/>
          </ac:spMkLst>
        </pc:spChg>
        <pc:spChg chg="add mod">
          <ac:chgData name="Vivek Gohil" userId="8f3e33861dddeea9" providerId="LiveId" clId="{505A5EB4-FA54-4F01-9E12-3083D85F6F74}" dt="2022-04-20T14:13:51.780" v="1123"/>
          <ac:spMkLst>
            <pc:docMk/>
            <pc:sldMk cId="2496970052" sldId="299"/>
            <ac:spMk id="5" creationId="{FAF8E292-3C01-40DD-B312-0278A2854C72}"/>
          </ac:spMkLst>
        </pc:spChg>
      </pc:sldChg>
      <pc:sldChg chg="addSp delSp modSp new mod modAnim">
        <pc:chgData name="Vivek Gohil" userId="8f3e33861dddeea9" providerId="LiveId" clId="{505A5EB4-FA54-4F01-9E12-3083D85F6F74}" dt="2022-04-21T04:47:20.772" v="1886"/>
        <pc:sldMkLst>
          <pc:docMk/>
          <pc:sldMk cId="502944857" sldId="300"/>
        </pc:sldMkLst>
        <pc:spChg chg="mod">
          <ac:chgData name="Vivek Gohil" userId="8f3e33861dddeea9" providerId="LiveId" clId="{505A5EB4-FA54-4F01-9E12-3083D85F6F74}" dt="2022-04-21T04:47:20.772" v="1886"/>
          <ac:spMkLst>
            <pc:docMk/>
            <pc:sldMk cId="502944857" sldId="300"/>
            <ac:spMk id="2" creationId="{C4790145-8D6F-49D7-AD65-72295F37AADB}"/>
          </ac:spMkLst>
        </pc:spChg>
        <pc:spChg chg="add del mod">
          <ac:chgData name="Vivek Gohil" userId="8f3e33861dddeea9" providerId="LiveId" clId="{505A5EB4-FA54-4F01-9E12-3083D85F6F74}" dt="2022-04-21T04:47:20.772" v="1886"/>
          <ac:spMkLst>
            <pc:docMk/>
            <pc:sldMk cId="502944857" sldId="300"/>
            <ac:spMk id="3" creationId="{E4F515BF-90E3-47B3-961B-9864A1A69F93}"/>
          </ac:spMkLst>
        </pc:spChg>
        <pc:spChg chg="add del mod">
          <ac:chgData name="Vivek Gohil" userId="8f3e33861dddeea9" providerId="LiveId" clId="{505A5EB4-FA54-4F01-9E12-3083D85F6F74}" dt="2022-04-20T14:33:10.527" v="1141"/>
          <ac:spMkLst>
            <pc:docMk/>
            <pc:sldMk cId="502944857" sldId="300"/>
            <ac:spMk id="4" creationId="{B962D885-106B-4164-A71F-47FE0C6D42E0}"/>
          </ac:spMkLst>
        </pc:spChg>
        <pc:spChg chg="add mod">
          <ac:chgData name="Vivek Gohil" userId="8f3e33861dddeea9" providerId="LiveId" clId="{505A5EB4-FA54-4F01-9E12-3083D85F6F74}" dt="2022-04-20T14:34:00.750" v="1149" actId="1076"/>
          <ac:spMkLst>
            <pc:docMk/>
            <pc:sldMk cId="502944857" sldId="300"/>
            <ac:spMk id="5" creationId="{1D2A102A-9B4D-4665-80A6-039A22646EEB}"/>
          </ac:spMkLst>
        </pc:spChg>
      </pc:sldChg>
      <pc:sldChg chg="addSp delSp modSp new del mod modAnim">
        <pc:chgData name="Vivek Gohil" userId="8f3e33861dddeea9" providerId="LiveId" clId="{505A5EB4-FA54-4F01-9E12-3083D85F6F74}" dt="2022-04-20T14:22:04.802" v="1137" actId="47"/>
        <pc:sldMkLst>
          <pc:docMk/>
          <pc:sldMk cId="2950468782" sldId="300"/>
        </pc:sldMkLst>
        <pc:spChg chg="mod">
          <ac:chgData name="Vivek Gohil" userId="8f3e33861dddeea9" providerId="LiveId" clId="{505A5EB4-FA54-4F01-9E12-3083D85F6F74}" dt="2022-04-20T14:15:22.208" v="1125"/>
          <ac:spMkLst>
            <pc:docMk/>
            <pc:sldMk cId="2950468782" sldId="300"/>
            <ac:spMk id="2" creationId="{5EEF422B-F21A-4759-9CBE-2B11FE318BAA}"/>
          </ac:spMkLst>
        </pc:spChg>
        <pc:spChg chg="add del mod">
          <ac:chgData name="Vivek Gohil" userId="8f3e33861dddeea9" providerId="LiveId" clId="{505A5EB4-FA54-4F01-9E12-3083D85F6F74}" dt="2022-04-20T14:16:28.373" v="1131"/>
          <ac:spMkLst>
            <pc:docMk/>
            <pc:sldMk cId="2950468782" sldId="300"/>
            <ac:spMk id="3" creationId="{9409BF79-7F7C-4091-BB8D-A4D08190C52C}"/>
          </ac:spMkLst>
        </pc:spChg>
        <pc:spChg chg="add del mod">
          <ac:chgData name="Vivek Gohil" userId="8f3e33861dddeea9" providerId="LiveId" clId="{505A5EB4-FA54-4F01-9E12-3083D85F6F74}" dt="2022-04-20T14:16:17.606" v="1127"/>
          <ac:spMkLst>
            <pc:docMk/>
            <pc:sldMk cId="2950468782" sldId="300"/>
            <ac:spMk id="4" creationId="{61EC5343-0CD0-43A2-B0D6-15CA72AACB10}"/>
          </ac:spMkLst>
        </pc:spChg>
        <pc:spChg chg="add mod">
          <ac:chgData name="Vivek Gohil" userId="8f3e33861dddeea9" providerId="LiveId" clId="{505A5EB4-FA54-4F01-9E12-3083D85F6F74}" dt="2022-04-20T14:16:47.365" v="1136" actId="1076"/>
          <ac:spMkLst>
            <pc:docMk/>
            <pc:sldMk cId="2950468782" sldId="300"/>
            <ac:spMk id="5" creationId="{C30883D7-F77F-4ECB-878B-666A0173FF46}"/>
          </ac:spMkLst>
        </pc:spChg>
        <pc:spChg chg="add del mod">
          <ac:chgData name="Vivek Gohil" userId="8f3e33861dddeea9" providerId="LiveId" clId="{505A5EB4-FA54-4F01-9E12-3083D85F6F74}" dt="2022-04-20T14:16:38.957" v="1134"/>
          <ac:spMkLst>
            <pc:docMk/>
            <pc:sldMk cId="2950468782" sldId="300"/>
            <ac:spMk id="6" creationId="{6F1285DC-8CEC-4942-ADA9-B7C0A0A6C7EF}"/>
          </ac:spMkLst>
        </pc:spChg>
      </pc:sldChg>
      <pc:sldChg chg="addSp modSp new mod modAnim">
        <pc:chgData name="Vivek Gohil" userId="8f3e33861dddeea9" providerId="LiveId" clId="{505A5EB4-FA54-4F01-9E12-3083D85F6F74}" dt="2022-04-21T04:47:20.772" v="1886"/>
        <pc:sldMkLst>
          <pc:docMk/>
          <pc:sldMk cId="3875097358" sldId="301"/>
        </pc:sldMkLst>
        <pc:spChg chg="mod">
          <ac:chgData name="Vivek Gohil" userId="8f3e33861dddeea9" providerId="LiveId" clId="{505A5EB4-FA54-4F01-9E12-3083D85F6F74}" dt="2022-04-21T04:47:20.772" v="1886"/>
          <ac:spMkLst>
            <pc:docMk/>
            <pc:sldMk cId="3875097358" sldId="301"/>
            <ac:spMk id="2" creationId="{BF2F26E0-BE26-4502-B570-FB4288316A82}"/>
          </ac:spMkLst>
        </pc:spChg>
        <pc:spChg chg="mod">
          <ac:chgData name="Vivek Gohil" userId="8f3e33861dddeea9" providerId="LiveId" clId="{505A5EB4-FA54-4F01-9E12-3083D85F6F74}" dt="2022-04-21T04:47:20.772" v="1886"/>
          <ac:spMkLst>
            <pc:docMk/>
            <pc:sldMk cId="3875097358" sldId="301"/>
            <ac:spMk id="3" creationId="{2D90FE1F-BB6F-433E-9481-3D3D69A280FB}"/>
          </ac:spMkLst>
        </pc:spChg>
        <pc:spChg chg="add mod">
          <ac:chgData name="Vivek Gohil" userId="8f3e33861dddeea9" providerId="LiveId" clId="{505A5EB4-FA54-4F01-9E12-3083D85F6F74}" dt="2022-04-20T14:35:35.448" v="1163" actId="1076"/>
          <ac:spMkLst>
            <pc:docMk/>
            <pc:sldMk cId="3875097358" sldId="301"/>
            <ac:spMk id="4" creationId="{5B294406-91B6-448C-8753-198A9D69E2C3}"/>
          </ac:spMkLst>
        </pc:spChg>
      </pc:sldChg>
      <pc:sldChg chg="addSp modSp new mod modAnim">
        <pc:chgData name="Vivek Gohil" userId="8f3e33861dddeea9" providerId="LiveId" clId="{505A5EB4-FA54-4F01-9E12-3083D85F6F74}" dt="2022-04-21T04:47:20.772" v="1886"/>
        <pc:sldMkLst>
          <pc:docMk/>
          <pc:sldMk cId="1109747269" sldId="302"/>
        </pc:sldMkLst>
        <pc:spChg chg="mod">
          <ac:chgData name="Vivek Gohil" userId="8f3e33861dddeea9" providerId="LiveId" clId="{505A5EB4-FA54-4F01-9E12-3083D85F6F74}" dt="2022-04-21T04:47:20.772" v="1886"/>
          <ac:spMkLst>
            <pc:docMk/>
            <pc:sldMk cId="1109747269" sldId="302"/>
            <ac:spMk id="2" creationId="{07D5B4FF-B2E0-4FB9-9874-4159B13680CE}"/>
          </ac:spMkLst>
        </pc:spChg>
        <pc:spChg chg="mod">
          <ac:chgData name="Vivek Gohil" userId="8f3e33861dddeea9" providerId="LiveId" clId="{505A5EB4-FA54-4F01-9E12-3083D85F6F74}" dt="2022-04-21T04:47:20.772" v="1886"/>
          <ac:spMkLst>
            <pc:docMk/>
            <pc:sldMk cId="1109747269" sldId="302"/>
            <ac:spMk id="3" creationId="{35F9EC3C-E91D-4D67-A3A4-71F73D6BCA2C}"/>
          </ac:spMkLst>
        </pc:spChg>
        <pc:spChg chg="add mod">
          <ac:chgData name="Vivek Gohil" userId="8f3e33861dddeea9" providerId="LiveId" clId="{505A5EB4-FA54-4F01-9E12-3083D85F6F74}" dt="2022-04-20T14:36:52.302" v="1171"/>
          <ac:spMkLst>
            <pc:docMk/>
            <pc:sldMk cId="1109747269" sldId="302"/>
            <ac:spMk id="4" creationId="{0511DA74-B7C6-4006-91E8-315F457CAA99}"/>
          </ac:spMkLst>
        </pc:spChg>
      </pc:sldChg>
      <pc:sldChg chg="addSp modSp new mod modAnim">
        <pc:chgData name="Vivek Gohil" userId="8f3e33861dddeea9" providerId="LiveId" clId="{505A5EB4-FA54-4F01-9E12-3083D85F6F74}" dt="2022-04-21T04:47:20.772" v="1886"/>
        <pc:sldMkLst>
          <pc:docMk/>
          <pc:sldMk cId="2840569512" sldId="303"/>
        </pc:sldMkLst>
        <pc:spChg chg="mod">
          <ac:chgData name="Vivek Gohil" userId="8f3e33861dddeea9" providerId="LiveId" clId="{505A5EB4-FA54-4F01-9E12-3083D85F6F74}" dt="2022-04-21T04:47:20.772" v="1886"/>
          <ac:spMkLst>
            <pc:docMk/>
            <pc:sldMk cId="2840569512" sldId="303"/>
            <ac:spMk id="2" creationId="{7EA01CF6-0637-429E-B3EC-88AFE4565520}"/>
          </ac:spMkLst>
        </pc:spChg>
        <pc:spChg chg="mod">
          <ac:chgData name="Vivek Gohil" userId="8f3e33861dddeea9" providerId="LiveId" clId="{505A5EB4-FA54-4F01-9E12-3083D85F6F74}" dt="2022-04-21T04:47:20.772" v="1886"/>
          <ac:spMkLst>
            <pc:docMk/>
            <pc:sldMk cId="2840569512" sldId="303"/>
            <ac:spMk id="3" creationId="{EC629464-F5BB-4F58-814D-BDA2A96298B8}"/>
          </ac:spMkLst>
        </pc:spChg>
        <pc:spChg chg="add mod">
          <ac:chgData name="Vivek Gohil" userId="8f3e33861dddeea9" providerId="LiveId" clId="{505A5EB4-FA54-4F01-9E12-3083D85F6F74}" dt="2022-04-20T14:39:27.330" v="1186"/>
          <ac:spMkLst>
            <pc:docMk/>
            <pc:sldMk cId="2840569512" sldId="303"/>
            <ac:spMk id="4" creationId="{F03AD745-B4CB-4F52-9E7B-F7EBDAC8640C}"/>
          </ac:spMkLst>
        </pc:spChg>
      </pc:sldChg>
      <pc:sldChg chg="addSp modSp new mod modAnim">
        <pc:chgData name="Vivek Gohil" userId="8f3e33861dddeea9" providerId="LiveId" clId="{505A5EB4-FA54-4F01-9E12-3083D85F6F74}" dt="2022-04-21T04:47:20.772" v="1886"/>
        <pc:sldMkLst>
          <pc:docMk/>
          <pc:sldMk cId="1567225996" sldId="304"/>
        </pc:sldMkLst>
        <pc:spChg chg="mod">
          <ac:chgData name="Vivek Gohil" userId="8f3e33861dddeea9" providerId="LiveId" clId="{505A5EB4-FA54-4F01-9E12-3083D85F6F74}" dt="2022-04-21T04:47:20.772" v="1886"/>
          <ac:spMkLst>
            <pc:docMk/>
            <pc:sldMk cId="1567225996" sldId="304"/>
            <ac:spMk id="2" creationId="{ED92B2FD-D20B-4491-BFD2-A78152E561FF}"/>
          </ac:spMkLst>
        </pc:spChg>
        <pc:spChg chg="mod">
          <ac:chgData name="Vivek Gohil" userId="8f3e33861dddeea9" providerId="LiveId" clId="{505A5EB4-FA54-4F01-9E12-3083D85F6F74}" dt="2022-04-21T04:47:20.772" v="1886"/>
          <ac:spMkLst>
            <pc:docMk/>
            <pc:sldMk cId="1567225996" sldId="304"/>
            <ac:spMk id="3" creationId="{7D3598F0-9552-4E0C-88AE-6E3E20D487A3}"/>
          </ac:spMkLst>
        </pc:spChg>
        <pc:spChg chg="add mod">
          <ac:chgData name="Vivek Gohil" userId="8f3e33861dddeea9" providerId="LiveId" clId="{505A5EB4-FA54-4F01-9E12-3083D85F6F74}" dt="2022-04-20T14:40:35.494" v="1193"/>
          <ac:spMkLst>
            <pc:docMk/>
            <pc:sldMk cId="1567225996" sldId="304"/>
            <ac:spMk id="4" creationId="{A34A9BB1-5736-4952-8D9D-AFCCB62CC5AB}"/>
          </ac:spMkLst>
        </pc:spChg>
      </pc:sldChg>
      <pc:sldChg chg="addSp delSp modSp new mod modAnim">
        <pc:chgData name="Vivek Gohil" userId="8f3e33861dddeea9" providerId="LiveId" clId="{505A5EB4-FA54-4F01-9E12-3083D85F6F74}" dt="2022-04-21T04:47:20.772" v="1886"/>
        <pc:sldMkLst>
          <pc:docMk/>
          <pc:sldMk cId="3225640347" sldId="305"/>
        </pc:sldMkLst>
        <pc:spChg chg="mod">
          <ac:chgData name="Vivek Gohil" userId="8f3e33861dddeea9" providerId="LiveId" clId="{505A5EB4-FA54-4F01-9E12-3083D85F6F74}" dt="2022-04-21T04:47:20.772" v="1886"/>
          <ac:spMkLst>
            <pc:docMk/>
            <pc:sldMk cId="3225640347" sldId="305"/>
            <ac:spMk id="2" creationId="{A488C60E-B330-4ED3-A1CB-EDB3ED43B67D}"/>
          </ac:spMkLst>
        </pc:spChg>
        <pc:spChg chg="mod">
          <ac:chgData name="Vivek Gohil" userId="8f3e33861dddeea9" providerId="LiveId" clId="{505A5EB4-FA54-4F01-9E12-3083D85F6F74}" dt="2022-04-21T04:47:20.772" v="1886"/>
          <ac:spMkLst>
            <pc:docMk/>
            <pc:sldMk cId="3225640347" sldId="305"/>
            <ac:spMk id="3" creationId="{3F8B882E-A420-4AFA-A23E-3C7FDAE50D81}"/>
          </ac:spMkLst>
        </pc:spChg>
        <pc:spChg chg="add mod">
          <ac:chgData name="Vivek Gohil" userId="8f3e33861dddeea9" providerId="LiveId" clId="{505A5EB4-FA54-4F01-9E12-3083D85F6F74}" dt="2022-04-20T14:42:37.451" v="1212" actId="1076"/>
          <ac:spMkLst>
            <pc:docMk/>
            <pc:sldMk cId="3225640347" sldId="305"/>
            <ac:spMk id="4" creationId="{9C15F4A1-7E6D-46A8-800C-A21C0664FCE7}"/>
          </ac:spMkLst>
        </pc:spChg>
        <pc:spChg chg="add del">
          <ac:chgData name="Vivek Gohil" userId="8f3e33861dddeea9" providerId="LiveId" clId="{505A5EB4-FA54-4F01-9E12-3083D85F6F74}" dt="2022-04-20T14:42:47.571" v="1216"/>
          <ac:spMkLst>
            <pc:docMk/>
            <pc:sldMk cId="3225640347" sldId="305"/>
            <ac:spMk id="5" creationId="{2BFCEA24-E37B-4BF9-B459-5A1967C0146A}"/>
          </ac:spMkLst>
        </pc:spChg>
        <pc:spChg chg="add mod">
          <ac:chgData name="Vivek Gohil" userId="8f3e33861dddeea9" providerId="LiveId" clId="{505A5EB4-FA54-4F01-9E12-3083D85F6F74}" dt="2022-04-20T14:43:02.666" v="1221" actId="1076"/>
          <ac:spMkLst>
            <pc:docMk/>
            <pc:sldMk cId="3225640347" sldId="305"/>
            <ac:spMk id="6" creationId="{7C043346-7022-4EC4-9BFD-91AB648B5337}"/>
          </ac:spMkLst>
        </pc:spChg>
      </pc:sldChg>
      <pc:sldChg chg="addSp modSp new mod modAnim">
        <pc:chgData name="Vivek Gohil" userId="8f3e33861dddeea9" providerId="LiveId" clId="{505A5EB4-FA54-4F01-9E12-3083D85F6F74}" dt="2022-04-21T04:47:20.772" v="1886"/>
        <pc:sldMkLst>
          <pc:docMk/>
          <pc:sldMk cId="1089047321" sldId="306"/>
        </pc:sldMkLst>
        <pc:spChg chg="mod">
          <ac:chgData name="Vivek Gohil" userId="8f3e33861dddeea9" providerId="LiveId" clId="{505A5EB4-FA54-4F01-9E12-3083D85F6F74}" dt="2022-04-21T04:47:20.772" v="1886"/>
          <ac:spMkLst>
            <pc:docMk/>
            <pc:sldMk cId="1089047321" sldId="306"/>
            <ac:spMk id="2" creationId="{D068CC40-1A63-4295-BA61-6A131EAACE12}"/>
          </ac:spMkLst>
        </pc:spChg>
        <pc:spChg chg="mod">
          <ac:chgData name="Vivek Gohil" userId="8f3e33861dddeea9" providerId="LiveId" clId="{505A5EB4-FA54-4F01-9E12-3083D85F6F74}" dt="2022-04-21T04:47:20.772" v="1886"/>
          <ac:spMkLst>
            <pc:docMk/>
            <pc:sldMk cId="1089047321" sldId="306"/>
            <ac:spMk id="3" creationId="{EBEF61CA-6E03-410C-85B7-AF2FE54FFE89}"/>
          </ac:spMkLst>
        </pc:spChg>
        <pc:spChg chg="add mod">
          <ac:chgData name="Vivek Gohil" userId="8f3e33861dddeea9" providerId="LiveId" clId="{505A5EB4-FA54-4F01-9E12-3083D85F6F74}" dt="2022-04-20T14:43:34.952" v="1228" actId="1076"/>
          <ac:spMkLst>
            <pc:docMk/>
            <pc:sldMk cId="1089047321" sldId="306"/>
            <ac:spMk id="4" creationId="{5DD5AE3A-3134-41F6-BCDD-C3E162694D51}"/>
          </ac:spMkLst>
        </pc:spChg>
      </pc:sldChg>
      <pc:sldChg chg="addSp modSp new mod modAnim">
        <pc:chgData name="Vivek Gohil" userId="8f3e33861dddeea9" providerId="LiveId" clId="{505A5EB4-FA54-4F01-9E12-3083D85F6F74}" dt="2022-04-21T04:47:20.772" v="1886"/>
        <pc:sldMkLst>
          <pc:docMk/>
          <pc:sldMk cId="557511719" sldId="307"/>
        </pc:sldMkLst>
        <pc:spChg chg="mod">
          <ac:chgData name="Vivek Gohil" userId="8f3e33861dddeea9" providerId="LiveId" clId="{505A5EB4-FA54-4F01-9E12-3083D85F6F74}" dt="2022-04-21T04:47:20.772" v="1886"/>
          <ac:spMkLst>
            <pc:docMk/>
            <pc:sldMk cId="557511719" sldId="307"/>
            <ac:spMk id="2" creationId="{666329EF-097B-4B9A-A78F-86ADFF87E175}"/>
          </ac:spMkLst>
        </pc:spChg>
        <pc:spChg chg="mod">
          <ac:chgData name="Vivek Gohil" userId="8f3e33861dddeea9" providerId="LiveId" clId="{505A5EB4-FA54-4F01-9E12-3083D85F6F74}" dt="2022-04-21T04:47:20.772" v="1886"/>
          <ac:spMkLst>
            <pc:docMk/>
            <pc:sldMk cId="557511719" sldId="307"/>
            <ac:spMk id="3" creationId="{60DF15F7-2E7E-4FDC-A626-F6DFAF355D2D}"/>
          </ac:spMkLst>
        </pc:spChg>
        <pc:spChg chg="add mod">
          <ac:chgData name="Vivek Gohil" userId="8f3e33861dddeea9" providerId="LiveId" clId="{505A5EB4-FA54-4F01-9E12-3083D85F6F74}" dt="2022-04-20T14:45:08.224" v="1243"/>
          <ac:spMkLst>
            <pc:docMk/>
            <pc:sldMk cId="557511719" sldId="307"/>
            <ac:spMk id="4" creationId="{F2D95A7F-4D31-477E-B5FF-0CFD6E605747}"/>
          </ac:spMkLst>
        </pc:spChg>
      </pc:sldChg>
      <pc:sldChg chg="addSp delSp modSp new mod modAnim">
        <pc:chgData name="Vivek Gohil" userId="8f3e33861dddeea9" providerId="LiveId" clId="{505A5EB4-FA54-4F01-9E12-3083D85F6F74}" dt="2022-04-21T04:47:20.772" v="1886"/>
        <pc:sldMkLst>
          <pc:docMk/>
          <pc:sldMk cId="3892580747" sldId="308"/>
        </pc:sldMkLst>
        <pc:spChg chg="mod">
          <ac:chgData name="Vivek Gohil" userId="8f3e33861dddeea9" providerId="LiveId" clId="{505A5EB4-FA54-4F01-9E12-3083D85F6F74}" dt="2022-04-21T04:47:20.772" v="1886"/>
          <ac:spMkLst>
            <pc:docMk/>
            <pc:sldMk cId="3892580747" sldId="308"/>
            <ac:spMk id="2" creationId="{C4883B69-1469-4674-AE30-27AA41010C92}"/>
          </ac:spMkLst>
        </pc:spChg>
        <pc:spChg chg="add del mod">
          <ac:chgData name="Vivek Gohil" userId="8f3e33861dddeea9" providerId="LiveId" clId="{505A5EB4-FA54-4F01-9E12-3083D85F6F74}" dt="2022-04-21T04:47:20.772" v="1886"/>
          <ac:spMkLst>
            <pc:docMk/>
            <pc:sldMk cId="3892580747" sldId="308"/>
            <ac:spMk id="3" creationId="{83DB9003-291D-47B3-BFD2-E1BAB26B53E3}"/>
          </ac:spMkLst>
        </pc:spChg>
        <pc:spChg chg="add del mod">
          <ac:chgData name="Vivek Gohil" userId="8f3e33861dddeea9" providerId="LiveId" clId="{505A5EB4-FA54-4F01-9E12-3083D85F6F74}" dt="2022-04-20T14:45:52.670" v="1247"/>
          <ac:spMkLst>
            <pc:docMk/>
            <pc:sldMk cId="3892580747" sldId="308"/>
            <ac:spMk id="4" creationId="{C430DE75-5BE4-4707-AA30-36FAD496B786}"/>
          </ac:spMkLst>
        </pc:spChg>
        <pc:spChg chg="add del">
          <ac:chgData name="Vivek Gohil" userId="8f3e33861dddeea9" providerId="LiveId" clId="{505A5EB4-FA54-4F01-9E12-3083D85F6F74}" dt="2022-04-20T14:46:01.198" v="1251"/>
          <ac:spMkLst>
            <pc:docMk/>
            <pc:sldMk cId="3892580747" sldId="308"/>
            <ac:spMk id="5" creationId="{9FE7E899-5BCC-4AD0-8C48-1A9A2076D98C}"/>
          </ac:spMkLst>
        </pc:spChg>
        <pc:spChg chg="add mod">
          <ac:chgData name="Vivek Gohil" userId="8f3e33861dddeea9" providerId="LiveId" clId="{505A5EB4-FA54-4F01-9E12-3083D85F6F74}" dt="2022-04-20T14:46:17.521" v="1257" actId="1076"/>
          <ac:spMkLst>
            <pc:docMk/>
            <pc:sldMk cId="3892580747" sldId="308"/>
            <ac:spMk id="6" creationId="{FB4090B5-78DA-458B-8FC6-EEE1FFC231C3}"/>
          </ac:spMkLst>
        </pc:spChg>
      </pc:sldChg>
      <pc:sldChg chg="modSp new mod modAnim">
        <pc:chgData name="Vivek Gohil" userId="8f3e33861dddeea9" providerId="LiveId" clId="{505A5EB4-FA54-4F01-9E12-3083D85F6F74}" dt="2022-04-21T04:47:20.772" v="1886"/>
        <pc:sldMkLst>
          <pc:docMk/>
          <pc:sldMk cId="4282358888" sldId="309"/>
        </pc:sldMkLst>
        <pc:spChg chg="mod">
          <ac:chgData name="Vivek Gohil" userId="8f3e33861dddeea9" providerId="LiveId" clId="{505A5EB4-FA54-4F01-9E12-3083D85F6F74}" dt="2022-04-21T04:47:20.772" v="1886"/>
          <ac:spMkLst>
            <pc:docMk/>
            <pc:sldMk cId="4282358888" sldId="309"/>
            <ac:spMk id="2" creationId="{EDD30C67-45B8-425A-B4F9-0535E33D03E2}"/>
          </ac:spMkLst>
        </pc:spChg>
        <pc:spChg chg="mod">
          <ac:chgData name="Vivek Gohil" userId="8f3e33861dddeea9" providerId="LiveId" clId="{505A5EB4-FA54-4F01-9E12-3083D85F6F74}" dt="2022-04-21T04:47:20.772" v="1886"/>
          <ac:spMkLst>
            <pc:docMk/>
            <pc:sldMk cId="4282358888" sldId="309"/>
            <ac:spMk id="3" creationId="{873FE1B8-2774-45EC-82EB-B4577642BCFC}"/>
          </ac:spMkLst>
        </pc:spChg>
      </pc:sldChg>
      <pc:sldChg chg="addSp modSp new mod modAnim">
        <pc:chgData name="Vivek Gohil" userId="8f3e33861dddeea9" providerId="LiveId" clId="{505A5EB4-FA54-4F01-9E12-3083D85F6F74}" dt="2022-04-21T04:47:20.772" v="1886"/>
        <pc:sldMkLst>
          <pc:docMk/>
          <pc:sldMk cId="4145328288" sldId="310"/>
        </pc:sldMkLst>
        <pc:spChg chg="mod">
          <ac:chgData name="Vivek Gohil" userId="8f3e33861dddeea9" providerId="LiveId" clId="{505A5EB4-FA54-4F01-9E12-3083D85F6F74}" dt="2022-04-21T04:47:20.772" v="1886"/>
          <ac:spMkLst>
            <pc:docMk/>
            <pc:sldMk cId="4145328288" sldId="310"/>
            <ac:spMk id="2" creationId="{EBB4ACD4-C7BD-47DD-9A7E-10E9DEB29C19}"/>
          </ac:spMkLst>
        </pc:spChg>
        <pc:spChg chg="mod">
          <ac:chgData name="Vivek Gohil" userId="8f3e33861dddeea9" providerId="LiveId" clId="{505A5EB4-FA54-4F01-9E12-3083D85F6F74}" dt="2022-04-21T04:47:20.772" v="1886"/>
          <ac:spMkLst>
            <pc:docMk/>
            <pc:sldMk cId="4145328288" sldId="310"/>
            <ac:spMk id="3" creationId="{DF85E554-A7B8-4351-9557-6DAA24D81422}"/>
          </ac:spMkLst>
        </pc:spChg>
        <pc:spChg chg="add mod">
          <ac:chgData name="Vivek Gohil" userId="8f3e33861dddeea9" providerId="LiveId" clId="{505A5EB4-FA54-4F01-9E12-3083D85F6F74}" dt="2022-04-20T14:49:02.855" v="1292" actId="1076"/>
          <ac:spMkLst>
            <pc:docMk/>
            <pc:sldMk cId="4145328288" sldId="310"/>
            <ac:spMk id="4" creationId="{5A0FE182-59FF-420B-9A19-6C643A9380A3}"/>
          </ac:spMkLst>
        </pc:spChg>
      </pc:sldChg>
      <pc:sldChg chg="addSp modSp new mod modAnim">
        <pc:chgData name="Vivek Gohil" userId="8f3e33861dddeea9" providerId="LiveId" clId="{505A5EB4-FA54-4F01-9E12-3083D85F6F74}" dt="2022-04-21T04:47:20.772" v="1886"/>
        <pc:sldMkLst>
          <pc:docMk/>
          <pc:sldMk cId="3252195040" sldId="311"/>
        </pc:sldMkLst>
        <pc:spChg chg="mod">
          <ac:chgData name="Vivek Gohil" userId="8f3e33861dddeea9" providerId="LiveId" clId="{505A5EB4-FA54-4F01-9E12-3083D85F6F74}" dt="2022-04-21T04:47:20.772" v="1886"/>
          <ac:spMkLst>
            <pc:docMk/>
            <pc:sldMk cId="3252195040" sldId="311"/>
            <ac:spMk id="2" creationId="{9DC297E3-0FF0-4971-9092-BDC658ACAB78}"/>
          </ac:spMkLst>
        </pc:spChg>
        <pc:spChg chg="mod">
          <ac:chgData name="Vivek Gohil" userId="8f3e33861dddeea9" providerId="LiveId" clId="{505A5EB4-FA54-4F01-9E12-3083D85F6F74}" dt="2022-04-21T04:47:20.772" v="1886"/>
          <ac:spMkLst>
            <pc:docMk/>
            <pc:sldMk cId="3252195040" sldId="311"/>
            <ac:spMk id="3" creationId="{BB0CCA84-2EDA-4E73-BEE3-2497408310DD}"/>
          </ac:spMkLst>
        </pc:spChg>
        <pc:spChg chg="add mod">
          <ac:chgData name="Vivek Gohil" userId="8f3e33861dddeea9" providerId="LiveId" clId="{505A5EB4-FA54-4F01-9E12-3083D85F6F74}" dt="2022-04-20T14:54:27.624" v="1309" actId="20577"/>
          <ac:spMkLst>
            <pc:docMk/>
            <pc:sldMk cId="3252195040" sldId="311"/>
            <ac:spMk id="4" creationId="{7D11ABA3-80FC-4C52-9028-C422A47E8870}"/>
          </ac:spMkLst>
        </pc:spChg>
      </pc:sldChg>
      <pc:sldChg chg="addSp delSp modSp new mod modAnim">
        <pc:chgData name="Vivek Gohil" userId="8f3e33861dddeea9" providerId="LiveId" clId="{505A5EB4-FA54-4F01-9E12-3083D85F6F74}" dt="2022-04-21T04:47:20.772" v="1886"/>
        <pc:sldMkLst>
          <pc:docMk/>
          <pc:sldMk cId="3880945958" sldId="312"/>
        </pc:sldMkLst>
        <pc:spChg chg="mod">
          <ac:chgData name="Vivek Gohil" userId="8f3e33861dddeea9" providerId="LiveId" clId="{505A5EB4-FA54-4F01-9E12-3083D85F6F74}" dt="2022-04-21T04:47:20.772" v="1886"/>
          <ac:spMkLst>
            <pc:docMk/>
            <pc:sldMk cId="3880945958" sldId="312"/>
            <ac:spMk id="2" creationId="{CBEBCD5F-3159-46EB-9FCC-38C5769EEA49}"/>
          </ac:spMkLst>
        </pc:spChg>
        <pc:spChg chg="add del mod">
          <ac:chgData name="Vivek Gohil" userId="8f3e33861dddeea9" providerId="LiveId" clId="{505A5EB4-FA54-4F01-9E12-3083D85F6F74}" dt="2022-04-21T04:47:20.772" v="1886"/>
          <ac:spMkLst>
            <pc:docMk/>
            <pc:sldMk cId="3880945958" sldId="312"/>
            <ac:spMk id="3" creationId="{CCDF40A2-4269-4E15-BA89-93EE946E05A7}"/>
          </ac:spMkLst>
        </pc:spChg>
        <pc:spChg chg="add del mod">
          <ac:chgData name="Vivek Gohil" userId="8f3e33861dddeea9" providerId="LiveId" clId="{505A5EB4-FA54-4F01-9E12-3083D85F6F74}" dt="2022-04-20T15:04:04.115" v="1313"/>
          <ac:spMkLst>
            <pc:docMk/>
            <pc:sldMk cId="3880945958" sldId="312"/>
            <ac:spMk id="4" creationId="{068AB67E-8477-45A9-ADC2-B9A2D5091867}"/>
          </ac:spMkLst>
        </pc:spChg>
        <pc:spChg chg="add mod">
          <ac:chgData name="Vivek Gohil" userId="8f3e33861dddeea9" providerId="LiveId" clId="{505A5EB4-FA54-4F01-9E12-3083D85F6F74}" dt="2022-04-20T15:04:32.958" v="1321" actId="14100"/>
          <ac:spMkLst>
            <pc:docMk/>
            <pc:sldMk cId="3880945958" sldId="312"/>
            <ac:spMk id="5" creationId="{9F71F60A-F122-4B0F-8385-34E0A11864A3}"/>
          </ac:spMkLst>
        </pc:spChg>
        <pc:spChg chg="add del mod">
          <ac:chgData name="Vivek Gohil" userId="8f3e33861dddeea9" providerId="LiveId" clId="{505A5EB4-FA54-4F01-9E12-3083D85F6F74}" dt="2022-04-20T15:04:16.894" v="1318"/>
          <ac:spMkLst>
            <pc:docMk/>
            <pc:sldMk cId="3880945958" sldId="312"/>
            <ac:spMk id="6" creationId="{D507C0E8-5C83-435F-8055-717F02069F47}"/>
          </ac:spMkLst>
        </pc:spChg>
      </pc:sldChg>
      <pc:sldChg chg="modSp new mod modAnim">
        <pc:chgData name="Vivek Gohil" userId="8f3e33861dddeea9" providerId="LiveId" clId="{505A5EB4-FA54-4F01-9E12-3083D85F6F74}" dt="2022-04-21T04:47:20.772" v="1886"/>
        <pc:sldMkLst>
          <pc:docMk/>
          <pc:sldMk cId="3418294713" sldId="313"/>
        </pc:sldMkLst>
        <pc:spChg chg="mod">
          <ac:chgData name="Vivek Gohil" userId="8f3e33861dddeea9" providerId="LiveId" clId="{505A5EB4-FA54-4F01-9E12-3083D85F6F74}" dt="2022-04-21T04:47:20.772" v="1886"/>
          <ac:spMkLst>
            <pc:docMk/>
            <pc:sldMk cId="3418294713" sldId="313"/>
            <ac:spMk id="2" creationId="{ED99D94B-6E9B-433A-90E5-F60A101EE190}"/>
          </ac:spMkLst>
        </pc:spChg>
        <pc:spChg chg="mod">
          <ac:chgData name="Vivek Gohil" userId="8f3e33861dddeea9" providerId="LiveId" clId="{505A5EB4-FA54-4F01-9E12-3083D85F6F74}" dt="2022-04-21T04:47:20.772" v="1886"/>
          <ac:spMkLst>
            <pc:docMk/>
            <pc:sldMk cId="3418294713" sldId="313"/>
            <ac:spMk id="3" creationId="{92EEB7D4-0AC0-4361-9DFA-CECEFEBD6D6D}"/>
          </ac:spMkLst>
        </pc:spChg>
      </pc:sldChg>
      <pc:sldChg chg="modSp new mod modAnim">
        <pc:chgData name="Vivek Gohil" userId="8f3e33861dddeea9" providerId="LiveId" clId="{505A5EB4-FA54-4F01-9E12-3083D85F6F74}" dt="2022-04-21T04:47:20.772" v="1886"/>
        <pc:sldMkLst>
          <pc:docMk/>
          <pc:sldMk cId="1711088790" sldId="314"/>
        </pc:sldMkLst>
        <pc:spChg chg="mod">
          <ac:chgData name="Vivek Gohil" userId="8f3e33861dddeea9" providerId="LiveId" clId="{505A5EB4-FA54-4F01-9E12-3083D85F6F74}" dt="2022-04-20T17:15:59.505" v="1850" actId="1076"/>
          <ac:spMkLst>
            <pc:docMk/>
            <pc:sldMk cId="1711088790" sldId="314"/>
            <ac:spMk id="2" creationId="{DE17D20D-B5CC-4348-892A-BADABA26B1FF}"/>
          </ac:spMkLst>
        </pc:spChg>
        <pc:spChg chg="mod">
          <ac:chgData name="Vivek Gohil" userId="8f3e33861dddeea9" providerId="LiveId" clId="{505A5EB4-FA54-4F01-9E12-3083D85F6F74}" dt="2022-04-21T04:47:20.772" v="1886"/>
          <ac:spMkLst>
            <pc:docMk/>
            <pc:sldMk cId="1711088790" sldId="314"/>
            <ac:spMk id="3" creationId="{6B120D65-AB63-4EC6-9722-BB6D0DA7E1C7}"/>
          </ac:spMkLst>
        </pc:spChg>
      </pc:sldChg>
      <pc:sldChg chg="addSp modSp new mod modAnim">
        <pc:chgData name="Vivek Gohil" userId="8f3e33861dddeea9" providerId="LiveId" clId="{505A5EB4-FA54-4F01-9E12-3083D85F6F74}" dt="2022-04-21T04:47:20.772" v="1886"/>
        <pc:sldMkLst>
          <pc:docMk/>
          <pc:sldMk cId="3086509543" sldId="315"/>
        </pc:sldMkLst>
        <pc:spChg chg="mod">
          <ac:chgData name="Vivek Gohil" userId="8f3e33861dddeea9" providerId="LiveId" clId="{505A5EB4-FA54-4F01-9E12-3083D85F6F74}" dt="2022-04-21T04:47:20.772" v="1886"/>
          <ac:spMkLst>
            <pc:docMk/>
            <pc:sldMk cId="3086509543" sldId="315"/>
            <ac:spMk id="2" creationId="{75D53719-2005-48B8-9310-057CD5AC372C}"/>
          </ac:spMkLst>
        </pc:spChg>
        <pc:spChg chg="mod">
          <ac:chgData name="Vivek Gohil" userId="8f3e33861dddeea9" providerId="LiveId" clId="{505A5EB4-FA54-4F01-9E12-3083D85F6F74}" dt="2022-04-21T04:47:20.772" v="1886"/>
          <ac:spMkLst>
            <pc:docMk/>
            <pc:sldMk cId="3086509543" sldId="315"/>
            <ac:spMk id="3" creationId="{589CA08C-C451-46B4-81B6-9FDEFF1F240B}"/>
          </ac:spMkLst>
        </pc:spChg>
        <pc:spChg chg="add mod">
          <ac:chgData name="Vivek Gohil" userId="8f3e33861dddeea9" providerId="LiveId" clId="{505A5EB4-FA54-4F01-9E12-3083D85F6F74}" dt="2022-04-20T15:11:45.923" v="1376" actId="1076"/>
          <ac:spMkLst>
            <pc:docMk/>
            <pc:sldMk cId="3086509543" sldId="315"/>
            <ac:spMk id="4" creationId="{B66E1972-4E35-4568-A126-0385D1A208A2}"/>
          </ac:spMkLst>
        </pc:spChg>
      </pc:sldChg>
      <pc:sldChg chg="addSp modSp new mod modAnim">
        <pc:chgData name="Vivek Gohil" userId="8f3e33861dddeea9" providerId="LiveId" clId="{505A5EB4-FA54-4F01-9E12-3083D85F6F74}" dt="2022-04-21T04:47:20.772" v="1886"/>
        <pc:sldMkLst>
          <pc:docMk/>
          <pc:sldMk cId="2289206690" sldId="316"/>
        </pc:sldMkLst>
        <pc:spChg chg="mod">
          <ac:chgData name="Vivek Gohil" userId="8f3e33861dddeea9" providerId="LiveId" clId="{505A5EB4-FA54-4F01-9E12-3083D85F6F74}" dt="2022-04-21T04:47:20.772" v="1886"/>
          <ac:spMkLst>
            <pc:docMk/>
            <pc:sldMk cId="2289206690" sldId="316"/>
            <ac:spMk id="2" creationId="{3D8598C5-A43D-4A6F-8040-FB28CA739E22}"/>
          </ac:spMkLst>
        </pc:spChg>
        <pc:spChg chg="mod">
          <ac:chgData name="Vivek Gohil" userId="8f3e33861dddeea9" providerId="LiveId" clId="{505A5EB4-FA54-4F01-9E12-3083D85F6F74}" dt="2022-04-21T04:47:20.772" v="1886"/>
          <ac:spMkLst>
            <pc:docMk/>
            <pc:sldMk cId="2289206690" sldId="316"/>
            <ac:spMk id="3" creationId="{ADF16BBD-8C62-4715-AEF8-15C51EC633AD}"/>
          </ac:spMkLst>
        </pc:spChg>
        <pc:spChg chg="add mod">
          <ac:chgData name="Vivek Gohil" userId="8f3e33861dddeea9" providerId="LiveId" clId="{505A5EB4-FA54-4F01-9E12-3083D85F6F74}" dt="2022-04-20T15:15:44.116" v="1392" actId="1076"/>
          <ac:spMkLst>
            <pc:docMk/>
            <pc:sldMk cId="2289206690" sldId="316"/>
            <ac:spMk id="4" creationId="{B74077F5-E0DE-461C-94B7-18E38E7F2F47}"/>
          </ac:spMkLst>
        </pc:spChg>
        <pc:spChg chg="add mod">
          <ac:chgData name="Vivek Gohil" userId="8f3e33861dddeea9" providerId="LiveId" clId="{505A5EB4-FA54-4F01-9E12-3083D85F6F74}" dt="2022-04-20T15:16:14.955" v="1399" actId="1076"/>
          <ac:spMkLst>
            <pc:docMk/>
            <pc:sldMk cId="2289206690" sldId="316"/>
            <ac:spMk id="6" creationId="{BDD2EA05-2C0A-4A58-9F4E-79B29EC42FCA}"/>
          </ac:spMkLst>
        </pc:spChg>
        <pc:spChg chg="add mod">
          <ac:chgData name="Vivek Gohil" userId="8f3e33861dddeea9" providerId="LiveId" clId="{505A5EB4-FA54-4F01-9E12-3083D85F6F74}" dt="2022-04-20T15:16:23.421" v="1400" actId="1076"/>
          <ac:spMkLst>
            <pc:docMk/>
            <pc:sldMk cId="2289206690" sldId="316"/>
            <ac:spMk id="8" creationId="{7A75E007-B4C5-48A6-9CEF-92D6AC819D82}"/>
          </ac:spMkLst>
        </pc:spChg>
      </pc:sldChg>
      <pc:sldChg chg="addSp modSp new mod modAnim">
        <pc:chgData name="Vivek Gohil" userId="8f3e33861dddeea9" providerId="LiveId" clId="{505A5EB4-FA54-4F01-9E12-3083D85F6F74}" dt="2022-04-21T04:47:20.772" v="1886"/>
        <pc:sldMkLst>
          <pc:docMk/>
          <pc:sldMk cId="1866545119" sldId="317"/>
        </pc:sldMkLst>
        <pc:spChg chg="mod">
          <ac:chgData name="Vivek Gohil" userId="8f3e33861dddeea9" providerId="LiveId" clId="{505A5EB4-FA54-4F01-9E12-3083D85F6F74}" dt="2022-04-21T04:47:20.772" v="1886"/>
          <ac:spMkLst>
            <pc:docMk/>
            <pc:sldMk cId="1866545119" sldId="317"/>
            <ac:spMk id="2" creationId="{D73B9156-48D3-43DE-833C-AC17B04FDA86}"/>
          </ac:spMkLst>
        </pc:spChg>
        <pc:spChg chg="mod">
          <ac:chgData name="Vivek Gohil" userId="8f3e33861dddeea9" providerId="LiveId" clId="{505A5EB4-FA54-4F01-9E12-3083D85F6F74}" dt="2022-04-21T04:47:20.772" v="1886"/>
          <ac:spMkLst>
            <pc:docMk/>
            <pc:sldMk cId="1866545119" sldId="317"/>
            <ac:spMk id="3" creationId="{9F40EFB6-F2B3-4582-816A-177BBED31394}"/>
          </ac:spMkLst>
        </pc:spChg>
        <pc:spChg chg="add mod">
          <ac:chgData name="Vivek Gohil" userId="8f3e33861dddeea9" providerId="LiveId" clId="{505A5EB4-FA54-4F01-9E12-3083D85F6F74}" dt="2022-04-20T15:17:46.999" v="1407" actId="20577"/>
          <ac:spMkLst>
            <pc:docMk/>
            <pc:sldMk cId="1866545119" sldId="317"/>
            <ac:spMk id="4" creationId="{E7218CA6-25A9-45EE-9065-E25F8ABB5B69}"/>
          </ac:spMkLst>
        </pc:spChg>
      </pc:sldChg>
      <pc:sldChg chg="addSp modSp new mod modAnim">
        <pc:chgData name="Vivek Gohil" userId="8f3e33861dddeea9" providerId="LiveId" clId="{505A5EB4-FA54-4F01-9E12-3083D85F6F74}" dt="2022-04-21T04:47:20.772" v="1886"/>
        <pc:sldMkLst>
          <pc:docMk/>
          <pc:sldMk cId="2072407055" sldId="318"/>
        </pc:sldMkLst>
        <pc:spChg chg="mod">
          <ac:chgData name="Vivek Gohil" userId="8f3e33861dddeea9" providerId="LiveId" clId="{505A5EB4-FA54-4F01-9E12-3083D85F6F74}" dt="2022-04-21T04:47:20.772" v="1886"/>
          <ac:spMkLst>
            <pc:docMk/>
            <pc:sldMk cId="2072407055" sldId="318"/>
            <ac:spMk id="2" creationId="{926D45DF-9CAA-4783-82D9-A40C48C9813D}"/>
          </ac:spMkLst>
        </pc:spChg>
        <pc:spChg chg="mod">
          <ac:chgData name="Vivek Gohil" userId="8f3e33861dddeea9" providerId="LiveId" clId="{505A5EB4-FA54-4F01-9E12-3083D85F6F74}" dt="2022-04-20T15:19:03.343" v="1421" actId="1076"/>
          <ac:spMkLst>
            <pc:docMk/>
            <pc:sldMk cId="2072407055" sldId="318"/>
            <ac:spMk id="3" creationId="{A9E98815-EDC8-4436-88B7-66FC4B613B48}"/>
          </ac:spMkLst>
        </pc:spChg>
        <pc:spChg chg="add mod">
          <ac:chgData name="Vivek Gohil" userId="8f3e33861dddeea9" providerId="LiveId" clId="{505A5EB4-FA54-4F01-9E12-3083D85F6F74}" dt="2022-04-20T15:19:07.307" v="1422" actId="1076"/>
          <ac:spMkLst>
            <pc:docMk/>
            <pc:sldMk cId="2072407055" sldId="318"/>
            <ac:spMk id="4" creationId="{DE601690-5544-4893-9261-0BB99C8F684F}"/>
          </ac:spMkLst>
        </pc:spChg>
        <pc:spChg chg="add mod">
          <ac:chgData name="Vivek Gohil" userId="8f3e33861dddeea9" providerId="LiveId" clId="{505A5EB4-FA54-4F01-9E12-3083D85F6F74}" dt="2022-04-20T15:19:25.690" v="1426" actId="1076"/>
          <ac:spMkLst>
            <pc:docMk/>
            <pc:sldMk cId="2072407055" sldId="318"/>
            <ac:spMk id="6" creationId="{1544C16D-6BE0-492A-91F2-ABD855843AEE}"/>
          </ac:spMkLst>
        </pc:spChg>
        <pc:spChg chg="add mod">
          <ac:chgData name="Vivek Gohil" userId="8f3e33861dddeea9" providerId="LiveId" clId="{505A5EB4-FA54-4F01-9E12-3083D85F6F74}" dt="2022-04-20T15:19:49.102" v="1431" actId="1076"/>
          <ac:spMkLst>
            <pc:docMk/>
            <pc:sldMk cId="2072407055" sldId="318"/>
            <ac:spMk id="8" creationId="{B4ADA368-612E-4A79-A842-5984360D57AC}"/>
          </ac:spMkLst>
        </pc:spChg>
      </pc:sldChg>
      <pc:sldChg chg="addSp delSp modSp new mod modAnim">
        <pc:chgData name="Vivek Gohil" userId="8f3e33861dddeea9" providerId="LiveId" clId="{505A5EB4-FA54-4F01-9E12-3083D85F6F74}" dt="2022-04-21T04:47:20.772" v="1886"/>
        <pc:sldMkLst>
          <pc:docMk/>
          <pc:sldMk cId="2464575577" sldId="319"/>
        </pc:sldMkLst>
        <pc:spChg chg="mod">
          <ac:chgData name="Vivek Gohil" userId="8f3e33861dddeea9" providerId="LiveId" clId="{505A5EB4-FA54-4F01-9E12-3083D85F6F74}" dt="2022-04-21T04:47:20.772" v="1886"/>
          <ac:spMkLst>
            <pc:docMk/>
            <pc:sldMk cId="2464575577" sldId="319"/>
            <ac:spMk id="2" creationId="{F27467F1-00DF-49D7-855F-63D1E7A9E5B1}"/>
          </ac:spMkLst>
        </pc:spChg>
        <pc:spChg chg="del mod">
          <ac:chgData name="Vivek Gohil" userId="8f3e33861dddeea9" providerId="LiveId" clId="{505A5EB4-FA54-4F01-9E12-3083D85F6F74}" dt="2022-04-20T15:20:18.596" v="1437" actId="478"/>
          <ac:spMkLst>
            <pc:docMk/>
            <pc:sldMk cId="2464575577" sldId="319"/>
            <ac:spMk id="3" creationId="{572CEED3-BE2A-43F4-8043-12060F76B8DC}"/>
          </ac:spMkLst>
        </pc:spChg>
        <pc:spChg chg="add del">
          <ac:chgData name="Vivek Gohil" userId="8f3e33861dddeea9" providerId="LiveId" clId="{505A5EB4-FA54-4F01-9E12-3083D85F6F74}" dt="2022-04-20T15:20:21.379" v="1439" actId="22"/>
          <ac:spMkLst>
            <pc:docMk/>
            <pc:sldMk cId="2464575577" sldId="319"/>
            <ac:spMk id="5" creationId="{3860CC23-6DC7-41AD-82D2-E879B433A42B}"/>
          </ac:spMkLst>
        </pc:spChg>
        <pc:spChg chg="add mod">
          <ac:chgData name="Vivek Gohil" userId="8f3e33861dddeea9" providerId="LiveId" clId="{505A5EB4-FA54-4F01-9E12-3083D85F6F74}" dt="2022-04-20T15:28:24.419" v="1446" actId="1076"/>
          <ac:spMkLst>
            <pc:docMk/>
            <pc:sldMk cId="2464575577" sldId="319"/>
            <ac:spMk id="6" creationId="{1DA36577-F427-486D-8673-CEF263436550}"/>
          </ac:spMkLst>
        </pc:spChg>
      </pc:sldChg>
      <pc:sldChg chg="modSp new mod">
        <pc:chgData name="Vivek Gohil" userId="8f3e33861dddeea9" providerId="LiveId" clId="{505A5EB4-FA54-4F01-9E12-3083D85F6F74}" dt="2022-04-21T04:47:20.772" v="1886"/>
        <pc:sldMkLst>
          <pc:docMk/>
          <pc:sldMk cId="1601080660" sldId="320"/>
        </pc:sldMkLst>
        <pc:spChg chg="mod">
          <ac:chgData name="Vivek Gohil" userId="8f3e33861dddeea9" providerId="LiveId" clId="{505A5EB4-FA54-4F01-9E12-3083D85F6F74}" dt="2022-04-21T04:47:20.772" v="1886"/>
          <ac:spMkLst>
            <pc:docMk/>
            <pc:sldMk cId="1601080660" sldId="320"/>
            <ac:spMk id="2" creationId="{B01F9D4D-1D6C-43F1-B0D0-05289FA3D987}"/>
          </ac:spMkLst>
        </pc:spChg>
        <pc:spChg chg="mod">
          <ac:chgData name="Vivek Gohil" userId="8f3e33861dddeea9" providerId="LiveId" clId="{505A5EB4-FA54-4F01-9E12-3083D85F6F74}" dt="2022-04-21T04:47:20.772" v="1886"/>
          <ac:spMkLst>
            <pc:docMk/>
            <pc:sldMk cId="1601080660" sldId="320"/>
            <ac:spMk id="3" creationId="{013C5DBC-0FA7-4F0E-8621-062F9362CD07}"/>
          </ac:spMkLst>
        </pc:spChg>
      </pc:sldChg>
      <pc:sldChg chg="modSp new mod modAnim">
        <pc:chgData name="Vivek Gohil" userId="8f3e33861dddeea9" providerId="LiveId" clId="{505A5EB4-FA54-4F01-9E12-3083D85F6F74}" dt="2022-04-21T04:47:20.772" v="1886"/>
        <pc:sldMkLst>
          <pc:docMk/>
          <pc:sldMk cId="3156155392" sldId="321"/>
        </pc:sldMkLst>
        <pc:spChg chg="mod">
          <ac:chgData name="Vivek Gohil" userId="8f3e33861dddeea9" providerId="LiveId" clId="{505A5EB4-FA54-4F01-9E12-3083D85F6F74}" dt="2022-04-21T04:47:20.772" v="1886"/>
          <ac:spMkLst>
            <pc:docMk/>
            <pc:sldMk cId="3156155392" sldId="321"/>
            <ac:spMk id="2" creationId="{EAB17298-92CB-4264-A7FD-EED78C610C6F}"/>
          </ac:spMkLst>
        </pc:spChg>
        <pc:spChg chg="mod">
          <ac:chgData name="Vivek Gohil" userId="8f3e33861dddeea9" providerId="LiveId" clId="{505A5EB4-FA54-4F01-9E12-3083D85F6F74}" dt="2022-04-21T04:47:20.772" v="1886"/>
          <ac:spMkLst>
            <pc:docMk/>
            <pc:sldMk cId="3156155392" sldId="321"/>
            <ac:spMk id="3" creationId="{A578466A-76A8-47FE-8F25-5A8740933456}"/>
          </ac:spMkLst>
        </pc:spChg>
      </pc:sldChg>
      <pc:sldChg chg="addSp delSp modSp new mod modAnim">
        <pc:chgData name="Vivek Gohil" userId="8f3e33861dddeea9" providerId="LiveId" clId="{505A5EB4-FA54-4F01-9E12-3083D85F6F74}" dt="2022-04-21T04:47:20.772" v="1886"/>
        <pc:sldMkLst>
          <pc:docMk/>
          <pc:sldMk cId="1595130648" sldId="322"/>
        </pc:sldMkLst>
        <pc:spChg chg="mod">
          <ac:chgData name="Vivek Gohil" userId="8f3e33861dddeea9" providerId="LiveId" clId="{505A5EB4-FA54-4F01-9E12-3083D85F6F74}" dt="2022-04-21T04:47:20.772" v="1886"/>
          <ac:spMkLst>
            <pc:docMk/>
            <pc:sldMk cId="1595130648" sldId="322"/>
            <ac:spMk id="2" creationId="{4AAA26FD-AB47-42C3-83B9-DD2132506AB0}"/>
          </ac:spMkLst>
        </pc:spChg>
        <pc:spChg chg="mod">
          <ac:chgData name="Vivek Gohil" userId="8f3e33861dddeea9" providerId="LiveId" clId="{505A5EB4-FA54-4F01-9E12-3083D85F6F74}" dt="2022-04-21T04:47:20.772" v="1886"/>
          <ac:spMkLst>
            <pc:docMk/>
            <pc:sldMk cId="1595130648" sldId="322"/>
            <ac:spMk id="3" creationId="{37678C10-ACB4-4C55-8CEA-14374BD8C2C4}"/>
          </ac:spMkLst>
        </pc:spChg>
        <pc:spChg chg="add mod">
          <ac:chgData name="Vivek Gohil" userId="8f3e33861dddeea9" providerId="LiveId" clId="{505A5EB4-FA54-4F01-9E12-3083D85F6F74}" dt="2022-04-20T15:32:57.108" v="1553" actId="1076"/>
          <ac:spMkLst>
            <pc:docMk/>
            <pc:sldMk cId="1595130648" sldId="322"/>
            <ac:spMk id="4" creationId="{3D6744D2-2821-4187-85FE-8B15885F74FF}"/>
          </ac:spMkLst>
        </pc:spChg>
        <pc:spChg chg="add del">
          <ac:chgData name="Vivek Gohil" userId="8f3e33861dddeea9" providerId="LiveId" clId="{505A5EB4-FA54-4F01-9E12-3083D85F6F74}" dt="2022-04-20T15:31:26.014" v="1519" actId="22"/>
          <ac:spMkLst>
            <pc:docMk/>
            <pc:sldMk cId="1595130648" sldId="322"/>
            <ac:spMk id="6" creationId="{51382D19-1FBC-4A7E-A980-3497FD3DD318}"/>
          </ac:spMkLst>
        </pc:spChg>
        <pc:spChg chg="add mod">
          <ac:chgData name="Vivek Gohil" userId="8f3e33861dddeea9" providerId="LiveId" clId="{505A5EB4-FA54-4F01-9E12-3083D85F6F74}" dt="2022-04-20T15:32:59.538" v="1554" actId="1076"/>
          <ac:spMkLst>
            <pc:docMk/>
            <pc:sldMk cId="1595130648" sldId="322"/>
            <ac:spMk id="7" creationId="{44F12F77-CBE5-48D1-B012-C1D3595752C9}"/>
          </ac:spMkLst>
        </pc:spChg>
        <pc:spChg chg="add del">
          <ac:chgData name="Vivek Gohil" userId="8f3e33861dddeea9" providerId="LiveId" clId="{505A5EB4-FA54-4F01-9E12-3083D85F6F74}" dt="2022-04-20T15:32:45.918" v="1542"/>
          <ac:spMkLst>
            <pc:docMk/>
            <pc:sldMk cId="1595130648" sldId="322"/>
            <ac:spMk id="8" creationId="{B3440748-68F4-4AC4-8380-D9741BEA1A9A}"/>
          </ac:spMkLst>
        </pc:spChg>
      </pc:sldChg>
      <pc:sldChg chg="addSp delSp modSp new mod modAnim">
        <pc:chgData name="Vivek Gohil" userId="8f3e33861dddeea9" providerId="LiveId" clId="{505A5EB4-FA54-4F01-9E12-3083D85F6F74}" dt="2022-04-21T04:47:20.772" v="1886"/>
        <pc:sldMkLst>
          <pc:docMk/>
          <pc:sldMk cId="3594645926" sldId="323"/>
        </pc:sldMkLst>
        <pc:spChg chg="mod">
          <ac:chgData name="Vivek Gohil" userId="8f3e33861dddeea9" providerId="LiveId" clId="{505A5EB4-FA54-4F01-9E12-3083D85F6F74}" dt="2022-04-21T04:47:20.772" v="1886"/>
          <ac:spMkLst>
            <pc:docMk/>
            <pc:sldMk cId="3594645926" sldId="323"/>
            <ac:spMk id="2" creationId="{E04F314C-0AD0-4A86-BC14-05557A56B84F}"/>
          </ac:spMkLst>
        </pc:spChg>
        <pc:spChg chg="add del mod">
          <ac:chgData name="Vivek Gohil" userId="8f3e33861dddeea9" providerId="LiveId" clId="{505A5EB4-FA54-4F01-9E12-3083D85F6F74}" dt="2022-04-21T04:47:20.772" v="1886"/>
          <ac:spMkLst>
            <pc:docMk/>
            <pc:sldMk cId="3594645926" sldId="323"/>
            <ac:spMk id="3" creationId="{94DB33C7-6E47-433B-AF85-90FBF57C00B0}"/>
          </ac:spMkLst>
        </pc:spChg>
        <pc:spChg chg="add del mod">
          <ac:chgData name="Vivek Gohil" userId="8f3e33861dddeea9" providerId="LiveId" clId="{505A5EB4-FA54-4F01-9E12-3083D85F6F74}" dt="2022-04-20T15:33:43.482" v="1559"/>
          <ac:spMkLst>
            <pc:docMk/>
            <pc:sldMk cId="3594645926" sldId="323"/>
            <ac:spMk id="4" creationId="{17B50919-39B9-4D03-B422-A6C38630A365}"/>
          </ac:spMkLst>
        </pc:spChg>
        <pc:spChg chg="add del">
          <ac:chgData name="Vivek Gohil" userId="8f3e33861dddeea9" providerId="LiveId" clId="{505A5EB4-FA54-4F01-9E12-3083D85F6F74}" dt="2022-04-20T15:34:02.198" v="1563" actId="478"/>
          <ac:spMkLst>
            <pc:docMk/>
            <pc:sldMk cId="3594645926" sldId="323"/>
            <ac:spMk id="6" creationId="{EBC2A6C1-23BD-4A45-AAA0-63D00851C149}"/>
          </ac:spMkLst>
        </pc:spChg>
        <pc:spChg chg="add mod">
          <ac:chgData name="Vivek Gohil" userId="8f3e33861dddeea9" providerId="LiveId" clId="{505A5EB4-FA54-4F01-9E12-3083D85F6F74}" dt="2022-04-20T15:34:15.709" v="1566" actId="1076"/>
          <ac:spMkLst>
            <pc:docMk/>
            <pc:sldMk cId="3594645926" sldId="323"/>
            <ac:spMk id="7" creationId="{DD97BE16-B5E0-4B59-8E9C-8BCB1947CA67}"/>
          </ac:spMkLst>
        </pc:spChg>
      </pc:sldChg>
      <pc:sldChg chg="addSp delSp modSp new mod addAnim delAnim modAnim">
        <pc:chgData name="Vivek Gohil" userId="8f3e33861dddeea9" providerId="LiveId" clId="{505A5EB4-FA54-4F01-9E12-3083D85F6F74}" dt="2022-04-21T04:47:20.772" v="1886"/>
        <pc:sldMkLst>
          <pc:docMk/>
          <pc:sldMk cId="764129321" sldId="324"/>
        </pc:sldMkLst>
        <pc:spChg chg="mod">
          <ac:chgData name="Vivek Gohil" userId="8f3e33861dddeea9" providerId="LiveId" clId="{505A5EB4-FA54-4F01-9E12-3083D85F6F74}" dt="2022-04-21T04:47:20.772" v="1886"/>
          <ac:spMkLst>
            <pc:docMk/>
            <pc:sldMk cId="764129321" sldId="324"/>
            <ac:spMk id="2" creationId="{E8F61C0F-7573-4E2E-8D29-5E700241037F}"/>
          </ac:spMkLst>
        </pc:spChg>
        <pc:spChg chg="del">
          <ac:chgData name="Vivek Gohil" userId="8f3e33861dddeea9" providerId="LiveId" clId="{505A5EB4-FA54-4F01-9E12-3083D85F6F74}" dt="2022-04-20T15:35:18.525" v="1580" actId="478"/>
          <ac:spMkLst>
            <pc:docMk/>
            <pc:sldMk cId="764129321" sldId="324"/>
            <ac:spMk id="3" creationId="{BE668C74-D12E-4680-8379-1FFEA79A9D51}"/>
          </ac:spMkLst>
        </pc:spChg>
        <pc:spChg chg="add mod">
          <ac:chgData name="Vivek Gohil" userId="8f3e33861dddeea9" providerId="LiveId" clId="{505A5EB4-FA54-4F01-9E12-3083D85F6F74}" dt="2022-04-20T15:40:23.810" v="1630" actId="1076"/>
          <ac:spMkLst>
            <pc:docMk/>
            <pc:sldMk cId="764129321" sldId="324"/>
            <ac:spMk id="4" creationId="{FA4C614C-D033-4D58-9A74-E6A289F4F236}"/>
          </ac:spMkLst>
        </pc:spChg>
        <pc:spChg chg="add mod">
          <ac:chgData name="Vivek Gohil" userId="8f3e33861dddeea9" providerId="LiveId" clId="{505A5EB4-FA54-4F01-9E12-3083D85F6F74}" dt="2022-04-20T15:39:59.981" v="1610" actId="571"/>
          <ac:spMkLst>
            <pc:docMk/>
            <pc:sldMk cId="764129321" sldId="324"/>
            <ac:spMk id="5" creationId="{14CF886C-E611-435B-8858-A811DB76CEE9}"/>
          </ac:spMkLst>
        </pc:spChg>
        <pc:spChg chg="add mod">
          <ac:chgData name="Vivek Gohil" userId="8f3e33861dddeea9" providerId="LiveId" clId="{505A5EB4-FA54-4F01-9E12-3083D85F6F74}" dt="2022-04-20T15:41:19.845" v="1642" actId="1076"/>
          <ac:spMkLst>
            <pc:docMk/>
            <pc:sldMk cId="764129321" sldId="324"/>
            <ac:spMk id="7" creationId="{28660E98-E160-4D37-B4A1-5298C206109E}"/>
          </ac:spMkLst>
        </pc:spChg>
      </pc:sldChg>
      <pc:sldChg chg="addSp modSp new mod modAnim">
        <pc:chgData name="Vivek Gohil" userId="8f3e33861dddeea9" providerId="LiveId" clId="{505A5EB4-FA54-4F01-9E12-3083D85F6F74}" dt="2022-04-21T04:47:20.772" v="1886"/>
        <pc:sldMkLst>
          <pc:docMk/>
          <pc:sldMk cId="950274293" sldId="325"/>
        </pc:sldMkLst>
        <pc:spChg chg="mod">
          <ac:chgData name="Vivek Gohil" userId="8f3e33861dddeea9" providerId="LiveId" clId="{505A5EB4-FA54-4F01-9E12-3083D85F6F74}" dt="2022-04-21T04:47:20.772" v="1886"/>
          <ac:spMkLst>
            <pc:docMk/>
            <pc:sldMk cId="950274293" sldId="325"/>
            <ac:spMk id="2" creationId="{473FE52B-D290-4999-A8B2-82FE1182ADEA}"/>
          </ac:spMkLst>
        </pc:spChg>
        <pc:spChg chg="mod">
          <ac:chgData name="Vivek Gohil" userId="8f3e33861dddeea9" providerId="LiveId" clId="{505A5EB4-FA54-4F01-9E12-3083D85F6F74}" dt="2022-04-21T04:47:20.772" v="1886"/>
          <ac:spMkLst>
            <pc:docMk/>
            <pc:sldMk cId="950274293" sldId="325"/>
            <ac:spMk id="3" creationId="{F0096519-746E-4405-BD1C-1F52B05A0B2B}"/>
          </ac:spMkLst>
        </pc:spChg>
        <pc:spChg chg="add mod">
          <ac:chgData name="Vivek Gohil" userId="8f3e33861dddeea9" providerId="LiveId" clId="{505A5EB4-FA54-4F01-9E12-3083D85F6F74}" dt="2022-04-20T15:43:28.488" v="1650" actId="1076"/>
          <ac:spMkLst>
            <pc:docMk/>
            <pc:sldMk cId="950274293" sldId="325"/>
            <ac:spMk id="5" creationId="{818EC577-F175-4FFF-A1AF-6764E7B28AD8}"/>
          </ac:spMkLst>
        </pc:spChg>
        <pc:spChg chg="add mod">
          <ac:chgData name="Vivek Gohil" userId="8f3e33861dddeea9" providerId="LiveId" clId="{505A5EB4-FA54-4F01-9E12-3083D85F6F74}" dt="2022-04-20T15:44:11.177" v="1659" actId="1076"/>
          <ac:spMkLst>
            <pc:docMk/>
            <pc:sldMk cId="950274293" sldId="325"/>
            <ac:spMk id="7" creationId="{C4D01028-92E2-4C45-A7F0-CA760677E88F}"/>
          </ac:spMkLst>
        </pc:spChg>
        <pc:spChg chg="add mod">
          <ac:chgData name="Vivek Gohil" userId="8f3e33861dddeea9" providerId="LiveId" clId="{505A5EB4-FA54-4F01-9E12-3083D85F6F74}" dt="2022-04-20T15:44:21.619" v="1661" actId="1076"/>
          <ac:spMkLst>
            <pc:docMk/>
            <pc:sldMk cId="950274293" sldId="325"/>
            <ac:spMk id="9" creationId="{4D165F04-303F-40C9-B2B7-50D013287D8E}"/>
          </ac:spMkLst>
        </pc:spChg>
      </pc:sldChg>
      <pc:sldChg chg="modSp new mod modAnim">
        <pc:chgData name="Vivek Gohil" userId="8f3e33861dddeea9" providerId="LiveId" clId="{505A5EB4-FA54-4F01-9E12-3083D85F6F74}" dt="2022-04-21T04:47:20.772" v="1886"/>
        <pc:sldMkLst>
          <pc:docMk/>
          <pc:sldMk cId="3359811864" sldId="326"/>
        </pc:sldMkLst>
        <pc:spChg chg="mod">
          <ac:chgData name="Vivek Gohil" userId="8f3e33861dddeea9" providerId="LiveId" clId="{505A5EB4-FA54-4F01-9E12-3083D85F6F74}" dt="2022-04-21T04:47:20.772" v="1886"/>
          <ac:spMkLst>
            <pc:docMk/>
            <pc:sldMk cId="3359811864" sldId="326"/>
            <ac:spMk id="2" creationId="{FFC8FB89-FD5C-45A7-A9CB-19CA3B65C85E}"/>
          </ac:spMkLst>
        </pc:spChg>
        <pc:spChg chg="mod">
          <ac:chgData name="Vivek Gohil" userId="8f3e33861dddeea9" providerId="LiveId" clId="{505A5EB4-FA54-4F01-9E12-3083D85F6F74}" dt="2022-04-21T04:47:20.772" v="1886"/>
          <ac:spMkLst>
            <pc:docMk/>
            <pc:sldMk cId="3359811864" sldId="326"/>
            <ac:spMk id="3" creationId="{FD286A80-1BE4-4DF1-BFE2-A7B9D34A9372}"/>
          </ac:spMkLst>
        </pc:spChg>
      </pc:sldChg>
      <pc:sldChg chg="addSp modSp new mod">
        <pc:chgData name="Vivek Gohil" userId="8f3e33861dddeea9" providerId="LiveId" clId="{505A5EB4-FA54-4F01-9E12-3083D85F6F74}" dt="2022-04-21T04:47:20.772" v="1886"/>
        <pc:sldMkLst>
          <pc:docMk/>
          <pc:sldMk cId="1090677114" sldId="327"/>
        </pc:sldMkLst>
        <pc:spChg chg="mod">
          <ac:chgData name="Vivek Gohil" userId="8f3e33861dddeea9" providerId="LiveId" clId="{505A5EB4-FA54-4F01-9E12-3083D85F6F74}" dt="2022-04-21T04:47:20.772" v="1886"/>
          <ac:spMkLst>
            <pc:docMk/>
            <pc:sldMk cId="1090677114" sldId="327"/>
            <ac:spMk id="2" creationId="{ED71F8E5-F585-45FA-8C49-CC050041E952}"/>
          </ac:spMkLst>
        </pc:spChg>
        <pc:spChg chg="mod">
          <ac:chgData name="Vivek Gohil" userId="8f3e33861dddeea9" providerId="LiveId" clId="{505A5EB4-FA54-4F01-9E12-3083D85F6F74}" dt="2022-04-21T04:47:20.772" v="1886"/>
          <ac:spMkLst>
            <pc:docMk/>
            <pc:sldMk cId="1090677114" sldId="327"/>
            <ac:spMk id="3" creationId="{830C99FA-8B16-435A-B3E9-2008867A1958}"/>
          </ac:spMkLst>
        </pc:spChg>
        <pc:picChg chg="add mod">
          <ac:chgData name="Vivek Gohil" userId="8f3e33861dddeea9" providerId="LiveId" clId="{505A5EB4-FA54-4F01-9E12-3083D85F6F74}" dt="2022-04-20T16:47:28.013" v="1681" actId="1076"/>
          <ac:picMkLst>
            <pc:docMk/>
            <pc:sldMk cId="1090677114" sldId="327"/>
            <ac:picMk id="4" creationId="{43B5A778-36EA-4F81-99E4-4F0E128C3756}"/>
          </ac:picMkLst>
        </pc:picChg>
      </pc:sldChg>
      <pc:sldChg chg="addSp delSp modSp new mod">
        <pc:chgData name="Vivek Gohil" userId="8f3e33861dddeea9" providerId="LiveId" clId="{505A5EB4-FA54-4F01-9E12-3083D85F6F74}" dt="2022-04-21T04:47:20.772" v="1886"/>
        <pc:sldMkLst>
          <pc:docMk/>
          <pc:sldMk cId="2378549940" sldId="328"/>
        </pc:sldMkLst>
        <pc:spChg chg="mod">
          <ac:chgData name="Vivek Gohil" userId="8f3e33861dddeea9" providerId="LiveId" clId="{505A5EB4-FA54-4F01-9E12-3083D85F6F74}" dt="2022-04-21T04:47:20.772" v="1886"/>
          <ac:spMkLst>
            <pc:docMk/>
            <pc:sldMk cId="2378549940" sldId="328"/>
            <ac:spMk id="2" creationId="{0F931592-1940-44E7-A6BE-873A13DC593A}"/>
          </ac:spMkLst>
        </pc:spChg>
        <pc:spChg chg="del">
          <ac:chgData name="Vivek Gohil" userId="8f3e33861dddeea9" providerId="LiveId" clId="{505A5EB4-FA54-4F01-9E12-3083D85F6F74}" dt="2022-04-20T16:47:40.549" v="1683"/>
          <ac:spMkLst>
            <pc:docMk/>
            <pc:sldMk cId="2378549940" sldId="328"/>
            <ac:spMk id="3" creationId="{FDB1D673-4301-4DEF-A2EA-A61BBC6F9893}"/>
          </ac:spMkLst>
        </pc:spChg>
        <pc:picChg chg="add mod">
          <ac:chgData name="Vivek Gohil" userId="8f3e33861dddeea9" providerId="LiveId" clId="{505A5EB4-FA54-4F01-9E12-3083D85F6F74}" dt="2022-04-20T16:47:42.663" v="1684" actId="1076"/>
          <ac:picMkLst>
            <pc:docMk/>
            <pc:sldMk cId="2378549940" sldId="328"/>
            <ac:picMk id="4" creationId="{A753A0A5-C5FE-4E45-933F-6A43EDC6C8DB}"/>
          </ac:picMkLst>
        </pc:picChg>
      </pc:sldChg>
      <pc:sldChg chg="addSp delSp modSp new mod">
        <pc:chgData name="Vivek Gohil" userId="8f3e33861dddeea9" providerId="LiveId" clId="{505A5EB4-FA54-4F01-9E12-3083D85F6F74}" dt="2022-04-21T04:47:20.772" v="1886"/>
        <pc:sldMkLst>
          <pc:docMk/>
          <pc:sldMk cId="1904934441" sldId="329"/>
        </pc:sldMkLst>
        <pc:spChg chg="mod">
          <ac:chgData name="Vivek Gohil" userId="8f3e33861dddeea9" providerId="LiveId" clId="{505A5EB4-FA54-4F01-9E12-3083D85F6F74}" dt="2022-04-21T04:47:20.772" v="1886"/>
          <ac:spMkLst>
            <pc:docMk/>
            <pc:sldMk cId="1904934441" sldId="329"/>
            <ac:spMk id="2" creationId="{495011AB-0962-48BC-B743-19C3BF83432D}"/>
          </ac:spMkLst>
        </pc:spChg>
        <pc:spChg chg="del">
          <ac:chgData name="Vivek Gohil" userId="8f3e33861dddeea9" providerId="LiveId" clId="{505A5EB4-FA54-4F01-9E12-3083D85F6F74}" dt="2022-04-20T16:48:00.876" v="1687"/>
          <ac:spMkLst>
            <pc:docMk/>
            <pc:sldMk cId="1904934441" sldId="329"/>
            <ac:spMk id="3" creationId="{94780169-F764-4923-9C03-BB9C88C4798E}"/>
          </ac:spMkLst>
        </pc:spChg>
        <pc:picChg chg="add mod">
          <ac:chgData name="Vivek Gohil" userId="8f3e33861dddeea9" providerId="LiveId" clId="{505A5EB4-FA54-4F01-9E12-3083D85F6F74}" dt="2022-04-20T16:48:04.938" v="1688" actId="1076"/>
          <ac:picMkLst>
            <pc:docMk/>
            <pc:sldMk cId="1904934441" sldId="329"/>
            <ac:picMk id="50178" creationId="{7A61A9EB-14E5-4B17-ACED-689709617BC1}"/>
          </ac:picMkLst>
        </pc:picChg>
      </pc:sldChg>
      <pc:sldChg chg="addSp modSp new mod modAnim">
        <pc:chgData name="Vivek Gohil" userId="8f3e33861dddeea9" providerId="LiveId" clId="{505A5EB4-FA54-4F01-9E12-3083D85F6F74}" dt="2022-04-21T04:47:20.772" v="1886"/>
        <pc:sldMkLst>
          <pc:docMk/>
          <pc:sldMk cId="336249077" sldId="330"/>
        </pc:sldMkLst>
        <pc:spChg chg="mod">
          <ac:chgData name="Vivek Gohil" userId="8f3e33861dddeea9" providerId="LiveId" clId="{505A5EB4-FA54-4F01-9E12-3083D85F6F74}" dt="2022-04-21T04:47:20.772" v="1886"/>
          <ac:spMkLst>
            <pc:docMk/>
            <pc:sldMk cId="336249077" sldId="330"/>
            <ac:spMk id="2" creationId="{A62A0636-7F3E-422C-B5F4-586467742C44}"/>
          </ac:spMkLst>
        </pc:spChg>
        <pc:spChg chg="mod">
          <ac:chgData name="Vivek Gohil" userId="8f3e33861dddeea9" providerId="LiveId" clId="{505A5EB4-FA54-4F01-9E12-3083D85F6F74}" dt="2022-04-21T04:47:20.772" v="1886"/>
          <ac:spMkLst>
            <pc:docMk/>
            <pc:sldMk cId="336249077" sldId="330"/>
            <ac:spMk id="3" creationId="{50D2C980-A18C-4E0A-AE7D-0964C290D256}"/>
          </ac:spMkLst>
        </pc:spChg>
        <pc:spChg chg="add mod">
          <ac:chgData name="Vivek Gohil" userId="8f3e33861dddeea9" providerId="LiveId" clId="{505A5EB4-FA54-4F01-9E12-3083D85F6F74}" dt="2022-04-20T16:51:09.238" v="1699" actId="14100"/>
          <ac:spMkLst>
            <pc:docMk/>
            <pc:sldMk cId="336249077" sldId="330"/>
            <ac:spMk id="4" creationId="{49762B1C-6EAC-4356-9C30-E428D6218177}"/>
          </ac:spMkLst>
        </pc:spChg>
      </pc:sldChg>
      <pc:sldChg chg="modSp new mod modAnim">
        <pc:chgData name="Vivek Gohil" userId="8f3e33861dddeea9" providerId="LiveId" clId="{505A5EB4-FA54-4F01-9E12-3083D85F6F74}" dt="2022-04-21T04:47:20.772" v="1886"/>
        <pc:sldMkLst>
          <pc:docMk/>
          <pc:sldMk cId="699241515" sldId="331"/>
        </pc:sldMkLst>
        <pc:spChg chg="mod">
          <ac:chgData name="Vivek Gohil" userId="8f3e33861dddeea9" providerId="LiveId" clId="{505A5EB4-FA54-4F01-9E12-3083D85F6F74}" dt="2022-04-21T04:47:20.772" v="1886"/>
          <ac:spMkLst>
            <pc:docMk/>
            <pc:sldMk cId="699241515" sldId="331"/>
            <ac:spMk id="2" creationId="{D1BA99F9-BE93-458A-AA43-D243EE07F720}"/>
          </ac:spMkLst>
        </pc:spChg>
        <pc:spChg chg="mod">
          <ac:chgData name="Vivek Gohil" userId="8f3e33861dddeea9" providerId="LiveId" clId="{505A5EB4-FA54-4F01-9E12-3083D85F6F74}" dt="2022-04-21T04:47:20.772" v="1886"/>
          <ac:spMkLst>
            <pc:docMk/>
            <pc:sldMk cId="699241515" sldId="331"/>
            <ac:spMk id="3" creationId="{D8D92C85-D7C7-4599-82F2-346CE72D47FC}"/>
          </ac:spMkLst>
        </pc:spChg>
      </pc:sldChg>
      <pc:sldChg chg="addSp modSp new mod modAnim">
        <pc:chgData name="Vivek Gohil" userId="8f3e33861dddeea9" providerId="LiveId" clId="{505A5EB4-FA54-4F01-9E12-3083D85F6F74}" dt="2022-04-21T04:47:20.772" v="1886"/>
        <pc:sldMkLst>
          <pc:docMk/>
          <pc:sldMk cId="3902613874" sldId="332"/>
        </pc:sldMkLst>
        <pc:spChg chg="mod">
          <ac:chgData name="Vivek Gohil" userId="8f3e33861dddeea9" providerId="LiveId" clId="{505A5EB4-FA54-4F01-9E12-3083D85F6F74}" dt="2022-04-21T04:47:20.772" v="1886"/>
          <ac:spMkLst>
            <pc:docMk/>
            <pc:sldMk cId="3902613874" sldId="332"/>
            <ac:spMk id="2" creationId="{8D1757DE-926E-44C1-922C-29B1A329F6C8}"/>
          </ac:spMkLst>
        </pc:spChg>
        <pc:spChg chg="mod">
          <ac:chgData name="Vivek Gohil" userId="8f3e33861dddeea9" providerId="LiveId" clId="{505A5EB4-FA54-4F01-9E12-3083D85F6F74}" dt="2022-04-21T04:47:20.772" v="1886"/>
          <ac:spMkLst>
            <pc:docMk/>
            <pc:sldMk cId="3902613874" sldId="332"/>
            <ac:spMk id="3" creationId="{F939E3CA-6969-4534-B332-EDDFBD742A2B}"/>
          </ac:spMkLst>
        </pc:spChg>
        <pc:spChg chg="add mod">
          <ac:chgData name="Vivek Gohil" userId="8f3e33861dddeea9" providerId="LiveId" clId="{505A5EB4-FA54-4F01-9E12-3083D85F6F74}" dt="2022-04-20T16:54:28.480" v="1730" actId="1076"/>
          <ac:spMkLst>
            <pc:docMk/>
            <pc:sldMk cId="3902613874" sldId="332"/>
            <ac:spMk id="4" creationId="{53E8B9A9-CCEB-441C-ACFB-F2BB6034B171}"/>
          </ac:spMkLst>
        </pc:spChg>
      </pc:sldChg>
      <pc:sldChg chg="addSp delSp modSp new mod modAnim">
        <pc:chgData name="Vivek Gohil" userId="8f3e33861dddeea9" providerId="LiveId" clId="{505A5EB4-FA54-4F01-9E12-3083D85F6F74}" dt="2022-04-21T04:47:20.772" v="1886"/>
        <pc:sldMkLst>
          <pc:docMk/>
          <pc:sldMk cId="3386279020" sldId="333"/>
        </pc:sldMkLst>
        <pc:spChg chg="add del mod">
          <ac:chgData name="Vivek Gohil" userId="8f3e33861dddeea9" providerId="LiveId" clId="{505A5EB4-FA54-4F01-9E12-3083D85F6F74}" dt="2022-04-21T04:47:20.772" v="1886"/>
          <ac:spMkLst>
            <pc:docMk/>
            <pc:sldMk cId="3386279020" sldId="333"/>
            <ac:spMk id="2" creationId="{90A0DFC6-1AED-4E4B-B0E5-17E7DD13B022}"/>
          </ac:spMkLst>
        </pc:spChg>
        <pc:spChg chg="mod">
          <ac:chgData name="Vivek Gohil" userId="8f3e33861dddeea9" providerId="LiveId" clId="{505A5EB4-FA54-4F01-9E12-3083D85F6F74}" dt="2022-04-21T04:47:20.772" v="1886"/>
          <ac:spMkLst>
            <pc:docMk/>
            <pc:sldMk cId="3386279020" sldId="333"/>
            <ac:spMk id="3" creationId="{641E1407-B324-48C1-969B-FC7C9B808447}"/>
          </ac:spMkLst>
        </pc:spChg>
        <pc:spChg chg="add del mod">
          <ac:chgData name="Vivek Gohil" userId="8f3e33861dddeea9" providerId="LiveId" clId="{505A5EB4-FA54-4F01-9E12-3083D85F6F74}" dt="2022-04-20T16:54:41.362" v="1733"/>
          <ac:spMkLst>
            <pc:docMk/>
            <pc:sldMk cId="3386279020" sldId="333"/>
            <ac:spMk id="4" creationId="{FE920E7A-B03B-422E-9592-C043E79140E4}"/>
          </ac:spMkLst>
        </pc:spChg>
      </pc:sldChg>
      <pc:sldChg chg="addSp delSp modSp new mod modAnim">
        <pc:chgData name="Vivek Gohil" userId="8f3e33861dddeea9" providerId="LiveId" clId="{505A5EB4-FA54-4F01-9E12-3083D85F6F74}" dt="2022-04-21T04:47:20.772" v="1886"/>
        <pc:sldMkLst>
          <pc:docMk/>
          <pc:sldMk cId="3441752259" sldId="334"/>
        </pc:sldMkLst>
        <pc:spChg chg="mod">
          <ac:chgData name="Vivek Gohil" userId="8f3e33861dddeea9" providerId="LiveId" clId="{505A5EB4-FA54-4F01-9E12-3083D85F6F74}" dt="2022-04-21T04:47:20.772" v="1886"/>
          <ac:spMkLst>
            <pc:docMk/>
            <pc:sldMk cId="3441752259" sldId="334"/>
            <ac:spMk id="2" creationId="{7885D6E0-3B42-4923-B89B-0E6551453A75}"/>
          </ac:spMkLst>
        </pc:spChg>
        <pc:spChg chg="add del mod">
          <ac:chgData name="Vivek Gohil" userId="8f3e33861dddeea9" providerId="LiveId" clId="{505A5EB4-FA54-4F01-9E12-3083D85F6F74}" dt="2022-04-21T04:47:20.772" v="1886"/>
          <ac:spMkLst>
            <pc:docMk/>
            <pc:sldMk cId="3441752259" sldId="334"/>
            <ac:spMk id="3" creationId="{2C9EC592-2DCC-4219-B567-91A7D270BB39}"/>
          </ac:spMkLst>
        </pc:spChg>
        <pc:spChg chg="add del mod">
          <ac:chgData name="Vivek Gohil" userId="8f3e33861dddeea9" providerId="LiveId" clId="{505A5EB4-FA54-4F01-9E12-3083D85F6F74}" dt="2022-04-20T16:55:58.800" v="1754"/>
          <ac:spMkLst>
            <pc:docMk/>
            <pc:sldMk cId="3441752259" sldId="334"/>
            <ac:spMk id="4" creationId="{4E29D820-648D-43AC-A79C-E6CC5AEA2785}"/>
          </ac:spMkLst>
        </pc:spChg>
        <pc:spChg chg="add mod">
          <ac:chgData name="Vivek Gohil" userId="8f3e33861dddeea9" providerId="LiveId" clId="{505A5EB4-FA54-4F01-9E12-3083D85F6F74}" dt="2022-04-20T16:56:14.227" v="1759" actId="14100"/>
          <ac:spMkLst>
            <pc:docMk/>
            <pc:sldMk cId="3441752259" sldId="334"/>
            <ac:spMk id="5" creationId="{3440E83F-2C32-4A73-9562-458BA1087A73}"/>
          </ac:spMkLst>
        </pc:spChg>
      </pc:sldChg>
      <pc:sldChg chg="modSp new mod modAnim modShow">
        <pc:chgData name="Vivek Gohil" userId="8f3e33861dddeea9" providerId="LiveId" clId="{505A5EB4-FA54-4F01-9E12-3083D85F6F74}" dt="2022-05-05T08:25:45.758" v="3269" actId="729"/>
        <pc:sldMkLst>
          <pc:docMk/>
          <pc:sldMk cId="301903900" sldId="335"/>
        </pc:sldMkLst>
        <pc:spChg chg="mod">
          <ac:chgData name="Vivek Gohil" userId="8f3e33861dddeea9" providerId="LiveId" clId="{505A5EB4-FA54-4F01-9E12-3083D85F6F74}" dt="2022-04-21T11:52:11.197" v="1895" actId="20577"/>
          <ac:spMkLst>
            <pc:docMk/>
            <pc:sldMk cId="301903900" sldId="335"/>
            <ac:spMk id="2" creationId="{DE4993D5-9742-4C71-BBDC-A7CCAE9EB0AA}"/>
          </ac:spMkLst>
        </pc:spChg>
        <pc:spChg chg="mod">
          <ac:chgData name="Vivek Gohil" userId="8f3e33861dddeea9" providerId="LiveId" clId="{505A5EB4-FA54-4F01-9E12-3083D85F6F74}" dt="2022-04-21T11:52:50.174" v="1904"/>
          <ac:spMkLst>
            <pc:docMk/>
            <pc:sldMk cId="301903900" sldId="335"/>
            <ac:spMk id="3" creationId="{7A5FC811-FA01-4C94-A3ED-7C6523E7A163}"/>
          </ac:spMkLst>
        </pc:spChg>
      </pc:sldChg>
      <pc:sldChg chg="addSp modSp new mod modAnim modShow">
        <pc:chgData name="Vivek Gohil" userId="8f3e33861dddeea9" providerId="LiveId" clId="{505A5EB4-FA54-4F01-9E12-3083D85F6F74}" dt="2022-05-05T08:25:45.758" v="3269" actId="729"/>
        <pc:sldMkLst>
          <pc:docMk/>
          <pc:sldMk cId="2830528303" sldId="336"/>
        </pc:sldMkLst>
        <pc:spChg chg="mod">
          <ac:chgData name="Vivek Gohil" userId="8f3e33861dddeea9" providerId="LiveId" clId="{505A5EB4-FA54-4F01-9E12-3083D85F6F74}" dt="2022-04-21T11:54:31.823" v="1908"/>
          <ac:spMkLst>
            <pc:docMk/>
            <pc:sldMk cId="2830528303" sldId="336"/>
            <ac:spMk id="2" creationId="{90A0C740-790C-4858-96F1-A61525362C25}"/>
          </ac:spMkLst>
        </pc:spChg>
        <pc:spChg chg="mod">
          <ac:chgData name="Vivek Gohil" userId="8f3e33861dddeea9" providerId="LiveId" clId="{505A5EB4-FA54-4F01-9E12-3083D85F6F74}" dt="2022-04-21T11:58:18.188" v="1928" actId="27636"/>
          <ac:spMkLst>
            <pc:docMk/>
            <pc:sldMk cId="2830528303" sldId="336"/>
            <ac:spMk id="3" creationId="{43542ECF-02CC-43AF-AEDC-59F5291148CA}"/>
          </ac:spMkLst>
        </pc:spChg>
        <pc:picChg chg="add mod">
          <ac:chgData name="Vivek Gohil" userId="8f3e33861dddeea9" providerId="LiveId" clId="{505A5EB4-FA54-4F01-9E12-3083D85F6F74}" dt="2022-04-21T11:58:20.884" v="1929" actId="1076"/>
          <ac:picMkLst>
            <pc:docMk/>
            <pc:sldMk cId="2830528303" sldId="336"/>
            <ac:picMk id="1026" creationId="{4E8F111A-DC22-40C9-B699-62B4AFF00031}"/>
          </ac:picMkLst>
        </pc:picChg>
      </pc:sldChg>
      <pc:sldChg chg="modSp new mod modAnim modShow">
        <pc:chgData name="Vivek Gohil" userId="8f3e33861dddeea9" providerId="LiveId" clId="{505A5EB4-FA54-4F01-9E12-3083D85F6F74}" dt="2022-05-05T08:25:45.758" v="3269" actId="729"/>
        <pc:sldMkLst>
          <pc:docMk/>
          <pc:sldMk cId="2588836473" sldId="337"/>
        </pc:sldMkLst>
        <pc:spChg chg="mod">
          <ac:chgData name="Vivek Gohil" userId="8f3e33861dddeea9" providerId="LiveId" clId="{505A5EB4-FA54-4F01-9E12-3083D85F6F74}" dt="2022-04-21T11:59:13.361" v="1951"/>
          <ac:spMkLst>
            <pc:docMk/>
            <pc:sldMk cId="2588836473" sldId="337"/>
            <ac:spMk id="2" creationId="{D77A9AD7-5257-4849-BF36-81A26FF44324}"/>
          </ac:spMkLst>
        </pc:spChg>
        <pc:spChg chg="mod">
          <ac:chgData name="Vivek Gohil" userId="8f3e33861dddeea9" providerId="LiveId" clId="{505A5EB4-FA54-4F01-9E12-3083D85F6F74}" dt="2022-04-21T11:58:59.925" v="1950"/>
          <ac:spMkLst>
            <pc:docMk/>
            <pc:sldMk cId="2588836473" sldId="337"/>
            <ac:spMk id="3" creationId="{39015646-49EF-4AA0-B07B-A1A925958A6B}"/>
          </ac:spMkLst>
        </pc:spChg>
      </pc:sldChg>
      <pc:sldChg chg="addSp modSp new mod modAnim modShow">
        <pc:chgData name="Vivek Gohil" userId="8f3e33861dddeea9" providerId="LiveId" clId="{505A5EB4-FA54-4F01-9E12-3083D85F6F74}" dt="2022-05-05T08:25:45.758" v="3269" actId="729"/>
        <pc:sldMkLst>
          <pc:docMk/>
          <pc:sldMk cId="1406748753" sldId="338"/>
        </pc:sldMkLst>
        <pc:spChg chg="mod">
          <ac:chgData name="Vivek Gohil" userId="8f3e33861dddeea9" providerId="LiveId" clId="{505A5EB4-FA54-4F01-9E12-3083D85F6F74}" dt="2022-04-21T11:59:27.486" v="1953"/>
          <ac:spMkLst>
            <pc:docMk/>
            <pc:sldMk cId="1406748753" sldId="338"/>
            <ac:spMk id="2" creationId="{B708AE0B-F8E6-4A2D-B713-67FF86302D4B}"/>
          </ac:spMkLst>
        </pc:spChg>
        <pc:spChg chg="mod">
          <ac:chgData name="Vivek Gohil" userId="8f3e33861dddeea9" providerId="LiveId" clId="{505A5EB4-FA54-4F01-9E12-3083D85F6F74}" dt="2022-04-21T12:04:03.905" v="1965"/>
          <ac:spMkLst>
            <pc:docMk/>
            <pc:sldMk cId="1406748753" sldId="338"/>
            <ac:spMk id="3" creationId="{116AFF84-0B84-40E5-839C-276F6225B107}"/>
          </ac:spMkLst>
        </pc:spChg>
        <pc:spChg chg="add mod">
          <ac:chgData name="Vivek Gohil" userId="8f3e33861dddeea9" providerId="LiveId" clId="{505A5EB4-FA54-4F01-9E12-3083D85F6F74}" dt="2022-04-21T12:03:41.701" v="1960"/>
          <ac:spMkLst>
            <pc:docMk/>
            <pc:sldMk cId="1406748753" sldId="338"/>
            <ac:spMk id="4" creationId="{03F2A7D7-9F0A-40D9-A3F6-DE6243ADE09D}"/>
          </ac:spMkLst>
        </pc:spChg>
        <pc:spChg chg="add mod">
          <ac:chgData name="Vivek Gohil" userId="8f3e33861dddeea9" providerId="LiveId" clId="{505A5EB4-FA54-4F01-9E12-3083D85F6F74}" dt="2022-04-21T12:04:08.859" v="1967" actId="571"/>
          <ac:spMkLst>
            <pc:docMk/>
            <pc:sldMk cId="1406748753" sldId="338"/>
            <ac:spMk id="5" creationId="{8E234D67-41FC-4721-9C0C-8652EA7A9BCD}"/>
          </ac:spMkLst>
        </pc:spChg>
        <pc:spChg chg="add mod">
          <ac:chgData name="Vivek Gohil" userId="8f3e33861dddeea9" providerId="LiveId" clId="{505A5EB4-FA54-4F01-9E12-3083D85F6F74}" dt="2022-04-21T12:04:08.859" v="1967" actId="571"/>
          <ac:spMkLst>
            <pc:docMk/>
            <pc:sldMk cId="1406748753" sldId="338"/>
            <ac:spMk id="6" creationId="{94CCE290-EC1F-4930-8C83-78345B6477C4}"/>
          </ac:spMkLst>
        </pc:spChg>
        <pc:spChg chg="add mod">
          <ac:chgData name="Vivek Gohil" userId="8f3e33861dddeea9" providerId="LiveId" clId="{505A5EB4-FA54-4F01-9E12-3083D85F6F74}" dt="2022-04-21T12:04:23.920" v="1970" actId="1076"/>
          <ac:spMkLst>
            <pc:docMk/>
            <pc:sldMk cId="1406748753" sldId="338"/>
            <ac:spMk id="7" creationId="{25A3BAE7-E528-48E6-8417-104DD1A781DD}"/>
          </ac:spMkLst>
        </pc:spChg>
      </pc:sldChg>
      <pc:sldChg chg="addSp modSp new mod modAnim modShow">
        <pc:chgData name="Vivek Gohil" userId="8f3e33861dddeea9" providerId="LiveId" clId="{505A5EB4-FA54-4F01-9E12-3083D85F6F74}" dt="2022-05-05T08:25:31.840" v="3268" actId="729"/>
        <pc:sldMkLst>
          <pc:docMk/>
          <pc:sldMk cId="3032952507" sldId="339"/>
        </pc:sldMkLst>
        <pc:spChg chg="mod">
          <ac:chgData name="Vivek Gohil" userId="8f3e33861dddeea9" providerId="LiveId" clId="{505A5EB4-FA54-4F01-9E12-3083D85F6F74}" dt="2022-04-21T12:05:02.770" v="1976"/>
          <ac:spMkLst>
            <pc:docMk/>
            <pc:sldMk cId="3032952507" sldId="339"/>
            <ac:spMk id="2" creationId="{A9BCC946-9ECC-4F40-BE9B-A104F4DB36BE}"/>
          </ac:spMkLst>
        </pc:spChg>
        <pc:spChg chg="mod">
          <ac:chgData name="Vivek Gohil" userId="8f3e33861dddeea9" providerId="LiveId" clId="{505A5EB4-FA54-4F01-9E12-3083D85F6F74}" dt="2022-04-21T12:06:11.637" v="1991"/>
          <ac:spMkLst>
            <pc:docMk/>
            <pc:sldMk cId="3032952507" sldId="339"/>
            <ac:spMk id="3" creationId="{08010614-285F-4EE2-9150-7108D9EF0D45}"/>
          </ac:spMkLst>
        </pc:spChg>
        <pc:spChg chg="add mod">
          <ac:chgData name="Vivek Gohil" userId="8f3e33861dddeea9" providerId="LiveId" clId="{505A5EB4-FA54-4F01-9E12-3083D85F6F74}" dt="2022-04-21T12:06:20.185" v="1996" actId="1035"/>
          <ac:spMkLst>
            <pc:docMk/>
            <pc:sldMk cId="3032952507" sldId="339"/>
            <ac:spMk id="4" creationId="{FDB0BD9B-3652-402A-8369-7EA55829E81C}"/>
          </ac:spMkLst>
        </pc:spChg>
        <pc:spChg chg="add mod">
          <ac:chgData name="Vivek Gohil" userId="8f3e33861dddeea9" providerId="LiveId" clId="{505A5EB4-FA54-4F01-9E12-3083D85F6F74}" dt="2022-04-21T12:06:30.732" v="1998"/>
          <ac:spMkLst>
            <pc:docMk/>
            <pc:sldMk cId="3032952507" sldId="339"/>
            <ac:spMk id="5" creationId="{1A98AB0B-9180-4E58-93B6-B0B15B15E9D4}"/>
          </ac:spMkLst>
        </pc:spChg>
      </pc:sldChg>
      <pc:sldChg chg="modSp new mod modAnim modShow">
        <pc:chgData name="Vivek Gohil" userId="8f3e33861dddeea9" providerId="LiveId" clId="{505A5EB4-FA54-4F01-9E12-3083D85F6F74}" dt="2022-05-05T08:25:31.840" v="3268" actId="729"/>
        <pc:sldMkLst>
          <pc:docMk/>
          <pc:sldMk cId="212338772" sldId="340"/>
        </pc:sldMkLst>
        <pc:spChg chg="mod">
          <ac:chgData name="Vivek Gohil" userId="8f3e33861dddeea9" providerId="LiveId" clId="{505A5EB4-FA54-4F01-9E12-3083D85F6F74}" dt="2022-04-21T12:08:05.455" v="2004"/>
          <ac:spMkLst>
            <pc:docMk/>
            <pc:sldMk cId="212338772" sldId="340"/>
            <ac:spMk id="2" creationId="{F2E81044-1D9B-4AC7-ABE0-B990C5739E71}"/>
          </ac:spMkLst>
        </pc:spChg>
        <pc:spChg chg="mod">
          <ac:chgData name="Vivek Gohil" userId="8f3e33861dddeea9" providerId="LiveId" clId="{505A5EB4-FA54-4F01-9E12-3083D85F6F74}" dt="2022-04-21T12:18:03.064" v="2017"/>
          <ac:spMkLst>
            <pc:docMk/>
            <pc:sldMk cId="212338772" sldId="340"/>
            <ac:spMk id="3" creationId="{56FA7706-0D02-4EE9-AA42-7ED3B9AD14A5}"/>
          </ac:spMkLst>
        </pc:spChg>
      </pc:sldChg>
      <pc:sldChg chg="addSp modSp new mod modAnim modShow">
        <pc:chgData name="Vivek Gohil" userId="8f3e33861dddeea9" providerId="LiveId" clId="{505A5EB4-FA54-4F01-9E12-3083D85F6F74}" dt="2022-05-05T08:25:31.840" v="3268" actId="729"/>
        <pc:sldMkLst>
          <pc:docMk/>
          <pc:sldMk cId="1757229407" sldId="341"/>
        </pc:sldMkLst>
        <pc:spChg chg="mod">
          <ac:chgData name="Vivek Gohil" userId="8f3e33861dddeea9" providerId="LiveId" clId="{505A5EB4-FA54-4F01-9E12-3083D85F6F74}" dt="2022-04-21T12:19:43.925" v="2021"/>
          <ac:spMkLst>
            <pc:docMk/>
            <pc:sldMk cId="1757229407" sldId="341"/>
            <ac:spMk id="2" creationId="{4CA0B154-971C-4E22-97ED-7DCE38C9DCBF}"/>
          </ac:spMkLst>
        </pc:spChg>
        <pc:spChg chg="mod">
          <ac:chgData name="Vivek Gohil" userId="8f3e33861dddeea9" providerId="LiveId" clId="{505A5EB4-FA54-4F01-9E12-3083D85F6F74}" dt="2022-04-21T12:35:40.844" v="2034"/>
          <ac:spMkLst>
            <pc:docMk/>
            <pc:sldMk cId="1757229407" sldId="341"/>
            <ac:spMk id="3" creationId="{9DFC40E8-210C-4CF0-8640-8BD607B8D827}"/>
          </ac:spMkLst>
        </pc:spChg>
        <pc:spChg chg="add mod">
          <ac:chgData name="Vivek Gohil" userId="8f3e33861dddeea9" providerId="LiveId" clId="{505A5EB4-FA54-4F01-9E12-3083D85F6F74}" dt="2022-04-21T12:36:11.057" v="2037" actId="1076"/>
          <ac:spMkLst>
            <pc:docMk/>
            <pc:sldMk cId="1757229407" sldId="341"/>
            <ac:spMk id="4" creationId="{9955C8A4-D544-40BE-A864-DB183E305672}"/>
          </ac:spMkLst>
        </pc:spChg>
      </pc:sldChg>
      <pc:sldChg chg="modSp new mod modAnim">
        <pc:chgData name="Vivek Gohil" userId="8f3e33861dddeea9" providerId="LiveId" clId="{505A5EB4-FA54-4F01-9E12-3083D85F6F74}" dt="2022-04-21T15:41:26.466" v="2086"/>
        <pc:sldMkLst>
          <pc:docMk/>
          <pc:sldMk cId="751614798" sldId="342"/>
        </pc:sldMkLst>
        <pc:spChg chg="mod">
          <ac:chgData name="Vivek Gohil" userId="8f3e33861dddeea9" providerId="LiveId" clId="{505A5EB4-FA54-4F01-9E12-3083D85F6F74}" dt="2022-04-21T12:38:22.416" v="2041"/>
          <ac:spMkLst>
            <pc:docMk/>
            <pc:sldMk cId="751614798" sldId="342"/>
            <ac:spMk id="2" creationId="{6A677184-650B-4DAD-AFC3-C522528BFB9C}"/>
          </ac:spMkLst>
        </pc:spChg>
        <pc:spChg chg="mod">
          <ac:chgData name="Vivek Gohil" userId="8f3e33861dddeea9" providerId="LiveId" clId="{505A5EB4-FA54-4F01-9E12-3083D85F6F74}" dt="2022-04-21T15:41:15.868" v="2084" actId="27636"/>
          <ac:spMkLst>
            <pc:docMk/>
            <pc:sldMk cId="751614798" sldId="342"/>
            <ac:spMk id="3" creationId="{95CE244E-2197-4CF2-AA33-60625E888BDB}"/>
          </ac:spMkLst>
        </pc:spChg>
      </pc:sldChg>
      <pc:sldChg chg="modSp new mod modAnim">
        <pc:chgData name="Vivek Gohil" userId="8f3e33861dddeea9" providerId="LiveId" clId="{505A5EB4-FA54-4F01-9E12-3083D85F6F74}" dt="2022-04-21T15:45:18.149" v="2104"/>
        <pc:sldMkLst>
          <pc:docMk/>
          <pc:sldMk cId="387201321" sldId="343"/>
        </pc:sldMkLst>
        <pc:spChg chg="mod">
          <ac:chgData name="Vivek Gohil" userId="8f3e33861dddeea9" providerId="LiveId" clId="{505A5EB4-FA54-4F01-9E12-3083D85F6F74}" dt="2022-04-21T15:44:39.090" v="2092"/>
          <ac:spMkLst>
            <pc:docMk/>
            <pc:sldMk cId="387201321" sldId="343"/>
            <ac:spMk id="2" creationId="{B2B8C9AA-3E4E-4BB2-A831-3CD9A6222300}"/>
          </ac:spMkLst>
        </pc:spChg>
        <pc:spChg chg="mod">
          <ac:chgData name="Vivek Gohil" userId="8f3e33861dddeea9" providerId="LiveId" clId="{505A5EB4-FA54-4F01-9E12-3083D85F6F74}" dt="2022-04-21T15:45:06.456" v="2102" actId="20577"/>
          <ac:spMkLst>
            <pc:docMk/>
            <pc:sldMk cId="387201321" sldId="343"/>
            <ac:spMk id="3" creationId="{999620FA-C2F1-4F3B-94A1-3E9BDC9E7A87}"/>
          </ac:spMkLst>
        </pc:spChg>
      </pc:sldChg>
      <pc:sldChg chg="modSp new mod modAnim">
        <pc:chgData name="Vivek Gohil" userId="8f3e33861dddeea9" providerId="LiveId" clId="{505A5EB4-FA54-4F01-9E12-3083D85F6F74}" dt="2022-04-21T15:47:00.427" v="2119"/>
        <pc:sldMkLst>
          <pc:docMk/>
          <pc:sldMk cId="69843344" sldId="344"/>
        </pc:sldMkLst>
        <pc:spChg chg="mod">
          <ac:chgData name="Vivek Gohil" userId="8f3e33861dddeea9" providerId="LiveId" clId="{505A5EB4-FA54-4F01-9E12-3083D85F6F74}" dt="2022-04-21T15:45:27.926" v="2106"/>
          <ac:spMkLst>
            <pc:docMk/>
            <pc:sldMk cId="69843344" sldId="344"/>
            <ac:spMk id="2" creationId="{62D7D840-E60A-4768-8E39-D226D3A35311}"/>
          </ac:spMkLst>
        </pc:spChg>
        <pc:spChg chg="mod">
          <ac:chgData name="Vivek Gohil" userId="8f3e33861dddeea9" providerId="LiveId" clId="{505A5EB4-FA54-4F01-9E12-3083D85F6F74}" dt="2022-04-21T15:46:47.267" v="2117"/>
          <ac:spMkLst>
            <pc:docMk/>
            <pc:sldMk cId="69843344" sldId="344"/>
            <ac:spMk id="3" creationId="{7D70B0B2-2260-4681-B630-EB50F30207A8}"/>
          </ac:spMkLst>
        </pc:spChg>
      </pc:sldChg>
      <pc:sldChg chg="modSp new mod modAnim">
        <pc:chgData name="Vivek Gohil" userId="8f3e33861dddeea9" providerId="LiveId" clId="{505A5EB4-FA54-4F01-9E12-3083D85F6F74}" dt="2022-04-21T15:48:06.989" v="2138"/>
        <pc:sldMkLst>
          <pc:docMk/>
          <pc:sldMk cId="2605945357" sldId="345"/>
        </pc:sldMkLst>
        <pc:spChg chg="mod">
          <ac:chgData name="Vivek Gohil" userId="8f3e33861dddeea9" providerId="LiveId" clId="{505A5EB4-FA54-4F01-9E12-3083D85F6F74}" dt="2022-04-21T15:47:07.569" v="2121"/>
          <ac:spMkLst>
            <pc:docMk/>
            <pc:sldMk cId="2605945357" sldId="345"/>
            <ac:spMk id="2" creationId="{BA0C3B67-C72B-4FF2-8F82-244B3D09DFC5}"/>
          </ac:spMkLst>
        </pc:spChg>
        <pc:spChg chg="mod">
          <ac:chgData name="Vivek Gohil" userId="8f3e33861dddeea9" providerId="LiveId" clId="{505A5EB4-FA54-4F01-9E12-3083D85F6F74}" dt="2022-04-21T15:47:52.369" v="2136"/>
          <ac:spMkLst>
            <pc:docMk/>
            <pc:sldMk cId="2605945357" sldId="345"/>
            <ac:spMk id="3" creationId="{3FD20FCC-47FA-42A3-9702-0AA95416AEEA}"/>
          </ac:spMkLst>
        </pc:spChg>
      </pc:sldChg>
      <pc:sldChg chg="addSp modSp new mod modAnim">
        <pc:chgData name="Vivek Gohil" userId="8f3e33861dddeea9" providerId="LiveId" clId="{505A5EB4-FA54-4F01-9E12-3083D85F6F74}" dt="2022-04-21T15:49:08.359" v="2146"/>
        <pc:sldMkLst>
          <pc:docMk/>
          <pc:sldMk cId="725619685" sldId="346"/>
        </pc:sldMkLst>
        <pc:spChg chg="mod">
          <ac:chgData name="Vivek Gohil" userId="8f3e33861dddeea9" providerId="LiveId" clId="{505A5EB4-FA54-4F01-9E12-3083D85F6F74}" dt="2022-04-21T15:48:14.662" v="2140"/>
          <ac:spMkLst>
            <pc:docMk/>
            <pc:sldMk cId="725619685" sldId="346"/>
            <ac:spMk id="2" creationId="{EC7B3E96-744F-4E92-B31F-729A48A76D26}"/>
          </ac:spMkLst>
        </pc:spChg>
        <pc:spChg chg="mod">
          <ac:chgData name="Vivek Gohil" userId="8f3e33861dddeea9" providerId="LiveId" clId="{505A5EB4-FA54-4F01-9E12-3083D85F6F74}" dt="2022-04-21T15:48:23.516" v="2141"/>
          <ac:spMkLst>
            <pc:docMk/>
            <pc:sldMk cId="725619685" sldId="346"/>
            <ac:spMk id="3" creationId="{1B6E0C60-B376-4A3B-BA28-5DEB5201C5BA}"/>
          </ac:spMkLst>
        </pc:spChg>
        <pc:picChg chg="add mod">
          <ac:chgData name="Vivek Gohil" userId="8f3e33861dddeea9" providerId="LiveId" clId="{505A5EB4-FA54-4F01-9E12-3083D85F6F74}" dt="2022-04-21T15:48:50.066" v="2144" actId="1076"/>
          <ac:picMkLst>
            <pc:docMk/>
            <pc:sldMk cId="725619685" sldId="346"/>
            <ac:picMk id="4" creationId="{C856AC64-1872-409C-A87B-526423141224}"/>
          </ac:picMkLst>
        </pc:picChg>
      </pc:sldChg>
      <pc:sldChg chg="addSp modSp new mod modAnim">
        <pc:chgData name="Vivek Gohil" userId="8f3e33861dddeea9" providerId="LiveId" clId="{505A5EB4-FA54-4F01-9E12-3083D85F6F74}" dt="2022-04-21T15:50:44.328" v="2165"/>
        <pc:sldMkLst>
          <pc:docMk/>
          <pc:sldMk cId="143570959" sldId="347"/>
        </pc:sldMkLst>
        <pc:spChg chg="mod">
          <ac:chgData name="Vivek Gohil" userId="8f3e33861dddeea9" providerId="LiveId" clId="{505A5EB4-FA54-4F01-9E12-3083D85F6F74}" dt="2022-04-21T15:49:15.623" v="2148"/>
          <ac:spMkLst>
            <pc:docMk/>
            <pc:sldMk cId="143570959" sldId="347"/>
            <ac:spMk id="2" creationId="{28AA38C4-9C2E-4C23-A29D-B87F68872E31}"/>
          </ac:spMkLst>
        </pc:spChg>
        <pc:spChg chg="mod">
          <ac:chgData name="Vivek Gohil" userId="8f3e33861dddeea9" providerId="LiveId" clId="{505A5EB4-FA54-4F01-9E12-3083D85F6F74}" dt="2022-04-21T15:50:15.671" v="2162"/>
          <ac:spMkLst>
            <pc:docMk/>
            <pc:sldMk cId="143570959" sldId="347"/>
            <ac:spMk id="3" creationId="{93B2389B-864F-4E78-A726-C40DD90C9574}"/>
          </ac:spMkLst>
        </pc:spChg>
        <pc:spChg chg="add mod">
          <ac:chgData name="Vivek Gohil" userId="8f3e33861dddeea9" providerId="LiveId" clId="{505A5EB4-FA54-4F01-9E12-3083D85F6F74}" dt="2022-04-21T15:49:47.997" v="2154"/>
          <ac:spMkLst>
            <pc:docMk/>
            <pc:sldMk cId="143570959" sldId="347"/>
            <ac:spMk id="4" creationId="{F0EE58C5-071A-4C6B-A874-9A1E8DF509A5}"/>
          </ac:spMkLst>
        </pc:spChg>
      </pc:sldChg>
      <pc:sldChg chg="addSp delSp modSp new mod modAnim">
        <pc:chgData name="Vivek Gohil" userId="8f3e33861dddeea9" providerId="LiveId" clId="{505A5EB4-FA54-4F01-9E12-3083D85F6F74}" dt="2022-04-21T15:52:17.382" v="2188"/>
        <pc:sldMkLst>
          <pc:docMk/>
          <pc:sldMk cId="2790693982" sldId="348"/>
        </pc:sldMkLst>
        <pc:spChg chg="mod">
          <ac:chgData name="Vivek Gohil" userId="8f3e33861dddeea9" providerId="LiveId" clId="{505A5EB4-FA54-4F01-9E12-3083D85F6F74}" dt="2022-04-21T15:50:56.769" v="2167"/>
          <ac:spMkLst>
            <pc:docMk/>
            <pc:sldMk cId="2790693982" sldId="348"/>
            <ac:spMk id="2" creationId="{D97A6BF7-21F1-40D1-BD0F-A8E779243DEB}"/>
          </ac:spMkLst>
        </pc:spChg>
        <pc:spChg chg="mod">
          <ac:chgData name="Vivek Gohil" userId="8f3e33861dddeea9" providerId="LiveId" clId="{505A5EB4-FA54-4F01-9E12-3083D85F6F74}" dt="2022-04-21T15:52:00.619" v="2184" actId="27636"/>
          <ac:spMkLst>
            <pc:docMk/>
            <pc:sldMk cId="2790693982" sldId="348"/>
            <ac:spMk id="3" creationId="{13F8166B-3648-4CDD-84C1-713FEFEA0A37}"/>
          </ac:spMkLst>
        </pc:spChg>
        <pc:spChg chg="add mod">
          <ac:chgData name="Vivek Gohil" userId="8f3e33861dddeea9" providerId="LiveId" clId="{505A5EB4-FA54-4F01-9E12-3083D85F6F74}" dt="2022-04-21T15:52:05.220" v="2185" actId="1076"/>
          <ac:spMkLst>
            <pc:docMk/>
            <pc:sldMk cId="2790693982" sldId="348"/>
            <ac:spMk id="4" creationId="{E9EA5FE2-53FA-47D0-9476-7ED044CB5C16}"/>
          </ac:spMkLst>
        </pc:spChg>
        <pc:spChg chg="add del">
          <ac:chgData name="Vivek Gohil" userId="8f3e33861dddeea9" providerId="LiveId" clId="{505A5EB4-FA54-4F01-9E12-3083D85F6F74}" dt="2022-04-21T15:51:32.353" v="2177"/>
          <ac:spMkLst>
            <pc:docMk/>
            <pc:sldMk cId="2790693982" sldId="348"/>
            <ac:spMk id="5" creationId="{580723D4-9C19-4F0E-AAC7-C2A9BADC94F7}"/>
          </ac:spMkLst>
        </pc:spChg>
      </pc:sldChg>
      <pc:sldChg chg="addSp modSp new mod modAnim">
        <pc:chgData name="Vivek Gohil" userId="8f3e33861dddeea9" providerId="LiveId" clId="{505A5EB4-FA54-4F01-9E12-3083D85F6F74}" dt="2022-04-21T15:53:12.300" v="2201"/>
        <pc:sldMkLst>
          <pc:docMk/>
          <pc:sldMk cId="16666734" sldId="349"/>
        </pc:sldMkLst>
        <pc:spChg chg="mod">
          <ac:chgData name="Vivek Gohil" userId="8f3e33861dddeea9" providerId="LiveId" clId="{505A5EB4-FA54-4F01-9E12-3083D85F6F74}" dt="2022-04-21T15:52:30.216" v="2190"/>
          <ac:spMkLst>
            <pc:docMk/>
            <pc:sldMk cId="16666734" sldId="349"/>
            <ac:spMk id="2" creationId="{89F31D08-9593-4651-AEFC-5C8FAF92BFB0}"/>
          </ac:spMkLst>
        </pc:spChg>
        <pc:spChg chg="mod">
          <ac:chgData name="Vivek Gohil" userId="8f3e33861dddeea9" providerId="LiveId" clId="{505A5EB4-FA54-4F01-9E12-3083D85F6F74}" dt="2022-04-21T15:53:12.300" v="2201"/>
          <ac:spMkLst>
            <pc:docMk/>
            <pc:sldMk cId="16666734" sldId="349"/>
            <ac:spMk id="3" creationId="{96477E83-2641-4004-A2C3-622764F189E9}"/>
          </ac:spMkLst>
        </pc:spChg>
        <pc:spChg chg="add mod">
          <ac:chgData name="Vivek Gohil" userId="8f3e33861dddeea9" providerId="LiveId" clId="{505A5EB4-FA54-4F01-9E12-3083D85F6F74}" dt="2022-04-21T15:52:56.914" v="2197"/>
          <ac:spMkLst>
            <pc:docMk/>
            <pc:sldMk cId="16666734" sldId="349"/>
            <ac:spMk id="4" creationId="{550E9425-D06D-4D21-BD05-9AF8A404C238}"/>
          </ac:spMkLst>
        </pc:spChg>
      </pc:sldChg>
      <pc:sldChg chg="addSp modSp new mod modAnim">
        <pc:chgData name="Vivek Gohil" userId="8f3e33861dddeea9" providerId="LiveId" clId="{505A5EB4-FA54-4F01-9E12-3083D85F6F74}" dt="2022-04-21T16:04:12.846" v="2219"/>
        <pc:sldMkLst>
          <pc:docMk/>
          <pc:sldMk cId="3747994348" sldId="350"/>
        </pc:sldMkLst>
        <pc:spChg chg="mod">
          <ac:chgData name="Vivek Gohil" userId="8f3e33861dddeea9" providerId="LiveId" clId="{505A5EB4-FA54-4F01-9E12-3083D85F6F74}" dt="2022-04-21T15:58:57.948" v="2203"/>
          <ac:spMkLst>
            <pc:docMk/>
            <pc:sldMk cId="3747994348" sldId="350"/>
            <ac:spMk id="2" creationId="{3D329724-C02C-41A7-9749-D4C6B788FF4C}"/>
          </ac:spMkLst>
        </pc:spChg>
        <pc:spChg chg="mod">
          <ac:chgData name="Vivek Gohil" userId="8f3e33861dddeea9" providerId="LiveId" clId="{505A5EB4-FA54-4F01-9E12-3083D85F6F74}" dt="2022-04-21T16:00:03.718" v="2216"/>
          <ac:spMkLst>
            <pc:docMk/>
            <pc:sldMk cId="3747994348" sldId="350"/>
            <ac:spMk id="3" creationId="{724B9C6A-64D0-480D-8FBB-F60D6E95A5FE}"/>
          </ac:spMkLst>
        </pc:spChg>
        <pc:spChg chg="add mod">
          <ac:chgData name="Vivek Gohil" userId="8f3e33861dddeea9" providerId="LiveId" clId="{505A5EB4-FA54-4F01-9E12-3083D85F6F74}" dt="2022-04-21T15:59:29.760" v="2210"/>
          <ac:spMkLst>
            <pc:docMk/>
            <pc:sldMk cId="3747994348" sldId="350"/>
            <ac:spMk id="4" creationId="{AC26400F-A05E-4029-9695-469786FB783E}"/>
          </ac:spMkLst>
        </pc:spChg>
      </pc:sldChg>
      <pc:sldChg chg="addSp delSp modSp new mod modAnim">
        <pc:chgData name="Vivek Gohil" userId="8f3e33861dddeea9" providerId="LiveId" clId="{505A5EB4-FA54-4F01-9E12-3083D85F6F74}" dt="2022-04-21T16:07:50.936" v="2271"/>
        <pc:sldMkLst>
          <pc:docMk/>
          <pc:sldMk cId="1951968714" sldId="351"/>
        </pc:sldMkLst>
        <pc:spChg chg="mod">
          <ac:chgData name="Vivek Gohil" userId="8f3e33861dddeea9" providerId="LiveId" clId="{505A5EB4-FA54-4F01-9E12-3083D85F6F74}" dt="2022-04-21T16:04:58.569" v="2221"/>
          <ac:spMkLst>
            <pc:docMk/>
            <pc:sldMk cId="1951968714" sldId="351"/>
            <ac:spMk id="2" creationId="{686BC1C1-BE18-4E25-B259-CC2D0E344121}"/>
          </ac:spMkLst>
        </pc:spChg>
        <pc:spChg chg="mod">
          <ac:chgData name="Vivek Gohil" userId="8f3e33861dddeea9" providerId="LiveId" clId="{505A5EB4-FA54-4F01-9E12-3083D85F6F74}" dt="2022-04-21T16:07:29.536" v="2269" actId="15"/>
          <ac:spMkLst>
            <pc:docMk/>
            <pc:sldMk cId="1951968714" sldId="351"/>
            <ac:spMk id="3" creationId="{8A14CE45-7177-4A44-A390-EA57959F3A2A}"/>
          </ac:spMkLst>
        </pc:spChg>
        <pc:spChg chg="add del">
          <ac:chgData name="Vivek Gohil" userId="8f3e33861dddeea9" providerId="LiveId" clId="{505A5EB4-FA54-4F01-9E12-3083D85F6F74}" dt="2022-04-21T16:05:50.501" v="2229"/>
          <ac:spMkLst>
            <pc:docMk/>
            <pc:sldMk cId="1951968714" sldId="351"/>
            <ac:spMk id="4" creationId="{F660F320-5AFA-4764-B36D-79AACB3895B1}"/>
          </ac:spMkLst>
        </pc:spChg>
        <pc:spChg chg="add del mod">
          <ac:chgData name="Vivek Gohil" userId="8f3e33861dddeea9" providerId="LiveId" clId="{505A5EB4-FA54-4F01-9E12-3083D85F6F74}" dt="2022-04-21T16:05:55.926" v="2231"/>
          <ac:spMkLst>
            <pc:docMk/>
            <pc:sldMk cId="1951968714" sldId="351"/>
            <ac:spMk id="5" creationId="{AD9F88FA-51E7-4807-8801-EF7F7A5F3250}"/>
          </ac:spMkLst>
        </pc:spChg>
        <pc:spChg chg="add del mod">
          <ac:chgData name="Vivek Gohil" userId="8f3e33861dddeea9" providerId="LiveId" clId="{505A5EB4-FA54-4F01-9E12-3083D85F6F74}" dt="2022-04-21T16:05:55.926" v="2231"/>
          <ac:spMkLst>
            <pc:docMk/>
            <pc:sldMk cId="1951968714" sldId="351"/>
            <ac:spMk id="6" creationId="{513B94C6-BD4A-4C4A-8295-FCDCC0E03AE9}"/>
          </ac:spMkLst>
        </pc:spChg>
        <pc:spChg chg="add del mod">
          <ac:chgData name="Vivek Gohil" userId="8f3e33861dddeea9" providerId="LiveId" clId="{505A5EB4-FA54-4F01-9E12-3083D85F6F74}" dt="2022-04-21T16:05:59.745" v="2233"/>
          <ac:spMkLst>
            <pc:docMk/>
            <pc:sldMk cId="1951968714" sldId="351"/>
            <ac:spMk id="7" creationId="{3CB7927F-D287-48E8-84E6-3E91D792D673}"/>
          </ac:spMkLst>
        </pc:spChg>
        <pc:spChg chg="add del mod">
          <ac:chgData name="Vivek Gohil" userId="8f3e33861dddeea9" providerId="LiveId" clId="{505A5EB4-FA54-4F01-9E12-3083D85F6F74}" dt="2022-04-21T16:05:59.745" v="2233"/>
          <ac:spMkLst>
            <pc:docMk/>
            <pc:sldMk cId="1951968714" sldId="351"/>
            <ac:spMk id="8" creationId="{83B3004F-4DAF-41AC-BBE2-8BA9C58F084A}"/>
          </ac:spMkLst>
        </pc:spChg>
      </pc:sldChg>
      <pc:sldChg chg="modSp new mod modAnim">
        <pc:chgData name="Vivek Gohil" userId="8f3e33861dddeea9" providerId="LiveId" clId="{505A5EB4-FA54-4F01-9E12-3083D85F6F74}" dt="2022-04-21T16:09:13.165" v="2284"/>
        <pc:sldMkLst>
          <pc:docMk/>
          <pc:sldMk cId="2287797894" sldId="352"/>
        </pc:sldMkLst>
        <pc:spChg chg="mod">
          <ac:chgData name="Vivek Gohil" userId="8f3e33861dddeea9" providerId="LiveId" clId="{505A5EB4-FA54-4F01-9E12-3083D85F6F74}" dt="2022-04-21T16:08:08.362" v="2273"/>
          <ac:spMkLst>
            <pc:docMk/>
            <pc:sldMk cId="2287797894" sldId="352"/>
            <ac:spMk id="2" creationId="{A7736A27-87F8-4A86-8C0D-A22EE765D587}"/>
          </ac:spMkLst>
        </pc:spChg>
        <pc:spChg chg="mod">
          <ac:chgData name="Vivek Gohil" userId="8f3e33861dddeea9" providerId="LiveId" clId="{505A5EB4-FA54-4F01-9E12-3083D85F6F74}" dt="2022-04-21T16:08:48.220" v="2282"/>
          <ac:spMkLst>
            <pc:docMk/>
            <pc:sldMk cId="2287797894" sldId="352"/>
            <ac:spMk id="3" creationId="{6F47697A-28AB-4207-9094-EEB06A954046}"/>
          </ac:spMkLst>
        </pc:spChg>
      </pc:sldChg>
      <pc:sldChg chg="addSp modSp new mod modAnim">
        <pc:chgData name="Vivek Gohil" userId="8f3e33861dddeea9" providerId="LiveId" clId="{505A5EB4-FA54-4F01-9E12-3083D85F6F74}" dt="2022-04-21T17:53:13.110" v="2454" actId="1076"/>
        <pc:sldMkLst>
          <pc:docMk/>
          <pc:sldMk cId="2094039825" sldId="353"/>
        </pc:sldMkLst>
        <pc:spChg chg="mod">
          <ac:chgData name="Vivek Gohil" userId="8f3e33861dddeea9" providerId="LiveId" clId="{505A5EB4-FA54-4F01-9E12-3083D85F6F74}" dt="2022-04-21T16:09:34.217" v="2286"/>
          <ac:spMkLst>
            <pc:docMk/>
            <pc:sldMk cId="2094039825" sldId="353"/>
            <ac:spMk id="2" creationId="{7E6A3A23-6E1B-4B89-A96C-C93184972262}"/>
          </ac:spMkLst>
        </pc:spChg>
        <pc:spChg chg="mod">
          <ac:chgData name="Vivek Gohil" userId="8f3e33861dddeea9" providerId="LiveId" clId="{505A5EB4-FA54-4F01-9E12-3083D85F6F74}" dt="2022-04-21T17:52:37.993" v="2446" actId="20577"/>
          <ac:spMkLst>
            <pc:docMk/>
            <pc:sldMk cId="2094039825" sldId="353"/>
            <ac:spMk id="3" creationId="{4BA3A7B0-356D-4D5F-AC2D-30E77686FAB7}"/>
          </ac:spMkLst>
        </pc:spChg>
        <pc:spChg chg="add mod">
          <ac:chgData name="Vivek Gohil" userId="8f3e33861dddeea9" providerId="LiveId" clId="{505A5EB4-FA54-4F01-9E12-3083D85F6F74}" dt="2022-04-21T17:53:13.110" v="2454" actId="1076"/>
          <ac:spMkLst>
            <pc:docMk/>
            <pc:sldMk cId="2094039825" sldId="353"/>
            <ac:spMk id="4" creationId="{FA963727-2E8B-4019-AEAD-BB5C8BD6CAF5}"/>
          </ac:spMkLst>
        </pc:spChg>
      </pc:sldChg>
      <pc:sldChg chg="modSp new mod">
        <pc:chgData name="Vivek Gohil" userId="8f3e33861dddeea9" providerId="LiveId" clId="{505A5EB4-FA54-4F01-9E12-3083D85F6F74}" dt="2022-04-21T16:58:51.229" v="2409"/>
        <pc:sldMkLst>
          <pc:docMk/>
          <pc:sldMk cId="477668619" sldId="354"/>
        </pc:sldMkLst>
        <pc:spChg chg="mod">
          <ac:chgData name="Vivek Gohil" userId="8f3e33861dddeea9" providerId="LiveId" clId="{505A5EB4-FA54-4F01-9E12-3083D85F6F74}" dt="2022-04-21T16:57:43.838" v="2398"/>
          <ac:spMkLst>
            <pc:docMk/>
            <pc:sldMk cId="477668619" sldId="354"/>
            <ac:spMk id="2" creationId="{17D5F28B-36BB-4CED-9310-FC36B3FA52C3}"/>
          </ac:spMkLst>
        </pc:spChg>
        <pc:spChg chg="mod">
          <ac:chgData name="Vivek Gohil" userId="8f3e33861dddeea9" providerId="LiveId" clId="{505A5EB4-FA54-4F01-9E12-3083D85F6F74}" dt="2022-04-21T16:58:51.229" v="2409"/>
          <ac:spMkLst>
            <pc:docMk/>
            <pc:sldMk cId="477668619" sldId="354"/>
            <ac:spMk id="3" creationId="{39FFDDF4-4FF6-4CE1-81EE-65494C0E7C5A}"/>
          </ac:spMkLst>
        </pc:spChg>
      </pc:sldChg>
      <pc:sldChg chg="addSp modSp new mod modAnim">
        <pc:chgData name="Vivek Gohil" userId="8f3e33861dddeea9" providerId="LiveId" clId="{505A5EB4-FA54-4F01-9E12-3083D85F6F74}" dt="2022-04-21T17:04:45.145" v="2417"/>
        <pc:sldMkLst>
          <pc:docMk/>
          <pc:sldMk cId="356788105" sldId="355"/>
        </pc:sldMkLst>
        <pc:spChg chg="mod">
          <ac:chgData name="Vivek Gohil" userId="8f3e33861dddeea9" providerId="LiveId" clId="{505A5EB4-FA54-4F01-9E12-3083D85F6F74}" dt="2022-04-21T16:59:27.876" v="2411"/>
          <ac:spMkLst>
            <pc:docMk/>
            <pc:sldMk cId="356788105" sldId="355"/>
            <ac:spMk id="2" creationId="{104AA016-70A6-4D41-A7F6-BD6D4D7B2E3C}"/>
          </ac:spMkLst>
        </pc:spChg>
        <pc:spChg chg="mod">
          <ac:chgData name="Vivek Gohil" userId="8f3e33861dddeea9" providerId="LiveId" clId="{505A5EB4-FA54-4F01-9E12-3083D85F6F74}" dt="2022-04-21T16:59:37.884" v="2413"/>
          <ac:spMkLst>
            <pc:docMk/>
            <pc:sldMk cId="356788105" sldId="355"/>
            <ac:spMk id="3" creationId="{D04B328E-6EFD-4959-9AD9-EFF2A2B650EB}"/>
          </ac:spMkLst>
        </pc:spChg>
        <pc:spChg chg="add mod">
          <ac:chgData name="Vivek Gohil" userId="8f3e33861dddeea9" providerId="LiveId" clId="{505A5EB4-FA54-4F01-9E12-3083D85F6F74}" dt="2022-04-21T17:04:45.145" v="2417"/>
          <ac:spMkLst>
            <pc:docMk/>
            <pc:sldMk cId="356788105" sldId="355"/>
            <ac:spMk id="4" creationId="{D06F41CB-D779-41AD-A992-405BD46C8193}"/>
          </ac:spMkLst>
        </pc:spChg>
      </pc:sldChg>
      <pc:sldChg chg="addSp modSp new mod modAnim">
        <pc:chgData name="Vivek Gohil" userId="8f3e33861dddeea9" providerId="LiveId" clId="{505A5EB4-FA54-4F01-9E12-3083D85F6F74}" dt="2022-04-21T18:03:46.981" v="2479"/>
        <pc:sldMkLst>
          <pc:docMk/>
          <pc:sldMk cId="2424717956" sldId="356"/>
        </pc:sldMkLst>
        <pc:spChg chg="mod">
          <ac:chgData name="Vivek Gohil" userId="8f3e33861dddeea9" providerId="LiveId" clId="{505A5EB4-FA54-4F01-9E12-3083D85F6F74}" dt="2022-04-21T17:57:27.584" v="2458"/>
          <ac:spMkLst>
            <pc:docMk/>
            <pc:sldMk cId="2424717956" sldId="356"/>
            <ac:spMk id="2" creationId="{70A5C45A-D751-49BD-B351-3A807027CC43}"/>
          </ac:spMkLst>
        </pc:spChg>
        <pc:spChg chg="mod">
          <ac:chgData name="Vivek Gohil" userId="8f3e33861dddeea9" providerId="LiveId" clId="{505A5EB4-FA54-4F01-9E12-3083D85F6F74}" dt="2022-04-21T18:02:59.173" v="2472" actId="20577"/>
          <ac:spMkLst>
            <pc:docMk/>
            <pc:sldMk cId="2424717956" sldId="356"/>
            <ac:spMk id="3" creationId="{FAB6937B-8CCC-469C-82E3-5460C8AC8092}"/>
          </ac:spMkLst>
        </pc:spChg>
        <pc:spChg chg="add mod">
          <ac:chgData name="Vivek Gohil" userId="8f3e33861dddeea9" providerId="LiveId" clId="{505A5EB4-FA54-4F01-9E12-3083D85F6F74}" dt="2022-04-21T18:02:38.375" v="2465" actId="1076"/>
          <ac:spMkLst>
            <pc:docMk/>
            <pc:sldMk cId="2424717956" sldId="356"/>
            <ac:spMk id="4" creationId="{8F78FB37-E2FC-4019-A5F7-448F2182070D}"/>
          </ac:spMkLst>
        </pc:spChg>
        <pc:spChg chg="add mod">
          <ac:chgData name="Vivek Gohil" userId="8f3e33861dddeea9" providerId="LiveId" clId="{505A5EB4-FA54-4F01-9E12-3083D85F6F74}" dt="2022-04-21T18:03:03.783" v="2473" actId="1076"/>
          <ac:spMkLst>
            <pc:docMk/>
            <pc:sldMk cId="2424717956" sldId="356"/>
            <ac:spMk id="5" creationId="{1C322DD4-1EC9-45E8-8E4E-9C9A6E1C9678}"/>
          </ac:spMkLst>
        </pc:spChg>
      </pc:sldChg>
      <pc:sldChg chg="addSp modSp new mod modAnim">
        <pc:chgData name="Vivek Gohil" userId="8f3e33861dddeea9" providerId="LiveId" clId="{505A5EB4-FA54-4F01-9E12-3083D85F6F74}" dt="2022-04-21T18:16:10.641" v="2492" actId="14100"/>
        <pc:sldMkLst>
          <pc:docMk/>
          <pc:sldMk cId="1313123651" sldId="357"/>
        </pc:sldMkLst>
        <pc:spChg chg="mod">
          <ac:chgData name="Vivek Gohil" userId="8f3e33861dddeea9" providerId="LiveId" clId="{505A5EB4-FA54-4F01-9E12-3083D85F6F74}" dt="2022-04-21T18:03:21.911" v="2475"/>
          <ac:spMkLst>
            <pc:docMk/>
            <pc:sldMk cId="1313123651" sldId="357"/>
            <ac:spMk id="2" creationId="{7CC9FC65-B915-4AE4-8A89-A83AE02985CC}"/>
          </ac:spMkLst>
        </pc:spChg>
        <pc:spChg chg="mod">
          <ac:chgData name="Vivek Gohil" userId="8f3e33861dddeea9" providerId="LiveId" clId="{505A5EB4-FA54-4F01-9E12-3083D85F6F74}" dt="2022-04-21T18:14:49.009" v="2480"/>
          <ac:spMkLst>
            <pc:docMk/>
            <pc:sldMk cId="1313123651" sldId="357"/>
            <ac:spMk id="3" creationId="{C31F0965-8075-4C1D-95F4-14DE5001C914}"/>
          </ac:spMkLst>
        </pc:spChg>
        <pc:spChg chg="add mod">
          <ac:chgData name="Vivek Gohil" userId="8f3e33861dddeea9" providerId="LiveId" clId="{505A5EB4-FA54-4F01-9E12-3083D85F6F74}" dt="2022-04-21T18:16:10.641" v="2492" actId="14100"/>
          <ac:spMkLst>
            <pc:docMk/>
            <pc:sldMk cId="1313123651" sldId="357"/>
            <ac:spMk id="4" creationId="{16028C06-7793-4CE3-BFE6-D6E14A1324E9}"/>
          </ac:spMkLst>
        </pc:spChg>
      </pc:sldChg>
      <pc:sldChg chg="modSp new mod modAnim">
        <pc:chgData name="Vivek Gohil" userId="8f3e33861dddeea9" providerId="LiveId" clId="{505A5EB4-FA54-4F01-9E12-3083D85F6F74}" dt="2022-04-21T18:29:31.566" v="2505"/>
        <pc:sldMkLst>
          <pc:docMk/>
          <pc:sldMk cId="3119738877" sldId="358"/>
        </pc:sldMkLst>
        <pc:spChg chg="mod">
          <ac:chgData name="Vivek Gohil" userId="8f3e33861dddeea9" providerId="LiveId" clId="{505A5EB4-FA54-4F01-9E12-3083D85F6F74}" dt="2022-04-21T18:20:48.222" v="2496"/>
          <ac:spMkLst>
            <pc:docMk/>
            <pc:sldMk cId="3119738877" sldId="358"/>
            <ac:spMk id="2" creationId="{9D3EF688-B44B-4332-90E2-EABDBDE8F5C4}"/>
          </ac:spMkLst>
        </pc:spChg>
        <pc:spChg chg="mod">
          <ac:chgData name="Vivek Gohil" userId="8f3e33861dddeea9" providerId="LiveId" clId="{505A5EB4-FA54-4F01-9E12-3083D85F6F74}" dt="2022-04-21T18:21:48.847" v="2503"/>
          <ac:spMkLst>
            <pc:docMk/>
            <pc:sldMk cId="3119738877" sldId="358"/>
            <ac:spMk id="3" creationId="{F7E24FD0-7B0A-49D9-92FC-588F1BEBFF84}"/>
          </ac:spMkLst>
        </pc:spChg>
      </pc:sldChg>
      <pc:sldChg chg="addSp delSp modSp new mod modAnim">
        <pc:chgData name="Vivek Gohil" userId="8f3e33861dddeea9" providerId="LiveId" clId="{505A5EB4-FA54-4F01-9E12-3083D85F6F74}" dt="2022-04-21T18:38:05.125" v="2528" actId="1076"/>
        <pc:sldMkLst>
          <pc:docMk/>
          <pc:sldMk cId="2555197378" sldId="359"/>
        </pc:sldMkLst>
        <pc:spChg chg="mod">
          <ac:chgData name="Vivek Gohil" userId="8f3e33861dddeea9" providerId="LiveId" clId="{505A5EB4-FA54-4F01-9E12-3083D85F6F74}" dt="2022-04-21T18:29:40.054" v="2507"/>
          <ac:spMkLst>
            <pc:docMk/>
            <pc:sldMk cId="2555197378" sldId="359"/>
            <ac:spMk id="2" creationId="{4B020901-0B44-40EA-B6E2-E0C82DA4FE40}"/>
          </ac:spMkLst>
        </pc:spChg>
        <pc:spChg chg="add del mod">
          <ac:chgData name="Vivek Gohil" userId="8f3e33861dddeea9" providerId="LiveId" clId="{505A5EB4-FA54-4F01-9E12-3083D85F6F74}" dt="2022-04-21T18:37:31.278" v="2520" actId="1076"/>
          <ac:spMkLst>
            <pc:docMk/>
            <pc:sldMk cId="2555197378" sldId="359"/>
            <ac:spMk id="3" creationId="{2B783DFC-D32D-4D24-A261-E9E859C0D094}"/>
          </ac:spMkLst>
        </pc:spChg>
        <pc:spChg chg="add del mod">
          <ac:chgData name="Vivek Gohil" userId="8f3e33861dddeea9" providerId="LiveId" clId="{505A5EB4-FA54-4F01-9E12-3083D85F6F74}" dt="2022-04-21T18:36:39.964" v="2509"/>
          <ac:spMkLst>
            <pc:docMk/>
            <pc:sldMk cId="2555197378" sldId="359"/>
            <ac:spMk id="4" creationId="{63DEBE0C-C491-4A19-89DD-7AE911136FCB}"/>
          </ac:spMkLst>
        </pc:spChg>
        <pc:spChg chg="add mod">
          <ac:chgData name="Vivek Gohil" userId="8f3e33861dddeea9" providerId="LiveId" clId="{505A5EB4-FA54-4F01-9E12-3083D85F6F74}" dt="2022-04-21T18:37:55.011" v="2525" actId="1076"/>
          <ac:spMkLst>
            <pc:docMk/>
            <pc:sldMk cId="2555197378" sldId="359"/>
            <ac:spMk id="5" creationId="{2053AE9B-2E79-4F96-98D5-3211BFEBEA5B}"/>
          </ac:spMkLst>
        </pc:spChg>
        <pc:spChg chg="add mod">
          <ac:chgData name="Vivek Gohil" userId="8f3e33861dddeea9" providerId="LiveId" clId="{505A5EB4-FA54-4F01-9E12-3083D85F6F74}" dt="2022-04-21T18:38:05.125" v="2528" actId="1076"/>
          <ac:spMkLst>
            <pc:docMk/>
            <pc:sldMk cId="2555197378" sldId="359"/>
            <ac:spMk id="6" creationId="{64CA0220-D3FB-4C71-98E3-117D31EC7034}"/>
          </ac:spMkLst>
        </pc:spChg>
      </pc:sldChg>
      <pc:sldChg chg="modSp new mod modAnim">
        <pc:chgData name="Vivek Gohil" userId="8f3e33861dddeea9" providerId="LiveId" clId="{505A5EB4-FA54-4F01-9E12-3083D85F6F74}" dt="2022-04-21T18:53:39.994" v="2576"/>
        <pc:sldMkLst>
          <pc:docMk/>
          <pc:sldMk cId="2281511072" sldId="360"/>
        </pc:sldMkLst>
        <pc:spChg chg="mod">
          <ac:chgData name="Vivek Gohil" userId="8f3e33861dddeea9" providerId="LiveId" clId="{505A5EB4-FA54-4F01-9E12-3083D85F6F74}" dt="2022-04-21T18:51:34.930" v="2549"/>
          <ac:spMkLst>
            <pc:docMk/>
            <pc:sldMk cId="2281511072" sldId="360"/>
            <ac:spMk id="2" creationId="{B95CD44C-11C7-434B-BF3E-9C8DB90D5BAF}"/>
          </ac:spMkLst>
        </pc:spChg>
        <pc:spChg chg="mod">
          <ac:chgData name="Vivek Gohil" userId="8f3e33861dddeea9" providerId="LiveId" clId="{505A5EB4-FA54-4F01-9E12-3083D85F6F74}" dt="2022-04-21T18:53:32.148" v="2574"/>
          <ac:spMkLst>
            <pc:docMk/>
            <pc:sldMk cId="2281511072" sldId="360"/>
            <ac:spMk id="3" creationId="{0D7BEFFF-A2F0-4D68-9CE1-44C6637782FF}"/>
          </ac:spMkLst>
        </pc:spChg>
      </pc:sldChg>
      <pc:sldChg chg="addSp delSp modSp new del mod delAnim modAnim">
        <pc:chgData name="Vivek Gohil" userId="8f3e33861dddeea9" providerId="LiveId" clId="{505A5EB4-FA54-4F01-9E12-3083D85F6F74}" dt="2022-04-21T18:47:23.805" v="2545" actId="2696"/>
        <pc:sldMkLst>
          <pc:docMk/>
          <pc:sldMk cId="3940557146" sldId="360"/>
        </pc:sldMkLst>
        <pc:spChg chg="mod">
          <ac:chgData name="Vivek Gohil" userId="8f3e33861dddeea9" providerId="LiveId" clId="{505A5EB4-FA54-4F01-9E12-3083D85F6F74}" dt="2022-04-21T18:42:08.735" v="2532"/>
          <ac:spMkLst>
            <pc:docMk/>
            <pc:sldMk cId="3940557146" sldId="360"/>
            <ac:spMk id="2" creationId="{7E9430C4-D893-4B46-9E1A-4A1203E0084D}"/>
          </ac:spMkLst>
        </pc:spChg>
        <pc:spChg chg="mod">
          <ac:chgData name="Vivek Gohil" userId="8f3e33861dddeea9" providerId="LiveId" clId="{505A5EB4-FA54-4F01-9E12-3083D85F6F74}" dt="2022-04-21T18:43:01.547" v="2538"/>
          <ac:spMkLst>
            <pc:docMk/>
            <pc:sldMk cId="3940557146" sldId="360"/>
            <ac:spMk id="3" creationId="{0874E6F7-9E01-4EC3-8F9F-E9B6C615E44D}"/>
          </ac:spMkLst>
        </pc:spChg>
        <pc:spChg chg="add del mod">
          <ac:chgData name="Vivek Gohil" userId="8f3e33861dddeea9" providerId="LiveId" clId="{505A5EB4-FA54-4F01-9E12-3083D85F6F74}" dt="2022-04-21T18:46:55.691" v="2544" actId="478"/>
          <ac:spMkLst>
            <pc:docMk/>
            <pc:sldMk cId="3940557146" sldId="360"/>
            <ac:spMk id="4" creationId="{BB68F37A-2722-4063-BCBD-B23F6B9E84D9}"/>
          </ac:spMkLst>
        </pc:spChg>
      </pc:sldChg>
      <pc:sldChg chg="modSp new mod">
        <pc:chgData name="Vivek Gohil" userId="8f3e33861dddeea9" providerId="LiveId" clId="{505A5EB4-FA54-4F01-9E12-3083D85F6F74}" dt="2022-04-29T14:27:56.182" v="2622" actId="27636"/>
        <pc:sldMkLst>
          <pc:docMk/>
          <pc:sldMk cId="220025084" sldId="361"/>
        </pc:sldMkLst>
        <pc:spChg chg="mod">
          <ac:chgData name="Vivek Gohil" userId="8f3e33861dddeea9" providerId="LiveId" clId="{505A5EB4-FA54-4F01-9E12-3083D85F6F74}" dt="2022-04-21T18:53:52.265" v="2580"/>
          <ac:spMkLst>
            <pc:docMk/>
            <pc:sldMk cId="220025084" sldId="361"/>
            <ac:spMk id="2" creationId="{BCC90813-F1DF-4D71-BC21-E65A26814241}"/>
          </ac:spMkLst>
        </pc:spChg>
        <pc:spChg chg="mod">
          <ac:chgData name="Vivek Gohil" userId="8f3e33861dddeea9" providerId="LiveId" clId="{505A5EB4-FA54-4F01-9E12-3083D85F6F74}" dt="2022-04-29T14:27:56.182" v="2622" actId="27636"/>
          <ac:spMkLst>
            <pc:docMk/>
            <pc:sldMk cId="220025084" sldId="361"/>
            <ac:spMk id="3" creationId="{F1883047-9F59-4353-B2D3-0F52884A24B7}"/>
          </ac:spMkLst>
        </pc:spChg>
      </pc:sldChg>
      <pc:sldChg chg="addSp delSp modSp new mod delAnim modAnim">
        <pc:chgData name="Vivek Gohil" userId="8f3e33861dddeea9" providerId="LiveId" clId="{505A5EB4-FA54-4F01-9E12-3083D85F6F74}" dt="2022-04-21T19:36:08.284" v="2605" actId="21"/>
        <pc:sldMkLst>
          <pc:docMk/>
          <pc:sldMk cId="116341316" sldId="362"/>
        </pc:sldMkLst>
        <pc:spChg chg="mod">
          <ac:chgData name="Vivek Gohil" userId="8f3e33861dddeea9" providerId="LiveId" clId="{505A5EB4-FA54-4F01-9E12-3083D85F6F74}" dt="2022-04-21T19:32:53.646" v="2588"/>
          <ac:spMkLst>
            <pc:docMk/>
            <pc:sldMk cId="116341316" sldId="362"/>
            <ac:spMk id="2" creationId="{EAF0B322-4371-4CA0-AB3D-2CB8B3AC8D72}"/>
          </ac:spMkLst>
        </pc:spChg>
        <pc:spChg chg="del">
          <ac:chgData name="Vivek Gohil" userId="8f3e33861dddeea9" providerId="LiveId" clId="{505A5EB4-FA54-4F01-9E12-3083D85F6F74}" dt="2022-04-21T19:35:04.363" v="2595" actId="478"/>
          <ac:spMkLst>
            <pc:docMk/>
            <pc:sldMk cId="116341316" sldId="362"/>
            <ac:spMk id="3" creationId="{A764A815-2964-4081-AE25-F8F0EE275F75}"/>
          </ac:spMkLst>
        </pc:spChg>
        <pc:spChg chg="add mod">
          <ac:chgData name="Vivek Gohil" userId="8f3e33861dddeea9" providerId="LiveId" clId="{505A5EB4-FA54-4F01-9E12-3083D85F6F74}" dt="2022-04-21T19:35:25.047" v="2598" actId="14100"/>
          <ac:spMkLst>
            <pc:docMk/>
            <pc:sldMk cId="116341316" sldId="362"/>
            <ac:spMk id="4" creationId="{41C1FC91-1B4A-4993-A729-114143A950EF}"/>
          </ac:spMkLst>
        </pc:spChg>
        <pc:spChg chg="add del mod">
          <ac:chgData name="Vivek Gohil" userId="8f3e33861dddeea9" providerId="LiveId" clId="{505A5EB4-FA54-4F01-9E12-3083D85F6F74}" dt="2022-04-21T19:34:49.085" v="2591"/>
          <ac:spMkLst>
            <pc:docMk/>
            <pc:sldMk cId="116341316" sldId="362"/>
            <ac:spMk id="5" creationId="{1178C90E-C092-4313-B313-299C5BA14B6A}"/>
          </ac:spMkLst>
        </pc:spChg>
        <pc:spChg chg="add del mod">
          <ac:chgData name="Vivek Gohil" userId="8f3e33861dddeea9" providerId="LiveId" clId="{505A5EB4-FA54-4F01-9E12-3083D85F6F74}" dt="2022-04-21T19:36:08.284" v="2605" actId="21"/>
          <ac:spMkLst>
            <pc:docMk/>
            <pc:sldMk cId="116341316" sldId="362"/>
            <ac:spMk id="6" creationId="{6F090D34-1BBB-4CBF-AFD5-17A853217023}"/>
          </ac:spMkLst>
        </pc:spChg>
      </pc:sldChg>
      <pc:sldChg chg="addSp delSp modSp new mod modAnim">
        <pc:chgData name="Vivek Gohil" userId="8f3e33861dddeea9" providerId="LiveId" clId="{505A5EB4-FA54-4F01-9E12-3083D85F6F74}" dt="2022-04-21T19:36:23.494" v="2610"/>
        <pc:sldMkLst>
          <pc:docMk/>
          <pc:sldMk cId="2856486028" sldId="363"/>
        </pc:sldMkLst>
        <pc:spChg chg="mod">
          <ac:chgData name="Vivek Gohil" userId="8f3e33861dddeea9" providerId="LiveId" clId="{505A5EB4-FA54-4F01-9E12-3083D85F6F74}" dt="2022-04-21T19:36:23.494" v="2610"/>
          <ac:spMkLst>
            <pc:docMk/>
            <pc:sldMk cId="2856486028" sldId="363"/>
            <ac:spMk id="2" creationId="{230C2FD4-0DE7-41E7-975C-E6F283F6EF17}"/>
          </ac:spMkLst>
        </pc:spChg>
        <pc:spChg chg="del">
          <ac:chgData name="Vivek Gohil" userId="8f3e33861dddeea9" providerId="LiveId" clId="{505A5EB4-FA54-4F01-9E12-3083D85F6F74}" dt="2022-04-21T19:36:14.531" v="2607" actId="478"/>
          <ac:spMkLst>
            <pc:docMk/>
            <pc:sldMk cId="2856486028" sldId="363"/>
            <ac:spMk id="3" creationId="{59969F6A-37E9-4817-A17E-F9B5CC3C1EE9}"/>
          </ac:spMkLst>
        </pc:spChg>
        <pc:spChg chg="add mod">
          <ac:chgData name="Vivek Gohil" userId="8f3e33861dddeea9" providerId="LiveId" clId="{505A5EB4-FA54-4F01-9E12-3083D85F6F74}" dt="2022-04-21T19:36:18.278" v="2609" actId="1076"/>
          <ac:spMkLst>
            <pc:docMk/>
            <pc:sldMk cId="2856486028" sldId="363"/>
            <ac:spMk id="4" creationId="{9F65BACE-2174-4696-A891-279D3DAC8035}"/>
          </ac:spMkLst>
        </pc:spChg>
      </pc:sldChg>
      <pc:sldChg chg="addSp delSp modSp new mod">
        <pc:chgData name="Vivek Gohil" userId="8f3e33861dddeea9" providerId="LiveId" clId="{505A5EB4-FA54-4F01-9E12-3083D85F6F74}" dt="2022-04-29T14:56:11.348" v="2655" actId="27636"/>
        <pc:sldMkLst>
          <pc:docMk/>
          <pc:sldMk cId="3228035766" sldId="364"/>
        </pc:sldMkLst>
        <pc:spChg chg="mod">
          <ac:chgData name="Vivek Gohil" userId="8f3e33861dddeea9" providerId="LiveId" clId="{505A5EB4-FA54-4F01-9E12-3083D85F6F74}" dt="2022-04-29T14:28:03.780" v="2624"/>
          <ac:spMkLst>
            <pc:docMk/>
            <pc:sldMk cId="3228035766" sldId="364"/>
            <ac:spMk id="2" creationId="{D325B76D-FE66-4035-A128-686950E045D3}"/>
          </ac:spMkLst>
        </pc:spChg>
        <pc:spChg chg="mod">
          <ac:chgData name="Vivek Gohil" userId="8f3e33861dddeea9" providerId="LiveId" clId="{505A5EB4-FA54-4F01-9E12-3083D85F6F74}" dt="2022-04-29T14:56:11.348" v="2655" actId="27636"/>
          <ac:spMkLst>
            <pc:docMk/>
            <pc:sldMk cId="3228035766" sldId="364"/>
            <ac:spMk id="3" creationId="{C640A1A0-F3FB-4076-A6EB-1A4061A1422D}"/>
          </ac:spMkLst>
        </pc:spChg>
        <pc:spChg chg="add del">
          <ac:chgData name="Vivek Gohil" userId="8f3e33861dddeea9" providerId="LiveId" clId="{505A5EB4-FA54-4F01-9E12-3083D85F6F74}" dt="2022-04-29T14:55:21.737" v="2633"/>
          <ac:spMkLst>
            <pc:docMk/>
            <pc:sldMk cId="3228035766" sldId="364"/>
            <ac:spMk id="4" creationId="{2C3B38AB-9859-484E-A877-1F6E8B63C94B}"/>
          </ac:spMkLst>
        </pc:spChg>
      </pc:sldChg>
      <pc:sldChg chg="modSp new mod">
        <pc:chgData name="Vivek Gohil" userId="8f3e33861dddeea9" providerId="LiveId" clId="{505A5EB4-FA54-4F01-9E12-3083D85F6F74}" dt="2022-04-29T14:57:03.813" v="2668" actId="20577"/>
        <pc:sldMkLst>
          <pc:docMk/>
          <pc:sldMk cId="3910865657" sldId="365"/>
        </pc:sldMkLst>
        <pc:spChg chg="mod">
          <ac:chgData name="Vivek Gohil" userId="8f3e33861dddeea9" providerId="LiveId" clId="{505A5EB4-FA54-4F01-9E12-3083D85F6F74}" dt="2022-04-29T14:56:27.986" v="2657"/>
          <ac:spMkLst>
            <pc:docMk/>
            <pc:sldMk cId="3910865657" sldId="365"/>
            <ac:spMk id="2" creationId="{B8E1A731-6F7F-40D6-85A2-4A3CE58F780B}"/>
          </ac:spMkLst>
        </pc:spChg>
        <pc:spChg chg="mod">
          <ac:chgData name="Vivek Gohil" userId="8f3e33861dddeea9" providerId="LiveId" clId="{505A5EB4-FA54-4F01-9E12-3083D85F6F74}" dt="2022-04-29T14:57:03.813" v="2668" actId="20577"/>
          <ac:spMkLst>
            <pc:docMk/>
            <pc:sldMk cId="3910865657" sldId="365"/>
            <ac:spMk id="3" creationId="{28884E32-FF63-472F-9670-ACB7377F1244}"/>
          </ac:spMkLst>
        </pc:spChg>
      </pc:sldChg>
      <pc:sldChg chg="modSp new mod">
        <pc:chgData name="Vivek Gohil" userId="8f3e33861dddeea9" providerId="LiveId" clId="{505A5EB4-FA54-4F01-9E12-3083D85F6F74}" dt="2022-04-29T14:58:38.235" v="2694"/>
        <pc:sldMkLst>
          <pc:docMk/>
          <pc:sldMk cId="4045947472" sldId="366"/>
        </pc:sldMkLst>
        <pc:spChg chg="mod">
          <ac:chgData name="Vivek Gohil" userId="8f3e33861dddeea9" providerId="LiveId" clId="{505A5EB4-FA54-4F01-9E12-3083D85F6F74}" dt="2022-04-29T14:57:15.935" v="2670"/>
          <ac:spMkLst>
            <pc:docMk/>
            <pc:sldMk cId="4045947472" sldId="366"/>
            <ac:spMk id="2" creationId="{BCEFEE0F-322E-47E0-BD14-E36892F543F7}"/>
          </ac:spMkLst>
        </pc:spChg>
        <pc:spChg chg="mod">
          <ac:chgData name="Vivek Gohil" userId="8f3e33861dddeea9" providerId="LiveId" clId="{505A5EB4-FA54-4F01-9E12-3083D85F6F74}" dt="2022-04-29T14:58:38.235" v="2694"/>
          <ac:spMkLst>
            <pc:docMk/>
            <pc:sldMk cId="4045947472" sldId="366"/>
            <ac:spMk id="3" creationId="{5F714154-29B4-4A1C-9524-7E220C9848C8}"/>
          </ac:spMkLst>
        </pc:spChg>
      </pc:sldChg>
      <pc:sldChg chg="addSp modSp new mod">
        <pc:chgData name="Vivek Gohil" userId="8f3e33861dddeea9" providerId="LiveId" clId="{505A5EB4-FA54-4F01-9E12-3083D85F6F74}" dt="2022-04-30T04:26:03.088" v="3150" actId="20577"/>
        <pc:sldMkLst>
          <pc:docMk/>
          <pc:sldMk cId="2332230899" sldId="367"/>
        </pc:sldMkLst>
        <pc:spChg chg="mod">
          <ac:chgData name="Vivek Gohil" userId="8f3e33861dddeea9" providerId="LiveId" clId="{505A5EB4-FA54-4F01-9E12-3083D85F6F74}" dt="2022-04-29T14:58:46.358" v="2696"/>
          <ac:spMkLst>
            <pc:docMk/>
            <pc:sldMk cId="2332230899" sldId="367"/>
            <ac:spMk id="2" creationId="{3E5D4E51-C463-48B4-8C16-C57FE8D3BA26}"/>
          </ac:spMkLst>
        </pc:spChg>
        <pc:spChg chg="mod">
          <ac:chgData name="Vivek Gohil" userId="8f3e33861dddeea9" providerId="LiveId" clId="{505A5EB4-FA54-4F01-9E12-3083D85F6F74}" dt="2022-04-30T04:26:03.088" v="3150" actId="20577"/>
          <ac:spMkLst>
            <pc:docMk/>
            <pc:sldMk cId="2332230899" sldId="367"/>
            <ac:spMk id="3" creationId="{D796C55D-85F1-4C01-9F66-281115695196}"/>
          </ac:spMkLst>
        </pc:spChg>
        <pc:spChg chg="add mod">
          <ac:chgData name="Vivek Gohil" userId="8f3e33861dddeea9" providerId="LiveId" clId="{505A5EB4-FA54-4F01-9E12-3083D85F6F74}" dt="2022-04-29T15:30:32.095" v="2730" actId="208"/>
          <ac:spMkLst>
            <pc:docMk/>
            <pc:sldMk cId="2332230899" sldId="367"/>
            <ac:spMk id="5" creationId="{FD8CEE96-D3AA-4A6C-8057-0BDF22A8A1F6}"/>
          </ac:spMkLst>
        </pc:spChg>
      </pc:sldChg>
      <pc:sldChg chg="addSp delSp modSp new mod">
        <pc:chgData name="Vivek Gohil" userId="8f3e33861dddeea9" providerId="LiveId" clId="{505A5EB4-FA54-4F01-9E12-3083D85F6F74}" dt="2022-04-29T15:33:20.481" v="2741"/>
        <pc:sldMkLst>
          <pc:docMk/>
          <pc:sldMk cId="2482662111" sldId="368"/>
        </pc:sldMkLst>
        <pc:spChg chg="mod">
          <ac:chgData name="Vivek Gohil" userId="8f3e33861dddeea9" providerId="LiveId" clId="{505A5EB4-FA54-4F01-9E12-3083D85F6F74}" dt="2022-04-29T15:32:25.426" v="2732"/>
          <ac:spMkLst>
            <pc:docMk/>
            <pc:sldMk cId="2482662111" sldId="368"/>
            <ac:spMk id="2" creationId="{04A0A0E4-E60F-4ED5-A805-D58E022F8991}"/>
          </ac:spMkLst>
        </pc:spChg>
        <pc:spChg chg="mod">
          <ac:chgData name="Vivek Gohil" userId="8f3e33861dddeea9" providerId="LiveId" clId="{505A5EB4-FA54-4F01-9E12-3083D85F6F74}" dt="2022-04-29T15:33:20.481" v="2741"/>
          <ac:spMkLst>
            <pc:docMk/>
            <pc:sldMk cId="2482662111" sldId="368"/>
            <ac:spMk id="3" creationId="{B167D6BE-8CCF-4DB6-B9AB-39F11D12D5D4}"/>
          </ac:spMkLst>
        </pc:spChg>
        <pc:spChg chg="add del">
          <ac:chgData name="Vivek Gohil" userId="8f3e33861dddeea9" providerId="LiveId" clId="{505A5EB4-FA54-4F01-9E12-3083D85F6F74}" dt="2022-04-29T15:33:18.329" v="2739"/>
          <ac:spMkLst>
            <pc:docMk/>
            <pc:sldMk cId="2482662111" sldId="368"/>
            <ac:spMk id="4" creationId="{1FD96905-1CFA-4AFF-9AD7-A75645B8B501}"/>
          </ac:spMkLst>
        </pc:spChg>
      </pc:sldChg>
      <pc:sldChg chg="addSp modSp new mod">
        <pc:chgData name="Vivek Gohil" userId="8f3e33861dddeea9" providerId="LiveId" clId="{505A5EB4-FA54-4F01-9E12-3083D85F6F74}" dt="2022-04-29T16:14:34.854" v="2806" actId="14100"/>
        <pc:sldMkLst>
          <pc:docMk/>
          <pc:sldMk cId="833063192" sldId="369"/>
        </pc:sldMkLst>
        <pc:spChg chg="mod">
          <ac:chgData name="Vivek Gohil" userId="8f3e33861dddeea9" providerId="LiveId" clId="{505A5EB4-FA54-4F01-9E12-3083D85F6F74}" dt="2022-04-29T15:33:36.367" v="2743"/>
          <ac:spMkLst>
            <pc:docMk/>
            <pc:sldMk cId="833063192" sldId="369"/>
            <ac:spMk id="2" creationId="{33FEFFC2-D2C6-4EBC-A854-847AA7CB334B}"/>
          </ac:spMkLst>
        </pc:spChg>
        <pc:spChg chg="mod">
          <ac:chgData name="Vivek Gohil" userId="8f3e33861dddeea9" providerId="LiveId" clId="{505A5EB4-FA54-4F01-9E12-3083D85F6F74}" dt="2022-04-29T15:34:12.518" v="2784" actId="20577"/>
          <ac:spMkLst>
            <pc:docMk/>
            <pc:sldMk cId="833063192" sldId="369"/>
            <ac:spMk id="3" creationId="{AA1E4595-5ADF-4AF1-9B83-E26D113E7060}"/>
          </ac:spMkLst>
        </pc:spChg>
        <pc:spChg chg="add mod">
          <ac:chgData name="Vivek Gohil" userId="8f3e33861dddeea9" providerId="LiveId" clId="{505A5EB4-FA54-4F01-9E12-3083D85F6F74}" dt="2022-04-29T16:14:00.829" v="2797" actId="20577"/>
          <ac:spMkLst>
            <pc:docMk/>
            <pc:sldMk cId="833063192" sldId="369"/>
            <ac:spMk id="5" creationId="{5E8BD595-889E-4795-A22D-EA3908EB5F50}"/>
          </ac:spMkLst>
        </pc:spChg>
        <pc:spChg chg="add mod">
          <ac:chgData name="Vivek Gohil" userId="8f3e33861dddeea9" providerId="LiveId" clId="{505A5EB4-FA54-4F01-9E12-3083D85F6F74}" dt="2022-04-29T16:14:34.854" v="2806" actId="14100"/>
          <ac:spMkLst>
            <pc:docMk/>
            <pc:sldMk cId="833063192" sldId="369"/>
            <ac:spMk id="7" creationId="{DF9C417E-4D36-4D4C-8968-4DE6BD2A4160}"/>
          </ac:spMkLst>
        </pc:spChg>
      </pc:sldChg>
      <pc:sldChg chg="modSp new mod">
        <pc:chgData name="Vivek Gohil" userId="8f3e33861dddeea9" providerId="LiveId" clId="{505A5EB4-FA54-4F01-9E12-3083D85F6F74}" dt="2022-04-29T16:19:16.538" v="2817"/>
        <pc:sldMkLst>
          <pc:docMk/>
          <pc:sldMk cId="2634770719" sldId="370"/>
        </pc:sldMkLst>
        <pc:spChg chg="mod">
          <ac:chgData name="Vivek Gohil" userId="8f3e33861dddeea9" providerId="LiveId" clId="{505A5EB4-FA54-4F01-9E12-3083D85F6F74}" dt="2022-04-29T16:18:47.374" v="2808"/>
          <ac:spMkLst>
            <pc:docMk/>
            <pc:sldMk cId="2634770719" sldId="370"/>
            <ac:spMk id="2" creationId="{07D8BBA5-A61C-4627-979C-8E8FF3644383}"/>
          </ac:spMkLst>
        </pc:spChg>
        <pc:spChg chg="mod">
          <ac:chgData name="Vivek Gohil" userId="8f3e33861dddeea9" providerId="LiveId" clId="{505A5EB4-FA54-4F01-9E12-3083D85F6F74}" dt="2022-04-29T16:19:16.538" v="2817"/>
          <ac:spMkLst>
            <pc:docMk/>
            <pc:sldMk cId="2634770719" sldId="370"/>
            <ac:spMk id="3" creationId="{EA8A41D9-CA75-44C8-9594-2EDC2F95E890}"/>
          </ac:spMkLst>
        </pc:spChg>
      </pc:sldChg>
      <pc:sldChg chg="modSp new mod">
        <pc:chgData name="Vivek Gohil" userId="8f3e33861dddeea9" providerId="LiveId" clId="{505A5EB4-FA54-4F01-9E12-3083D85F6F74}" dt="2022-04-29T16:26:43.063" v="2834" actId="33524"/>
        <pc:sldMkLst>
          <pc:docMk/>
          <pc:sldMk cId="177142256" sldId="371"/>
        </pc:sldMkLst>
        <pc:spChg chg="mod">
          <ac:chgData name="Vivek Gohil" userId="8f3e33861dddeea9" providerId="LiveId" clId="{505A5EB4-FA54-4F01-9E12-3083D85F6F74}" dt="2022-04-29T16:25:41.375" v="2819"/>
          <ac:spMkLst>
            <pc:docMk/>
            <pc:sldMk cId="177142256" sldId="371"/>
            <ac:spMk id="2" creationId="{ECFC8DC0-E4C0-47EA-8938-9010B79ECAFA}"/>
          </ac:spMkLst>
        </pc:spChg>
        <pc:spChg chg="mod">
          <ac:chgData name="Vivek Gohil" userId="8f3e33861dddeea9" providerId="LiveId" clId="{505A5EB4-FA54-4F01-9E12-3083D85F6F74}" dt="2022-04-29T16:26:43.063" v="2834" actId="33524"/>
          <ac:spMkLst>
            <pc:docMk/>
            <pc:sldMk cId="177142256" sldId="371"/>
            <ac:spMk id="3" creationId="{4D120898-3310-43DE-9C19-AF3AF7E2AFC7}"/>
          </ac:spMkLst>
        </pc:spChg>
      </pc:sldChg>
      <pc:sldChg chg="addSp modSp new mod">
        <pc:chgData name="Vivek Gohil" userId="8f3e33861dddeea9" providerId="LiveId" clId="{505A5EB4-FA54-4F01-9E12-3083D85F6F74}" dt="2022-04-29T16:44:14.626" v="2867" actId="208"/>
        <pc:sldMkLst>
          <pc:docMk/>
          <pc:sldMk cId="1525574500" sldId="372"/>
        </pc:sldMkLst>
        <pc:spChg chg="mod">
          <ac:chgData name="Vivek Gohil" userId="8f3e33861dddeea9" providerId="LiveId" clId="{505A5EB4-FA54-4F01-9E12-3083D85F6F74}" dt="2022-04-29T16:27:58.563" v="2836"/>
          <ac:spMkLst>
            <pc:docMk/>
            <pc:sldMk cId="1525574500" sldId="372"/>
            <ac:spMk id="2" creationId="{03BE3424-8AD2-496D-9EDC-DF7F8921C40F}"/>
          </ac:spMkLst>
        </pc:spChg>
        <pc:spChg chg="mod">
          <ac:chgData name="Vivek Gohil" userId="8f3e33861dddeea9" providerId="LiveId" clId="{505A5EB4-FA54-4F01-9E12-3083D85F6F74}" dt="2022-04-29T16:28:31.752" v="2858" actId="20577"/>
          <ac:spMkLst>
            <pc:docMk/>
            <pc:sldMk cId="1525574500" sldId="372"/>
            <ac:spMk id="3" creationId="{90C165FF-BA5D-460A-8863-8A08C125D08F}"/>
          </ac:spMkLst>
        </pc:spChg>
        <pc:spChg chg="add mod">
          <ac:chgData name="Vivek Gohil" userId="8f3e33861dddeea9" providerId="LiveId" clId="{505A5EB4-FA54-4F01-9E12-3083D85F6F74}" dt="2022-04-29T16:44:14.626" v="2867" actId="208"/>
          <ac:spMkLst>
            <pc:docMk/>
            <pc:sldMk cId="1525574500" sldId="372"/>
            <ac:spMk id="5" creationId="{AC764743-680F-4038-9503-83848A2A6CF4}"/>
          </ac:spMkLst>
        </pc:spChg>
      </pc:sldChg>
      <pc:sldChg chg="addSp modSp new mod">
        <pc:chgData name="Vivek Gohil" userId="8f3e33861dddeea9" providerId="LiveId" clId="{505A5EB4-FA54-4F01-9E12-3083D85F6F74}" dt="2022-04-29T16:45:50.392" v="2889" actId="14100"/>
        <pc:sldMkLst>
          <pc:docMk/>
          <pc:sldMk cId="2367950286" sldId="373"/>
        </pc:sldMkLst>
        <pc:spChg chg="mod">
          <ac:chgData name="Vivek Gohil" userId="8f3e33861dddeea9" providerId="LiveId" clId="{505A5EB4-FA54-4F01-9E12-3083D85F6F74}" dt="2022-04-29T16:44:32.209" v="2869"/>
          <ac:spMkLst>
            <pc:docMk/>
            <pc:sldMk cId="2367950286" sldId="373"/>
            <ac:spMk id="2" creationId="{A6B59B4A-F61E-4C65-A83D-5A216422FFE2}"/>
          </ac:spMkLst>
        </pc:spChg>
        <pc:spChg chg="mod">
          <ac:chgData name="Vivek Gohil" userId="8f3e33861dddeea9" providerId="LiveId" clId="{505A5EB4-FA54-4F01-9E12-3083D85F6F74}" dt="2022-04-29T16:44:45.417" v="2870"/>
          <ac:spMkLst>
            <pc:docMk/>
            <pc:sldMk cId="2367950286" sldId="373"/>
            <ac:spMk id="3" creationId="{C7B11FEE-121B-45EB-8803-411925C63D15}"/>
          </ac:spMkLst>
        </pc:spChg>
        <pc:spChg chg="add mod">
          <ac:chgData name="Vivek Gohil" userId="8f3e33861dddeea9" providerId="LiveId" clId="{505A5EB4-FA54-4F01-9E12-3083D85F6F74}" dt="2022-04-29T16:45:16.738" v="2879" actId="1076"/>
          <ac:spMkLst>
            <pc:docMk/>
            <pc:sldMk cId="2367950286" sldId="373"/>
            <ac:spMk id="5" creationId="{5011D3E2-4C43-44C8-BB37-B127783F8E90}"/>
          </ac:spMkLst>
        </pc:spChg>
        <pc:spChg chg="add mod">
          <ac:chgData name="Vivek Gohil" userId="8f3e33861dddeea9" providerId="LiveId" clId="{505A5EB4-FA54-4F01-9E12-3083D85F6F74}" dt="2022-04-29T16:45:50.392" v="2889" actId="14100"/>
          <ac:spMkLst>
            <pc:docMk/>
            <pc:sldMk cId="2367950286" sldId="373"/>
            <ac:spMk id="7" creationId="{5F30A757-01D6-4EB6-9D50-02E881E4EAF2}"/>
          </ac:spMkLst>
        </pc:spChg>
      </pc:sldChg>
      <pc:sldChg chg="addSp delSp modSp new mod">
        <pc:chgData name="Vivek Gohil" userId="8f3e33861dddeea9" providerId="LiveId" clId="{505A5EB4-FA54-4F01-9E12-3083D85F6F74}" dt="2022-04-29T16:46:41.151" v="2897" actId="1076"/>
        <pc:sldMkLst>
          <pc:docMk/>
          <pc:sldMk cId="200949039" sldId="374"/>
        </pc:sldMkLst>
        <pc:spChg chg="mod">
          <ac:chgData name="Vivek Gohil" userId="8f3e33861dddeea9" providerId="LiveId" clId="{505A5EB4-FA54-4F01-9E12-3083D85F6F74}" dt="2022-04-29T16:46:12.182" v="2891"/>
          <ac:spMkLst>
            <pc:docMk/>
            <pc:sldMk cId="200949039" sldId="374"/>
            <ac:spMk id="2" creationId="{130BC8CB-362F-458F-9D87-A9AD650B32DF}"/>
          </ac:spMkLst>
        </pc:spChg>
        <pc:spChg chg="del">
          <ac:chgData name="Vivek Gohil" userId="8f3e33861dddeea9" providerId="LiveId" clId="{505A5EB4-FA54-4F01-9E12-3083D85F6F74}" dt="2022-04-29T16:46:21.506" v="2893" actId="478"/>
          <ac:spMkLst>
            <pc:docMk/>
            <pc:sldMk cId="200949039" sldId="374"/>
            <ac:spMk id="3" creationId="{38A3A2A5-DBED-413D-972D-9B94504964BE}"/>
          </ac:spMkLst>
        </pc:spChg>
        <pc:spChg chg="add mod">
          <ac:chgData name="Vivek Gohil" userId="8f3e33861dddeea9" providerId="LiveId" clId="{505A5EB4-FA54-4F01-9E12-3083D85F6F74}" dt="2022-04-29T16:46:41.151" v="2897" actId="1076"/>
          <ac:spMkLst>
            <pc:docMk/>
            <pc:sldMk cId="200949039" sldId="374"/>
            <ac:spMk id="5" creationId="{09B4B1B7-73CB-4A93-A773-41A20A4332A4}"/>
          </ac:spMkLst>
        </pc:spChg>
      </pc:sldChg>
      <pc:sldChg chg="addSp delSp modSp new mod">
        <pc:chgData name="Vivek Gohil" userId="8f3e33861dddeea9" providerId="LiveId" clId="{505A5EB4-FA54-4F01-9E12-3083D85F6F74}" dt="2022-04-29T18:02:05.726" v="3082" actId="27636"/>
        <pc:sldMkLst>
          <pc:docMk/>
          <pc:sldMk cId="57172327" sldId="375"/>
        </pc:sldMkLst>
        <pc:spChg chg="mod">
          <ac:chgData name="Vivek Gohil" userId="8f3e33861dddeea9" providerId="LiveId" clId="{505A5EB4-FA54-4F01-9E12-3083D85F6F74}" dt="2022-04-29T16:49:23.800" v="2901"/>
          <ac:spMkLst>
            <pc:docMk/>
            <pc:sldMk cId="57172327" sldId="375"/>
            <ac:spMk id="2" creationId="{4A40C612-508A-47BF-AC54-226B143A477A}"/>
          </ac:spMkLst>
        </pc:spChg>
        <pc:spChg chg="add del mod">
          <ac:chgData name="Vivek Gohil" userId="8f3e33861dddeea9" providerId="LiveId" clId="{505A5EB4-FA54-4F01-9E12-3083D85F6F74}" dt="2022-04-29T18:02:05.726" v="3082" actId="27636"/>
          <ac:spMkLst>
            <pc:docMk/>
            <pc:sldMk cId="57172327" sldId="375"/>
            <ac:spMk id="3" creationId="{C4C42DC6-9C95-4887-9E0F-686C25F0D3F3}"/>
          </ac:spMkLst>
        </pc:spChg>
        <pc:spChg chg="add del mod">
          <ac:chgData name="Vivek Gohil" userId="8f3e33861dddeea9" providerId="LiveId" clId="{505A5EB4-FA54-4F01-9E12-3083D85F6F74}" dt="2022-04-29T16:49:43.267" v="2903"/>
          <ac:spMkLst>
            <pc:docMk/>
            <pc:sldMk cId="57172327" sldId="375"/>
            <ac:spMk id="4" creationId="{51036034-9723-45F9-91A6-1EC7B43206B4}"/>
          </ac:spMkLst>
        </pc:spChg>
      </pc:sldChg>
      <pc:sldChg chg="modSp new mod">
        <pc:chgData name="Vivek Gohil" userId="8f3e33861dddeea9" providerId="LiveId" clId="{505A5EB4-FA54-4F01-9E12-3083D85F6F74}" dt="2022-04-29T16:52:06.492" v="2967"/>
        <pc:sldMkLst>
          <pc:docMk/>
          <pc:sldMk cId="450769152" sldId="376"/>
        </pc:sldMkLst>
        <pc:spChg chg="mod">
          <ac:chgData name="Vivek Gohil" userId="8f3e33861dddeea9" providerId="LiveId" clId="{505A5EB4-FA54-4F01-9E12-3083D85F6F74}" dt="2022-04-29T16:50:41.539" v="2950" actId="20577"/>
          <ac:spMkLst>
            <pc:docMk/>
            <pc:sldMk cId="450769152" sldId="376"/>
            <ac:spMk id="2" creationId="{B780C8A3-2C82-4F0A-9752-A87718B68D84}"/>
          </ac:spMkLst>
        </pc:spChg>
        <pc:spChg chg="mod">
          <ac:chgData name="Vivek Gohil" userId="8f3e33861dddeea9" providerId="LiveId" clId="{505A5EB4-FA54-4F01-9E12-3083D85F6F74}" dt="2022-04-29T16:52:06.492" v="2967"/>
          <ac:spMkLst>
            <pc:docMk/>
            <pc:sldMk cId="450769152" sldId="376"/>
            <ac:spMk id="3" creationId="{9F8C1F0E-27BF-4D0F-A6D3-C533A2897469}"/>
          </ac:spMkLst>
        </pc:spChg>
      </pc:sldChg>
      <pc:sldChg chg="modSp new mod">
        <pc:chgData name="Vivek Gohil" userId="8f3e33861dddeea9" providerId="LiveId" clId="{505A5EB4-FA54-4F01-9E12-3083D85F6F74}" dt="2022-04-29T16:52:37.009" v="2974"/>
        <pc:sldMkLst>
          <pc:docMk/>
          <pc:sldMk cId="2671917885" sldId="377"/>
        </pc:sldMkLst>
        <pc:spChg chg="mod">
          <ac:chgData name="Vivek Gohil" userId="8f3e33861dddeea9" providerId="LiveId" clId="{505A5EB4-FA54-4F01-9E12-3083D85F6F74}" dt="2022-04-29T16:52:22.069" v="2969"/>
          <ac:spMkLst>
            <pc:docMk/>
            <pc:sldMk cId="2671917885" sldId="377"/>
            <ac:spMk id="2" creationId="{BB7CBF2F-6A41-4EFB-A896-B1BD3E75C77A}"/>
          </ac:spMkLst>
        </pc:spChg>
        <pc:spChg chg="mod">
          <ac:chgData name="Vivek Gohil" userId="8f3e33861dddeea9" providerId="LiveId" clId="{505A5EB4-FA54-4F01-9E12-3083D85F6F74}" dt="2022-04-29T16:52:37.009" v="2974"/>
          <ac:spMkLst>
            <pc:docMk/>
            <pc:sldMk cId="2671917885" sldId="377"/>
            <ac:spMk id="3" creationId="{B938A77F-5F8C-4781-8827-8BE9E11BADFE}"/>
          </ac:spMkLst>
        </pc:spChg>
      </pc:sldChg>
      <pc:sldChg chg="addSp modSp new mod">
        <pc:chgData name="Vivek Gohil" userId="8f3e33861dddeea9" providerId="LiveId" clId="{505A5EB4-FA54-4F01-9E12-3083D85F6F74}" dt="2022-04-29T16:55:07.409" v="3003" actId="208"/>
        <pc:sldMkLst>
          <pc:docMk/>
          <pc:sldMk cId="2090587069" sldId="378"/>
        </pc:sldMkLst>
        <pc:spChg chg="mod">
          <ac:chgData name="Vivek Gohil" userId="8f3e33861dddeea9" providerId="LiveId" clId="{505A5EB4-FA54-4F01-9E12-3083D85F6F74}" dt="2022-04-29T16:53:46.966" v="2976"/>
          <ac:spMkLst>
            <pc:docMk/>
            <pc:sldMk cId="2090587069" sldId="378"/>
            <ac:spMk id="2" creationId="{88B457F7-B1FB-406A-B588-3940684CD153}"/>
          </ac:spMkLst>
        </pc:spChg>
        <pc:spChg chg="mod">
          <ac:chgData name="Vivek Gohil" userId="8f3e33861dddeea9" providerId="LiveId" clId="{505A5EB4-FA54-4F01-9E12-3083D85F6F74}" dt="2022-04-29T16:54:34.703" v="2999" actId="33524"/>
          <ac:spMkLst>
            <pc:docMk/>
            <pc:sldMk cId="2090587069" sldId="378"/>
            <ac:spMk id="3" creationId="{32514D6A-C362-4194-BEDF-0D39E8FF498C}"/>
          </ac:spMkLst>
        </pc:spChg>
        <pc:spChg chg="add mod">
          <ac:chgData name="Vivek Gohil" userId="8f3e33861dddeea9" providerId="LiveId" clId="{505A5EB4-FA54-4F01-9E12-3083D85F6F74}" dt="2022-04-29T16:55:07.409" v="3003" actId="208"/>
          <ac:spMkLst>
            <pc:docMk/>
            <pc:sldMk cId="2090587069" sldId="378"/>
            <ac:spMk id="5" creationId="{A5CFD577-9CD5-412F-8170-DFEAD3B773D2}"/>
          </ac:spMkLst>
        </pc:spChg>
      </pc:sldChg>
      <pc:sldChg chg="modSp new mod">
        <pc:chgData name="Vivek Gohil" userId="8f3e33861dddeea9" providerId="LiveId" clId="{505A5EB4-FA54-4F01-9E12-3083D85F6F74}" dt="2022-04-29T17:10:30.048" v="3017"/>
        <pc:sldMkLst>
          <pc:docMk/>
          <pc:sldMk cId="381472985" sldId="379"/>
        </pc:sldMkLst>
        <pc:spChg chg="mod">
          <ac:chgData name="Vivek Gohil" userId="8f3e33861dddeea9" providerId="LiveId" clId="{505A5EB4-FA54-4F01-9E12-3083D85F6F74}" dt="2022-04-29T17:09:36.453" v="3009" actId="20577"/>
          <ac:spMkLst>
            <pc:docMk/>
            <pc:sldMk cId="381472985" sldId="379"/>
            <ac:spMk id="2" creationId="{030C321B-EFFF-4918-9E2F-910304CB7EB4}"/>
          </ac:spMkLst>
        </pc:spChg>
        <pc:spChg chg="mod">
          <ac:chgData name="Vivek Gohil" userId="8f3e33861dddeea9" providerId="LiveId" clId="{505A5EB4-FA54-4F01-9E12-3083D85F6F74}" dt="2022-04-29T17:10:30.048" v="3017"/>
          <ac:spMkLst>
            <pc:docMk/>
            <pc:sldMk cId="381472985" sldId="379"/>
            <ac:spMk id="3" creationId="{CF0C66BC-0CD1-420F-AFEE-94726ED03E28}"/>
          </ac:spMkLst>
        </pc:spChg>
      </pc:sldChg>
      <pc:sldChg chg="addSp modSp new mod">
        <pc:chgData name="Vivek Gohil" userId="8f3e33861dddeea9" providerId="LiveId" clId="{505A5EB4-FA54-4F01-9E12-3083D85F6F74}" dt="2022-04-29T17:36:50.379" v="3027" actId="208"/>
        <pc:sldMkLst>
          <pc:docMk/>
          <pc:sldMk cId="2563802507" sldId="380"/>
        </pc:sldMkLst>
        <pc:spChg chg="mod">
          <ac:chgData name="Vivek Gohil" userId="8f3e33861dddeea9" providerId="LiveId" clId="{505A5EB4-FA54-4F01-9E12-3083D85F6F74}" dt="2022-04-29T17:10:59.196" v="3019"/>
          <ac:spMkLst>
            <pc:docMk/>
            <pc:sldMk cId="2563802507" sldId="380"/>
            <ac:spMk id="2" creationId="{657B1C45-5157-4F22-AB1A-DEC5F30C063C}"/>
          </ac:spMkLst>
        </pc:spChg>
        <pc:spChg chg="mod">
          <ac:chgData name="Vivek Gohil" userId="8f3e33861dddeea9" providerId="LiveId" clId="{505A5EB4-FA54-4F01-9E12-3083D85F6F74}" dt="2022-04-29T17:36:19.357" v="3020"/>
          <ac:spMkLst>
            <pc:docMk/>
            <pc:sldMk cId="2563802507" sldId="380"/>
            <ac:spMk id="3" creationId="{06094796-5D1E-49A9-8A3C-ADD2FFEB53F5}"/>
          </ac:spMkLst>
        </pc:spChg>
        <pc:spChg chg="add mod">
          <ac:chgData name="Vivek Gohil" userId="8f3e33861dddeea9" providerId="LiveId" clId="{505A5EB4-FA54-4F01-9E12-3083D85F6F74}" dt="2022-04-29T17:36:50.379" v="3027" actId="208"/>
          <ac:spMkLst>
            <pc:docMk/>
            <pc:sldMk cId="2563802507" sldId="380"/>
            <ac:spMk id="5" creationId="{20C82575-8548-4524-827E-990F6B513824}"/>
          </ac:spMkLst>
        </pc:spChg>
      </pc:sldChg>
      <pc:sldChg chg="addSp modSp new mod">
        <pc:chgData name="Vivek Gohil" userId="8f3e33861dddeea9" providerId="LiveId" clId="{505A5EB4-FA54-4F01-9E12-3083D85F6F74}" dt="2022-04-29T17:39:24.526" v="3047" actId="14100"/>
        <pc:sldMkLst>
          <pc:docMk/>
          <pc:sldMk cId="1092664040" sldId="381"/>
        </pc:sldMkLst>
        <pc:spChg chg="mod">
          <ac:chgData name="Vivek Gohil" userId="8f3e33861dddeea9" providerId="LiveId" clId="{505A5EB4-FA54-4F01-9E12-3083D85F6F74}" dt="2022-04-29T17:37:52.600" v="3032"/>
          <ac:spMkLst>
            <pc:docMk/>
            <pc:sldMk cId="1092664040" sldId="381"/>
            <ac:spMk id="2" creationId="{659C9BF0-1AC3-4B9B-B20E-F2D6C379579E}"/>
          </ac:spMkLst>
        </pc:spChg>
        <pc:spChg chg="mod">
          <ac:chgData name="Vivek Gohil" userId="8f3e33861dddeea9" providerId="LiveId" clId="{505A5EB4-FA54-4F01-9E12-3083D85F6F74}" dt="2022-04-29T17:38:57.919" v="3042"/>
          <ac:spMkLst>
            <pc:docMk/>
            <pc:sldMk cId="1092664040" sldId="381"/>
            <ac:spMk id="3" creationId="{453F8573-8056-45EF-B2AB-DDB43F2B7454}"/>
          </ac:spMkLst>
        </pc:spChg>
        <pc:picChg chg="add mod">
          <ac:chgData name="Vivek Gohil" userId="8f3e33861dddeea9" providerId="LiveId" clId="{505A5EB4-FA54-4F01-9E12-3083D85F6F74}" dt="2022-04-29T17:39:24.526" v="3047" actId="14100"/>
          <ac:picMkLst>
            <pc:docMk/>
            <pc:sldMk cId="1092664040" sldId="381"/>
            <ac:picMk id="5" creationId="{12437553-E5FE-44B9-8515-9446011F9A4D}"/>
          </ac:picMkLst>
        </pc:picChg>
      </pc:sldChg>
      <pc:sldChg chg="addSp modSp new mod">
        <pc:chgData name="Vivek Gohil" userId="8f3e33861dddeea9" providerId="LiveId" clId="{505A5EB4-FA54-4F01-9E12-3083D85F6F74}" dt="2022-04-29T17:43:15.736" v="3080" actId="14100"/>
        <pc:sldMkLst>
          <pc:docMk/>
          <pc:sldMk cId="3104567086" sldId="382"/>
        </pc:sldMkLst>
        <pc:spChg chg="mod">
          <ac:chgData name="Vivek Gohil" userId="8f3e33861dddeea9" providerId="LiveId" clId="{505A5EB4-FA54-4F01-9E12-3083D85F6F74}" dt="2022-04-29T17:40:00.992" v="3051"/>
          <ac:spMkLst>
            <pc:docMk/>
            <pc:sldMk cId="3104567086" sldId="382"/>
            <ac:spMk id="2" creationId="{9DF453FB-BEAE-43F2-ADF8-78A08D15BDFD}"/>
          </ac:spMkLst>
        </pc:spChg>
        <pc:spChg chg="mod">
          <ac:chgData name="Vivek Gohil" userId="8f3e33861dddeea9" providerId="LiveId" clId="{505A5EB4-FA54-4F01-9E12-3083D85F6F74}" dt="2022-04-29T17:40:36.253" v="3072" actId="20577"/>
          <ac:spMkLst>
            <pc:docMk/>
            <pc:sldMk cId="3104567086" sldId="382"/>
            <ac:spMk id="3" creationId="{524A1DD0-64F6-454D-9000-49B6EBE22239}"/>
          </ac:spMkLst>
        </pc:spChg>
        <pc:spChg chg="add mod">
          <ac:chgData name="Vivek Gohil" userId="8f3e33861dddeea9" providerId="LiveId" clId="{505A5EB4-FA54-4F01-9E12-3083D85F6F74}" dt="2022-04-29T17:43:15.736" v="3080" actId="14100"/>
          <ac:spMkLst>
            <pc:docMk/>
            <pc:sldMk cId="3104567086" sldId="382"/>
            <ac:spMk id="5" creationId="{915C485B-92F4-485F-AAE3-AE248A8734E1}"/>
          </ac:spMkLst>
        </pc:spChg>
      </pc:sldChg>
      <pc:sldChg chg="addSp modSp new mod">
        <pc:chgData name="Vivek Gohil" userId="8f3e33861dddeea9" providerId="LiveId" clId="{505A5EB4-FA54-4F01-9E12-3083D85F6F74}" dt="2022-04-29T18:03:59.941" v="3124" actId="208"/>
        <pc:sldMkLst>
          <pc:docMk/>
          <pc:sldMk cId="725164553" sldId="383"/>
        </pc:sldMkLst>
        <pc:spChg chg="mod">
          <ac:chgData name="Vivek Gohil" userId="8f3e33861dddeea9" providerId="LiveId" clId="{505A5EB4-FA54-4F01-9E12-3083D85F6F74}" dt="2022-04-29T18:02:35.410" v="3086"/>
          <ac:spMkLst>
            <pc:docMk/>
            <pc:sldMk cId="725164553" sldId="383"/>
            <ac:spMk id="2" creationId="{D5B595A0-3174-41CC-A79E-2CE5F5CB9F21}"/>
          </ac:spMkLst>
        </pc:spChg>
        <pc:spChg chg="mod">
          <ac:chgData name="Vivek Gohil" userId="8f3e33861dddeea9" providerId="LiveId" clId="{505A5EB4-FA54-4F01-9E12-3083D85F6F74}" dt="2022-04-29T18:03:37.299" v="3105"/>
          <ac:spMkLst>
            <pc:docMk/>
            <pc:sldMk cId="725164553" sldId="383"/>
            <ac:spMk id="3" creationId="{55E6383F-999B-481E-AF6A-C5BEB6BB98CB}"/>
          </ac:spMkLst>
        </pc:spChg>
        <pc:spChg chg="add mod">
          <ac:chgData name="Vivek Gohil" userId="8f3e33861dddeea9" providerId="LiveId" clId="{505A5EB4-FA54-4F01-9E12-3083D85F6F74}" dt="2022-04-29T18:03:34.365" v="3101" actId="1076"/>
          <ac:spMkLst>
            <pc:docMk/>
            <pc:sldMk cId="725164553" sldId="383"/>
            <ac:spMk id="5" creationId="{BE85AE37-9274-46E7-BB91-C72F3F96C382}"/>
          </ac:spMkLst>
        </pc:spChg>
        <pc:spChg chg="add mod">
          <ac:chgData name="Vivek Gohil" userId="8f3e33861dddeea9" providerId="LiveId" clId="{505A5EB4-FA54-4F01-9E12-3083D85F6F74}" dt="2022-04-29T18:03:59.941" v="3124" actId="208"/>
          <ac:spMkLst>
            <pc:docMk/>
            <pc:sldMk cId="725164553" sldId="383"/>
            <ac:spMk id="7" creationId="{F493AB4A-612A-4D71-AE42-FF91C01B0C4C}"/>
          </ac:spMkLst>
        </pc:spChg>
      </pc:sldChg>
      <pc:sldChg chg="modSp new mod modAnim">
        <pc:chgData name="Vivek Gohil" userId="8f3e33861dddeea9" providerId="LiveId" clId="{505A5EB4-FA54-4F01-9E12-3083D85F6F74}" dt="2022-05-06T18:18:24.286" v="3289" actId="20577"/>
        <pc:sldMkLst>
          <pc:docMk/>
          <pc:sldMk cId="714239606" sldId="384"/>
        </pc:sldMkLst>
        <pc:spChg chg="mod">
          <ac:chgData name="Vivek Gohil" userId="8f3e33861dddeea9" providerId="LiveId" clId="{505A5EB4-FA54-4F01-9E12-3083D85F6F74}" dt="2022-04-30T08:07:11.413" v="3152"/>
          <ac:spMkLst>
            <pc:docMk/>
            <pc:sldMk cId="714239606" sldId="384"/>
            <ac:spMk id="2" creationId="{EE10182B-63EC-4203-81D7-C132ECD28385}"/>
          </ac:spMkLst>
        </pc:spChg>
        <pc:spChg chg="mod">
          <ac:chgData name="Vivek Gohil" userId="8f3e33861dddeea9" providerId="LiveId" clId="{505A5EB4-FA54-4F01-9E12-3083D85F6F74}" dt="2022-05-06T18:18:24.286" v="3289" actId="20577"/>
          <ac:spMkLst>
            <pc:docMk/>
            <pc:sldMk cId="714239606" sldId="384"/>
            <ac:spMk id="3" creationId="{7B1A67FE-CB76-4151-AEF1-03A046F20AC4}"/>
          </ac:spMkLst>
        </pc:spChg>
      </pc:sldChg>
      <pc:sldChg chg="modSp new del mod">
        <pc:chgData name="Vivek Gohil" userId="8f3e33861dddeea9" providerId="LiveId" clId="{505A5EB4-FA54-4F01-9E12-3083D85F6F74}" dt="2022-04-29T18:14:46.567" v="3142" actId="47"/>
        <pc:sldMkLst>
          <pc:docMk/>
          <pc:sldMk cId="1348151744" sldId="384"/>
        </pc:sldMkLst>
        <pc:spChg chg="mod">
          <ac:chgData name="Vivek Gohil" userId="8f3e33861dddeea9" providerId="LiveId" clId="{505A5EB4-FA54-4F01-9E12-3083D85F6F74}" dt="2022-04-29T18:05:15.519" v="3126"/>
          <ac:spMkLst>
            <pc:docMk/>
            <pc:sldMk cId="1348151744" sldId="384"/>
            <ac:spMk id="2" creationId="{88C97D37-032F-47BF-B29E-54AA7674D381}"/>
          </ac:spMkLst>
        </pc:spChg>
        <pc:spChg chg="mod">
          <ac:chgData name="Vivek Gohil" userId="8f3e33861dddeea9" providerId="LiveId" clId="{505A5EB4-FA54-4F01-9E12-3083D85F6F74}" dt="2022-04-29T18:05:43.370" v="3141" actId="15"/>
          <ac:spMkLst>
            <pc:docMk/>
            <pc:sldMk cId="1348151744" sldId="384"/>
            <ac:spMk id="3" creationId="{0D2B2B95-2B97-4DC1-B2A1-9C19AF9AA844}"/>
          </ac:spMkLst>
        </pc:spChg>
      </pc:sldChg>
      <pc:sldChg chg="modSp new mod ord modAnim">
        <pc:chgData name="Vivek Gohil" userId="8f3e33861dddeea9" providerId="LiveId" clId="{505A5EB4-FA54-4F01-9E12-3083D85F6F74}" dt="2022-05-07T08:35:21.733" v="3291"/>
        <pc:sldMkLst>
          <pc:docMk/>
          <pc:sldMk cId="2532556931" sldId="385"/>
        </pc:sldMkLst>
        <pc:spChg chg="mod">
          <ac:chgData name="Vivek Gohil" userId="8f3e33861dddeea9" providerId="LiveId" clId="{505A5EB4-FA54-4F01-9E12-3083D85F6F74}" dt="2022-04-30T08:08:15.609" v="3169"/>
          <ac:spMkLst>
            <pc:docMk/>
            <pc:sldMk cId="2532556931" sldId="385"/>
            <ac:spMk id="2" creationId="{2FA4D887-2501-4A6D-AF61-140662DBEC77}"/>
          </ac:spMkLst>
        </pc:spChg>
        <pc:spChg chg="mod">
          <ac:chgData name="Vivek Gohil" userId="8f3e33861dddeea9" providerId="LiveId" clId="{505A5EB4-FA54-4F01-9E12-3083D85F6F74}" dt="2022-04-30T08:08:37.576" v="3173" actId="20577"/>
          <ac:spMkLst>
            <pc:docMk/>
            <pc:sldMk cId="2532556931" sldId="385"/>
            <ac:spMk id="3" creationId="{E7132F20-348E-470A-BD65-1366C56643AB}"/>
          </ac:spMkLst>
        </pc:spChg>
      </pc:sldChg>
      <pc:sldChg chg="addSp modSp new mod ord">
        <pc:chgData name="Vivek Gohil" userId="8f3e33861dddeea9" providerId="LiveId" clId="{505A5EB4-FA54-4F01-9E12-3083D85F6F74}" dt="2022-05-07T08:35:21.733" v="3291"/>
        <pc:sldMkLst>
          <pc:docMk/>
          <pc:sldMk cId="2317292559" sldId="386"/>
        </pc:sldMkLst>
        <pc:spChg chg="mod">
          <ac:chgData name="Vivek Gohil" userId="8f3e33861dddeea9" providerId="LiveId" clId="{505A5EB4-FA54-4F01-9E12-3083D85F6F74}" dt="2022-04-30T08:10:12.457" v="3191" actId="20577"/>
          <ac:spMkLst>
            <pc:docMk/>
            <pc:sldMk cId="2317292559" sldId="386"/>
            <ac:spMk id="2" creationId="{CFC679E6-D6C1-400A-B282-A1071E3704D3}"/>
          </ac:spMkLst>
        </pc:spChg>
        <pc:spChg chg="mod">
          <ac:chgData name="Vivek Gohil" userId="8f3e33861dddeea9" providerId="LiveId" clId="{505A5EB4-FA54-4F01-9E12-3083D85F6F74}" dt="2022-04-30T08:08:56.367" v="3175"/>
          <ac:spMkLst>
            <pc:docMk/>
            <pc:sldMk cId="2317292559" sldId="386"/>
            <ac:spMk id="3" creationId="{880E9ACA-26F8-4896-8EB9-7DC7E11A0534}"/>
          </ac:spMkLst>
        </pc:spChg>
        <pc:spChg chg="add mod">
          <ac:chgData name="Vivek Gohil" userId="8f3e33861dddeea9" providerId="LiveId" clId="{505A5EB4-FA54-4F01-9E12-3083D85F6F74}" dt="2022-04-30T08:09:55.868" v="3190" actId="208"/>
          <ac:spMkLst>
            <pc:docMk/>
            <pc:sldMk cId="2317292559" sldId="386"/>
            <ac:spMk id="5" creationId="{CCADE544-89A2-4765-8570-21A58F2F9A0C}"/>
          </ac:spMkLst>
        </pc:spChg>
      </pc:sldChg>
      <pc:sldChg chg="addSp modSp new mod modShow">
        <pc:chgData name="Vivek Gohil" userId="8f3e33861dddeea9" providerId="LiveId" clId="{505A5EB4-FA54-4F01-9E12-3083D85F6F74}" dt="2022-05-06T08:31:25.693" v="3273" actId="729"/>
        <pc:sldMkLst>
          <pc:docMk/>
          <pc:sldMk cId="2093041364" sldId="387"/>
        </pc:sldMkLst>
        <pc:spChg chg="mod">
          <ac:chgData name="Vivek Gohil" userId="8f3e33861dddeea9" providerId="LiveId" clId="{505A5EB4-FA54-4F01-9E12-3083D85F6F74}" dt="2022-04-30T08:21:35.383" v="3263"/>
          <ac:spMkLst>
            <pc:docMk/>
            <pc:sldMk cId="2093041364" sldId="387"/>
            <ac:spMk id="2" creationId="{ACC3819A-C63B-4CBA-8091-D1C984932E98}"/>
          </ac:spMkLst>
        </pc:spChg>
        <pc:spChg chg="mod">
          <ac:chgData name="Vivek Gohil" userId="8f3e33861dddeea9" providerId="LiveId" clId="{505A5EB4-FA54-4F01-9E12-3083D85F6F74}" dt="2022-04-30T08:10:38.672" v="3203" actId="20577"/>
          <ac:spMkLst>
            <pc:docMk/>
            <pc:sldMk cId="2093041364" sldId="387"/>
            <ac:spMk id="3" creationId="{BAACA7C6-F10D-4F4E-8249-C97A8DAF906B}"/>
          </ac:spMkLst>
        </pc:spChg>
        <pc:spChg chg="add mod">
          <ac:chgData name="Vivek Gohil" userId="8f3e33861dddeea9" providerId="LiveId" clId="{505A5EB4-FA54-4F01-9E12-3083D85F6F74}" dt="2022-04-30T08:11:29.754" v="3211" actId="208"/>
          <ac:spMkLst>
            <pc:docMk/>
            <pc:sldMk cId="2093041364" sldId="387"/>
            <ac:spMk id="5" creationId="{4325F7DC-D679-47C8-953A-DC784167553D}"/>
          </ac:spMkLst>
        </pc:spChg>
      </pc:sldChg>
      <pc:sldChg chg="modSp new mod modAnim">
        <pc:chgData name="Vivek Gohil" userId="8f3e33861dddeea9" providerId="LiveId" clId="{505A5EB4-FA54-4F01-9E12-3083D85F6F74}" dt="2022-05-06T08:31:35.395" v="3275"/>
        <pc:sldMkLst>
          <pc:docMk/>
          <pc:sldMk cId="1989360434" sldId="388"/>
        </pc:sldMkLst>
        <pc:spChg chg="mod">
          <ac:chgData name="Vivek Gohil" userId="8f3e33861dddeea9" providerId="LiveId" clId="{505A5EB4-FA54-4F01-9E12-3083D85F6F74}" dt="2022-04-30T08:11:40.684" v="3214" actId="20577"/>
          <ac:spMkLst>
            <pc:docMk/>
            <pc:sldMk cId="1989360434" sldId="388"/>
            <ac:spMk id="2" creationId="{6118013D-0FDE-4A82-9A74-A0AB2632F798}"/>
          </ac:spMkLst>
        </pc:spChg>
        <pc:spChg chg="mod">
          <ac:chgData name="Vivek Gohil" userId="8f3e33861dddeea9" providerId="LiveId" clId="{505A5EB4-FA54-4F01-9E12-3083D85F6F74}" dt="2022-04-30T08:11:55.752" v="3225" actId="15"/>
          <ac:spMkLst>
            <pc:docMk/>
            <pc:sldMk cId="1989360434" sldId="388"/>
            <ac:spMk id="3" creationId="{4C724BD2-324E-4418-A5CA-68DD7DF47456}"/>
          </ac:spMkLst>
        </pc:spChg>
      </pc:sldChg>
      <pc:sldChg chg="addSp delSp modSp new mod">
        <pc:chgData name="Vivek Gohil" userId="8f3e33861dddeea9" providerId="LiveId" clId="{505A5EB4-FA54-4F01-9E12-3083D85F6F74}" dt="2022-04-30T08:21:43.756" v="3265" actId="208"/>
        <pc:sldMkLst>
          <pc:docMk/>
          <pc:sldMk cId="2250438396" sldId="389"/>
        </pc:sldMkLst>
        <pc:spChg chg="mod">
          <ac:chgData name="Vivek Gohil" userId="8f3e33861dddeea9" providerId="LiveId" clId="{505A5EB4-FA54-4F01-9E12-3083D85F6F74}" dt="2022-04-30T08:21:38.988" v="3264"/>
          <ac:spMkLst>
            <pc:docMk/>
            <pc:sldMk cId="2250438396" sldId="389"/>
            <ac:spMk id="2" creationId="{6F3F619B-700F-4498-9FF7-0B7ACB46ABBD}"/>
          </ac:spMkLst>
        </pc:spChg>
        <pc:spChg chg="mod">
          <ac:chgData name="Vivek Gohil" userId="8f3e33861dddeea9" providerId="LiveId" clId="{505A5EB4-FA54-4F01-9E12-3083D85F6F74}" dt="2022-04-30T08:12:55.128" v="3227"/>
          <ac:spMkLst>
            <pc:docMk/>
            <pc:sldMk cId="2250438396" sldId="389"/>
            <ac:spMk id="3" creationId="{D50626C2-5B3B-4027-9D35-5D88CCF89952}"/>
          </ac:spMkLst>
        </pc:spChg>
        <pc:spChg chg="add del">
          <ac:chgData name="Vivek Gohil" userId="8f3e33861dddeea9" providerId="LiveId" clId="{505A5EB4-FA54-4F01-9E12-3083D85F6F74}" dt="2022-04-30T08:13:05.522" v="3229"/>
          <ac:spMkLst>
            <pc:docMk/>
            <pc:sldMk cId="2250438396" sldId="389"/>
            <ac:spMk id="4" creationId="{8954C5A9-B657-4143-9BE2-B9EA6166BD16}"/>
          </ac:spMkLst>
        </pc:spChg>
        <pc:spChg chg="add del">
          <ac:chgData name="Vivek Gohil" userId="8f3e33861dddeea9" providerId="LiveId" clId="{505A5EB4-FA54-4F01-9E12-3083D85F6F74}" dt="2022-04-30T08:13:07.495" v="3231"/>
          <ac:spMkLst>
            <pc:docMk/>
            <pc:sldMk cId="2250438396" sldId="389"/>
            <ac:spMk id="5" creationId="{F3F2D102-10BB-4952-B7E0-390A92D6C2A6}"/>
          </ac:spMkLst>
        </pc:spChg>
        <pc:spChg chg="add mod">
          <ac:chgData name="Vivek Gohil" userId="8f3e33861dddeea9" providerId="LiveId" clId="{505A5EB4-FA54-4F01-9E12-3083D85F6F74}" dt="2022-04-30T08:21:43.756" v="3265" actId="208"/>
          <ac:spMkLst>
            <pc:docMk/>
            <pc:sldMk cId="2250438396" sldId="389"/>
            <ac:spMk id="7" creationId="{628229ED-8797-4B9C-9D30-F4750F0E416B}"/>
          </ac:spMkLst>
        </pc:spChg>
      </pc:sldChg>
      <pc:sldChg chg="addSp modSp new mod modShow">
        <pc:chgData name="Vivek Gohil" userId="8f3e33861dddeea9" providerId="LiveId" clId="{505A5EB4-FA54-4F01-9E12-3083D85F6F74}" dt="2022-05-06T08:31:46.453" v="3276" actId="729"/>
        <pc:sldMkLst>
          <pc:docMk/>
          <pc:sldMk cId="615623670" sldId="390"/>
        </pc:sldMkLst>
        <pc:spChg chg="mod">
          <ac:chgData name="Vivek Gohil" userId="8f3e33861dddeea9" providerId="LiveId" clId="{505A5EB4-FA54-4F01-9E12-3083D85F6F74}" dt="2022-04-30T08:24:24.439" v="3267"/>
          <ac:spMkLst>
            <pc:docMk/>
            <pc:sldMk cId="615623670" sldId="390"/>
            <ac:spMk id="2" creationId="{F530E594-D2DD-48BD-AF8B-C774AB398E5D}"/>
          </ac:spMkLst>
        </pc:spChg>
        <pc:spChg chg="mod">
          <ac:chgData name="Vivek Gohil" userId="8f3e33861dddeea9" providerId="LiveId" clId="{505A5EB4-FA54-4F01-9E12-3083D85F6F74}" dt="2022-04-30T08:13:52.084" v="3240"/>
          <ac:spMkLst>
            <pc:docMk/>
            <pc:sldMk cId="615623670" sldId="390"/>
            <ac:spMk id="3" creationId="{5E4BCC36-7DF1-4F43-86DD-33F30F613F82}"/>
          </ac:spMkLst>
        </pc:spChg>
        <pc:spChg chg="add mod">
          <ac:chgData name="Vivek Gohil" userId="8f3e33861dddeea9" providerId="LiveId" clId="{505A5EB4-FA54-4F01-9E12-3083D85F6F74}" dt="2022-04-30T08:21:50.001" v="3266" actId="208"/>
          <ac:spMkLst>
            <pc:docMk/>
            <pc:sldMk cId="615623670" sldId="390"/>
            <ac:spMk id="5" creationId="{409C96DD-F8F9-408D-BF3B-1F75CB171880}"/>
          </ac:spMkLst>
        </pc:spChg>
      </pc:sldChg>
    </pc:docChg>
  </pc:docChgLst>
  <pc:docChgLst>
    <pc:chgData name="Vivek Gohil" userId="8f3e33861dddeea9" providerId="LiveId" clId="{B7F61190-017B-4B15-97B6-B6658C9561DD}"/>
    <pc:docChg chg="delSld">
      <pc:chgData name="Vivek Gohil" userId="8f3e33861dddeea9" providerId="LiveId" clId="{B7F61190-017B-4B15-97B6-B6658C9561DD}" dt="2023-09-08T08:39:23.215" v="0" actId="47"/>
      <pc:docMkLst>
        <pc:docMk/>
      </pc:docMkLst>
      <pc:sldChg chg="del">
        <pc:chgData name="Vivek Gohil" userId="8f3e33861dddeea9" providerId="LiveId" clId="{B7F61190-017B-4B15-97B6-B6658C9561DD}" dt="2023-09-08T08:39:23.215" v="0" actId="47"/>
        <pc:sldMkLst>
          <pc:docMk/>
          <pc:sldMk cId="751614798" sldId="342"/>
        </pc:sldMkLst>
      </pc:sldChg>
      <pc:sldChg chg="del">
        <pc:chgData name="Vivek Gohil" userId="8f3e33861dddeea9" providerId="LiveId" clId="{B7F61190-017B-4B15-97B6-B6658C9561DD}" dt="2023-09-08T08:39:23.215" v="0" actId="47"/>
        <pc:sldMkLst>
          <pc:docMk/>
          <pc:sldMk cId="387201321" sldId="343"/>
        </pc:sldMkLst>
      </pc:sldChg>
      <pc:sldChg chg="del">
        <pc:chgData name="Vivek Gohil" userId="8f3e33861dddeea9" providerId="LiveId" clId="{B7F61190-017B-4B15-97B6-B6658C9561DD}" dt="2023-09-08T08:39:23.215" v="0" actId="47"/>
        <pc:sldMkLst>
          <pc:docMk/>
          <pc:sldMk cId="69843344" sldId="344"/>
        </pc:sldMkLst>
      </pc:sldChg>
      <pc:sldChg chg="del">
        <pc:chgData name="Vivek Gohil" userId="8f3e33861dddeea9" providerId="LiveId" clId="{B7F61190-017B-4B15-97B6-B6658C9561DD}" dt="2023-09-08T08:39:23.215" v="0" actId="47"/>
        <pc:sldMkLst>
          <pc:docMk/>
          <pc:sldMk cId="2605945357" sldId="345"/>
        </pc:sldMkLst>
      </pc:sldChg>
      <pc:sldChg chg="del">
        <pc:chgData name="Vivek Gohil" userId="8f3e33861dddeea9" providerId="LiveId" clId="{B7F61190-017B-4B15-97B6-B6658C9561DD}" dt="2023-09-08T08:39:23.215" v="0" actId="47"/>
        <pc:sldMkLst>
          <pc:docMk/>
          <pc:sldMk cId="725619685" sldId="346"/>
        </pc:sldMkLst>
      </pc:sldChg>
      <pc:sldChg chg="del">
        <pc:chgData name="Vivek Gohil" userId="8f3e33861dddeea9" providerId="LiveId" clId="{B7F61190-017B-4B15-97B6-B6658C9561DD}" dt="2023-09-08T08:39:23.215" v="0" actId="47"/>
        <pc:sldMkLst>
          <pc:docMk/>
          <pc:sldMk cId="143570959" sldId="347"/>
        </pc:sldMkLst>
      </pc:sldChg>
      <pc:sldChg chg="del">
        <pc:chgData name="Vivek Gohil" userId="8f3e33861dddeea9" providerId="LiveId" clId="{B7F61190-017B-4B15-97B6-B6658C9561DD}" dt="2023-09-08T08:39:23.215" v="0" actId="47"/>
        <pc:sldMkLst>
          <pc:docMk/>
          <pc:sldMk cId="2790693982" sldId="348"/>
        </pc:sldMkLst>
      </pc:sldChg>
      <pc:sldChg chg="del">
        <pc:chgData name="Vivek Gohil" userId="8f3e33861dddeea9" providerId="LiveId" clId="{B7F61190-017B-4B15-97B6-B6658C9561DD}" dt="2023-09-08T08:39:23.215" v="0" actId="47"/>
        <pc:sldMkLst>
          <pc:docMk/>
          <pc:sldMk cId="16666734" sldId="349"/>
        </pc:sldMkLst>
      </pc:sldChg>
      <pc:sldChg chg="del">
        <pc:chgData name="Vivek Gohil" userId="8f3e33861dddeea9" providerId="LiveId" clId="{B7F61190-017B-4B15-97B6-B6658C9561DD}" dt="2023-09-08T08:39:23.215" v="0" actId="47"/>
        <pc:sldMkLst>
          <pc:docMk/>
          <pc:sldMk cId="3747994348" sldId="350"/>
        </pc:sldMkLst>
      </pc:sldChg>
      <pc:sldChg chg="del">
        <pc:chgData name="Vivek Gohil" userId="8f3e33861dddeea9" providerId="LiveId" clId="{B7F61190-017B-4B15-97B6-B6658C9561DD}" dt="2023-09-08T08:39:23.215" v="0" actId="47"/>
        <pc:sldMkLst>
          <pc:docMk/>
          <pc:sldMk cId="1951968714" sldId="351"/>
        </pc:sldMkLst>
      </pc:sldChg>
      <pc:sldChg chg="del">
        <pc:chgData name="Vivek Gohil" userId="8f3e33861dddeea9" providerId="LiveId" clId="{B7F61190-017B-4B15-97B6-B6658C9561DD}" dt="2023-09-08T08:39:23.215" v="0" actId="47"/>
        <pc:sldMkLst>
          <pc:docMk/>
          <pc:sldMk cId="2287797894" sldId="352"/>
        </pc:sldMkLst>
      </pc:sldChg>
      <pc:sldChg chg="del">
        <pc:chgData name="Vivek Gohil" userId="8f3e33861dddeea9" providerId="LiveId" clId="{B7F61190-017B-4B15-97B6-B6658C9561DD}" dt="2023-09-08T08:39:23.215" v="0" actId="47"/>
        <pc:sldMkLst>
          <pc:docMk/>
          <pc:sldMk cId="2094039825" sldId="353"/>
        </pc:sldMkLst>
      </pc:sldChg>
      <pc:sldChg chg="del">
        <pc:chgData name="Vivek Gohil" userId="8f3e33861dddeea9" providerId="LiveId" clId="{B7F61190-017B-4B15-97B6-B6658C9561DD}" dt="2023-09-08T08:39:23.215" v="0" actId="47"/>
        <pc:sldMkLst>
          <pc:docMk/>
          <pc:sldMk cId="477668619" sldId="354"/>
        </pc:sldMkLst>
      </pc:sldChg>
      <pc:sldChg chg="del">
        <pc:chgData name="Vivek Gohil" userId="8f3e33861dddeea9" providerId="LiveId" clId="{B7F61190-017B-4B15-97B6-B6658C9561DD}" dt="2023-09-08T08:39:23.215" v="0" actId="47"/>
        <pc:sldMkLst>
          <pc:docMk/>
          <pc:sldMk cId="356788105" sldId="355"/>
        </pc:sldMkLst>
      </pc:sldChg>
      <pc:sldChg chg="del">
        <pc:chgData name="Vivek Gohil" userId="8f3e33861dddeea9" providerId="LiveId" clId="{B7F61190-017B-4B15-97B6-B6658C9561DD}" dt="2023-09-08T08:39:23.215" v="0" actId="47"/>
        <pc:sldMkLst>
          <pc:docMk/>
          <pc:sldMk cId="2424717956" sldId="356"/>
        </pc:sldMkLst>
      </pc:sldChg>
      <pc:sldChg chg="del">
        <pc:chgData name="Vivek Gohil" userId="8f3e33861dddeea9" providerId="LiveId" clId="{B7F61190-017B-4B15-97B6-B6658C9561DD}" dt="2023-09-08T08:39:23.215" v="0" actId="47"/>
        <pc:sldMkLst>
          <pc:docMk/>
          <pc:sldMk cId="1313123651" sldId="357"/>
        </pc:sldMkLst>
      </pc:sldChg>
      <pc:sldChg chg="del">
        <pc:chgData name="Vivek Gohil" userId="8f3e33861dddeea9" providerId="LiveId" clId="{B7F61190-017B-4B15-97B6-B6658C9561DD}" dt="2023-09-08T08:39:23.215" v="0" actId="47"/>
        <pc:sldMkLst>
          <pc:docMk/>
          <pc:sldMk cId="3119738877" sldId="358"/>
        </pc:sldMkLst>
      </pc:sldChg>
      <pc:sldChg chg="del">
        <pc:chgData name="Vivek Gohil" userId="8f3e33861dddeea9" providerId="LiveId" clId="{B7F61190-017B-4B15-97B6-B6658C9561DD}" dt="2023-09-08T08:39:23.215" v="0" actId="47"/>
        <pc:sldMkLst>
          <pc:docMk/>
          <pc:sldMk cId="2555197378" sldId="359"/>
        </pc:sldMkLst>
      </pc:sldChg>
      <pc:sldChg chg="del">
        <pc:chgData name="Vivek Gohil" userId="8f3e33861dddeea9" providerId="LiveId" clId="{B7F61190-017B-4B15-97B6-B6658C9561DD}" dt="2023-09-08T08:39:23.215" v="0" actId="47"/>
        <pc:sldMkLst>
          <pc:docMk/>
          <pc:sldMk cId="2281511072" sldId="360"/>
        </pc:sldMkLst>
      </pc:sldChg>
      <pc:sldChg chg="del">
        <pc:chgData name="Vivek Gohil" userId="8f3e33861dddeea9" providerId="LiveId" clId="{B7F61190-017B-4B15-97B6-B6658C9561DD}" dt="2023-09-08T08:39:23.215" v="0" actId="47"/>
        <pc:sldMkLst>
          <pc:docMk/>
          <pc:sldMk cId="220025084" sldId="361"/>
        </pc:sldMkLst>
      </pc:sldChg>
      <pc:sldChg chg="del">
        <pc:chgData name="Vivek Gohil" userId="8f3e33861dddeea9" providerId="LiveId" clId="{B7F61190-017B-4B15-97B6-B6658C9561DD}" dt="2023-09-08T08:39:23.215" v="0" actId="47"/>
        <pc:sldMkLst>
          <pc:docMk/>
          <pc:sldMk cId="116341316" sldId="362"/>
        </pc:sldMkLst>
      </pc:sldChg>
      <pc:sldChg chg="del">
        <pc:chgData name="Vivek Gohil" userId="8f3e33861dddeea9" providerId="LiveId" clId="{B7F61190-017B-4B15-97B6-B6658C9561DD}" dt="2023-09-08T08:39:23.215" v="0" actId="47"/>
        <pc:sldMkLst>
          <pc:docMk/>
          <pc:sldMk cId="2856486028" sldId="363"/>
        </pc:sldMkLst>
      </pc:sldChg>
      <pc:sldChg chg="del">
        <pc:chgData name="Vivek Gohil" userId="8f3e33861dddeea9" providerId="LiveId" clId="{B7F61190-017B-4B15-97B6-B6658C9561DD}" dt="2023-09-08T08:39:23.215" v="0" actId="47"/>
        <pc:sldMkLst>
          <pc:docMk/>
          <pc:sldMk cId="3228035766" sldId="364"/>
        </pc:sldMkLst>
      </pc:sldChg>
      <pc:sldChg chg="del">
        <pc:chgData name="Vivek Gohil" userId="8f3e33861dddeea9" providerId="LiveId" clId="{B7F61190-017B-4B15-97B6-B6658C9561DD}" dt="2023-09-08T08:39:23.215" v="0" actId="47"/>
        <pc:sldMkLst>
          <pc:docMk/>
          <pc:sldMk cId="3910865657" sldId="365"/>
        </pc:sldMkLst>
      </pc:sldChg>
      <pc:sldChg chg="del">
        <pc:chgData name="Vivek Gohil" userId="8f3e33861dddeea9" providerId="LiveId" clId="{B7F61190-017B-4B15-97B6-B6658C9561DD}" dt="2023-09-08T08:39:23.215" v="0" actId="47"/>
        <pc:sldMkLst>
          <pc:docMk/>
          <pc:sldMk cId="4045947472" sldId="366"/>
        </pc:sldMkLst>
      </pc:sldChg>
      <pc:sldChg chg="del">
        <pc:chgData name="Vivek Gohil" userId="8f3e33861dddeea9" providerId="LiveId" clId="{B7F61190-017B-4B15-97B6-B6658C9561DD}" dt="2023-09-08T08:39:23.215" v="0" actId="47"/>
        <pc:sldMkLst>
          <pc:docMk/>
          <pc:sldMk cId="2332230899" sldId="367"/>
        </pc:sldMkLst>
      </pc:sldChg>
      <pc:sldChg chg="del">
        <pc:chgData name="Vivek Gohil" userId="8f3e33861dddeea9" providerId="LiveId" clId="{B7F61190-017B-4B15-97B6-B6658C9561DD}" dt="2023-09-08T08:39:23.215" v="0" actId="47"/>
        <pc:sldMkLst>
          <pc:docMk/>
          <pc:sldMk cId="2482662111" sldId="368"/>
        </pc:sldMkLst>
      </pc:sldChg>
      <pc:sldChg chg="del">
        <pc:chgData name="Vivek Gohil" userId="8f3e33861dddeea9" providerId="LiveId" clId="{B7F61190-017B-4B15-97B6-B6658C9561DD}" dt="2023-09-08T08:39:23.215" v="0" actId="47"/>
        <pc:sldMkLst>
          <pc:docMk/>
          <pc:sldMk cId="833063192" sldId="369"/>
        </pc:sldMkLst>
      </pc:sldChg>
      <pc:sldChg chg="del">
        <pc:chgData name="Vivek Gohil" userId="8f3e33861dddeea9" providerId="LiveId" clId="{B7F61190-017B-4B15-97B6-B6658C9561DD}" dt="2023-09-08T08:39:23.215" v="0" actId="47"/>
        <pc:sldMkLst>
          <pc:docMk/>
          <pc:sldMk cId="2634770719" sldId="370"/>
        </pc:sldMkLst>
      </pc:sldChg>
      <pc:sldChg chg="del">
        <pc:chgData name="Vivek Gohil" userId="8f3e33861dddeea9" providerId="LiveId" clId="{B7F61190-017B-4B15-97B6-B6658C9561DD}" dt="2023-09-08T08:39:23.215" v="0" actId="47"/>
        <pc:sldMkLst>
          <pc:docMk/>
          <pc:sldMk cId="177142256" sldId="371"/>
        </pc:sldMkLst>
      </pc:sldChg>
      <pc:sldChg chg="del">
        <pc:chgData name="Vivek Gohil" userId="8f3e33861dddeea9" providerId="LiveId" clId="{B7F61190-017B-4B15-97B6-B6658C9561DD}" dt="2023-09-08T08:39:23.215" v="0" actId="47"/>
        <pc:sldMkLst>
          <pc:docMk/>
          <pc:sldMk cId="1525574500" sldId="372"/>
        </pc:sldMkLst>
      </pc:sldChg>
      <pc:sldChg chg="del">
        <pc:chgData name="Vivek Gohil" userId="8f3e33861dddeea9" providerId="LiveId" clId="{B7F61190-017B-4B15-97B6-B6658C9561DD}" dt="2023-09-08T08:39:23.215" v="0" actId="47"/>
        <pc:sldMkLst>
          <pc:docMk/>
          <pc:sldMk cId="2367950286" sldId="373"/>
        </pc:sldMkLst>
      </pc:sldChg>
      <pc:sldChg chg="del">
        <pc:chgData name="Vivek Gohil" userId="8f3e33861dddeea9" providerId="LiveId" clId="{B7F61190-017B-4B15-97B6-B6658C9561DD}" dt="2023-09-08T08:39:23.215" v="0" actId="47"/>
        <pc:sldMkLst>
          <pc:docMk/>
          <pc:sldMk cId="200949039" sldId="374"/>
        </pc:sldMkLst>
      </pc:sldChg>
      <pc:sldChg chg="del">
        <pc:chgData name="Vivek Gohil" userId="8f3e33861dddeea9" providerId="LiveId" clId="{B7F61190-017B-4B15-97B6-B6658C9561DD}" dt="2023-09-08T08:39:23.215" v="0" actId="47"/>
        <pc:sldMkLst>
          <pc:docMk/>
          <pc:sldMk cId="57172327" sldId="375"/>
        </pc:sldMkLst>
      </pc:sldChg>
      <pc:sldChg chg="del">
        <pc:chgData name="Vivek Gohil" userId="8f3e33861dddeea9" providerId="LiveId" clId="{B7F61190-017B-4B15-97B6-B6658C9561DD}" dt="2023-09-08T08:39:23.215" v="0" actId="47"/>
        <pc:sldMkLst>
          <pc:docMk/>
          <pc:sldMk cId="450769152" sldId="376"/>
        </pc:sldMkLst>
      </pc:sldChg>
      <pc:sldChg chg="del">
        <pc:chgData name="Vivek Gohil" userId="8f3e33861dddeea9" providerId="LiveId" clId="{B7F61190-017B-4B15-97B6-B6658C9561DD}" dt="2023-09-08T08:39:23.215" v="0" actId="47"/>
        <pc:sldMkLst>
          <pc:docMk/>
          <pc:sldMk cId="2671917885" sldId="377"/>
        </pc:sldMkLst>
      </pc:sldChg>
      <pc:sldChg chg="del">
        <pc:chgData name="Vivek Gohil" userId="8f3e33861dddeea9" providerId="LiveId" clId="{B7F61190-017B-4B15-97B6-B6658C9561DD}" dt="2023-09-08T08:39:23.215" v="0" actId="47"/>
        <pc:sldMkLst>
          <pc:docMk/>
          <pc:sldMk cId="2090587069" sldId="378"/>
        </pc:sldMkLst>
      </pc:sldChg>
      <pc:sldChg chg="del">
        <pc:chgData name="Vivek Gohil" userId="8f3e33861dddeea9" providerId="LiveId" clId="{B7F61190-017B-4B15-97B6-B6658C9561DD}" dt="2023-09-08T08:39:23.215" v="0" actId="47"/>
        <pc:sldMkLst>
          <pc:docMk/>
          <pc:sldMk cId="381472985" sldId="379"/>
        </pc:sldMkLst>
      </pc:sldChg>
      <pc:sldChg chg="del">
        <pc:chgData name="Vivek Gohil" userId="8f3e33861dddeea9" providerId="LiveId" clId="{B7F61190-017B-4B15-97B6-B6658C9561DD}" dt="2023-09-08T08:39:23.215" v="0" actId="47"/>
        <pc:sldMkLst>
          <pc:docMk/>
          <pc:sldMk cId="2563802507" sldId="380"/>
        </pc:sldMkLst>
      </pc:sldChg>
      <pc:sldChg chg="del">
        <pc:chgData name="Vivek Gohil" userId="8f3e33861dddeea9" providerId="LiveId" clId="{B7F61190-017B-4B15-97B6-B6658C9561DD}" dt="2023-09-08T08:39:23.215" v="0" actId="47"/>
        <pc:sldMkLst>
          <pc:docMk/>
          <pc:sldMk cId="1092664040" sldId="381"/>
        </pc:sldMkLst>
      </pc:sldChg>
      <pc:sldChg chg="del">
        <pc:chgData name="Vivek Gohil" userId="8f3e33861dddeea9" providerId="LiveId" clId="{B7F61190-017B-4B15-97B6-B6658C9561DD}" dt="2023-09-08T08:39:23.215" v="0" actId="47"/>
        <pc:sldMkLst>
          <pc:docMk/>
          <pc:sldMk cId="3104567086" sldId="382"/>
        </pc:sldMkLst>
      </pc:sldChg>
      <pc:sldChg chg="del">
        <pc:chgData name="Vivek Gohil" userId="8f3e33861dddeea9" providerId="LiveId" clId="{B7F61190-017B-4B15-97B6-B6658C9561DD}" dt="2023-09-08T08:39:23.215" v="0" actId="47"/>
        <pc:sldMkLst>
          <pc:docMk/>
          <pc:sldMk cId="725164553" sldId="383"/>
        </pc:sldMkLst>
      </pc:sldChg>
      <pc:sldChg chg="del">
        <pc:chgData name="Vivek Gohil" userId="8f3e33861dddeea9" providerId="LiveId" clId="{B7F61190-017B-4B15-97B6-B6658C9561DD}" dt="2023-09-08T08:39:23.215" v="0" actId="47"/>
        <pc:sldMkLst>
          <pc:docMk/>
          <pc:sldMk cId="714239606" sldId="384"/>
        </pc:sldMkLst>
      </pc:sldChg>
      <pc:sldChg chg="del">
        <pc:chgData name="Vivek Gohil" userId="8f3e33861dddeea9" providerId="LiveId" clId="{B7F61190-017B-4B15-97B6-B6658C9561DD}" dt="2023-09-08T08:39:23.215" v="0" actId="47"/>
        <pc:sldMkLst>
          <pc:docMk/>
          <pc:sldMk cId="2532556931" sldId="385"/>
        </pc:sldMkLst>
      </pc:sldChg>
      <pc:sldChg chg="del">
        <pc:chgData name="Vivek Gohil" userId="8f3e33861dddeea9" providerId="LiveId" clId="{B7F61190-017B-4B15-97B6-B6658C9561DD}" dt="2023-09-08T08:39:23.215" v="0" actId="47"/>
        <pc:sldMkLst>
          <pc:docMk/>
          <pc:sldMk cId="2317292559" sldId="386"/>
        </pc:sldMkLst>
      </pc:sldChg>
      <pc:sldChg chg="del">
        <pc:chgData name="Vivek Gohil" userId="8f3e33861dddeea9" providerId="LiveId" clId="{B7F61190-017B-4B15-97B6-B6658C9561DD}" dt="2023-09-08T08:39:23.215" v="0" actId="47"/>
        <pc:sldMkLst>
          <pc:docMk/>
          <pc:sldMk cId="2093041364" sldId="387"/>
        </pc:sldMkLst>
      </pc:sldChg>
      <pc:sldChg chg="del">
        <pc:chgData name="Vivek Gohil" userId="8f3e33861dddeea9" providerId="LiveId" clId="{B7F61190-017B-4B15-97B6-B6658C9561DD}" dt="2023-09-08T08:39:23.215" v="0" actId="47"/>
        <pc:sldMkLst>
          <pc:docMk/>
          <pc:sldMk cId="1989360434" sldId="388"/>
        </pc:sldMkLst>
      </pc:sldChg>
      <pc:sldChg chg="del">
        <pc:chgData name="Vivek Gohil" userId="8f3e33861dddeea9" providerId="LiveId" clId="{B7F61190-017B-4B15-97B6-B6658C9561DD}" dt="2023-09-08T08:39:23.215" v="0" actId="47"/>
        <pc:sldMkLst>
          <pc:docMk/>
          <pc:sldMk cId="2250438396" sldId="389"/>
        </pc:sldMkLst>
      </pc:sldChg>
      <pc:sldChg chg="del">
        <pc:chgData name="Vivek Gohil" userId="8f3e33861dddeea9" providerId="LiveId" clId="{B7F61190-017B-4B15-97B6-B6658C9561DD}" dt="2023-09-08T08:39:23.215" v="0" actId="47"/>
        <pc:sldMkLst>
          <pc:docMk/>
          <pc:sldMk cId="615623670" sldId="390"/>
        </pc:sldMkLst>
      </pc:sldChg>
      <pc:sldChg chg="del">
        <pc:chgData name="Vivek Gohil" userId="8f3e33861dddeea9" providerId="LiveId" clId="{B7F61190-017B-4B15-97B6-B6658C9561DD}" dt="2023-09-08T08:39:23.215" v="0" actId="47"/>
        <pc:sldMkLst>
          <pc:docMk/>
          <pc:sldMk cId="470790808" sldId="391"/>
        </pc:sldMkLst>
      </pc:sldChg>
      <pc:sldChg chg="del">
        <pc:chgData name="Vivek Gohil" userId="8f3e33861dddeea9" providerId="LiveId" clId="{B7F61190-017B-4B15-97B6-B6658C9561DD}" dt="2023-09-08T08:39:23.215" v="0" actId="47"/>
        <pc:sldMkLst>
          <pc:docMk/>
          <pc:sldMk cId="243045855" sldId="392"/>
        </pc:sldMkLst>
      </pc:sldChg>
      <pc:sldChg chg="del">
        <pc:chgData name="Vivek Gohil" userId="8f3e33861dddeea9" providerId="LiveId" clId="{B7F61190-017B-4B15-97B6-B6658C9561DD}" dt="2023-09-08T08:39:23.215" v="0" actId="47"/>
        <pc:sldMkLst>
          <pc:docMk/>
          <pc:sldMk cId="2235612314" sldId="393"/>
        </pc:sldMkLst>
      </pc:sldChg>
      <pc:sldChg chg="del">
        <pc:chgData name="Vivek Gohil" userId="8f3e33861dddeea9" providerId="LiveId" clId="{B7F61190-017B-4B15-97B6-B6658C9561DD}" dt="2023-09-08T08:39:23.215" v="0" actId="47"/>
        <pc:sldMkLst>
          <pc:docMk/>
          <pc:sldMk cId="1249367912" sldId="3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376568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47538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37103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6ED84-A7BC-459C-AB9B-372BD06683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15680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6ED84-A7BC-459C-AB9B-372BD06683AE}"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289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6ED84-A7BC-459C-AB9B-372BD06683AE}"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410561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6ED84-A7BC-459C-AB9B-372BD06683AE}"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74366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16ED84-A7BC-459C-AB9B-372BD06683AE}"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06355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6ED84-A7BC-459C-AB9B-372BD06683AE}"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41117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6ED84-A7BC-459C-AB9B-372BD06683AE}"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144772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6ED84-A7BC-459C-AB9B-372BD06683AE}"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D8810-BE6D-4640-B339-AFD877B01D46}" type="slidenum">
              <a:rPr lang="en-IN" smtClean="0"/>
              <a:t>‹#›</a:t>
            </a:fld>
            <a:endParaRPr lang="en-IN"/>
          </a:p>
        </p:txBody>
      </p:sp>
    </p:spTree>
    <p:extLst>
      <p:ext uri="{BB962C8B-B14F-4D97-AF65-F5344CB8AC3E}">
        <p14:creationId xmlns:p14="http://schemas.microsoft.com/office/powerpoint/2010/main" val="201981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6ED84-A7BC-459C-AB9B-372BD06683AE}" type="datetimeFigureOut">
              <a:rPr lang="en-IN" smtClean="0"/>
              <a:t>08-09-2023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8810-BE6D-4640-B339-AFD877B01D46}" type="slidenum">
              <a:rPr lang="en-IN" smtClean="0"/>
              <a:t>‹#›</a:t>
            </a:fld>
            <a:endParaRPr lang="en-IN"/>
          </a:p>
        </p:txBody>
      </p:sp>
    </p:spTree>
    <p:extLst>
      <p:ext uri="{BB962C8B-B14F-4D97-AF65-F5344CB8AC3E}">
        <p14:creationId xmlns:p14="http://schemas.microsoft.com/office/powerpoint/2010/main" val="297309862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ocs.oracle.com/cd/B10501_01/appdev.920/a96624/07_errs.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B55C-2C5D-4783-A564-48BAEB0DC639}"/>
              </a:ext>
            </a:extLst>
          </p:cNvPr>
          <p:cNvSpPr>
            <a:spLocks noGrp="1"/>
          </p:cNvSpPr>
          <p:nvPr>
            <p:ph type="ctrTitle"/>
          </p:nvPr>
        </p:nvSpPr>
        <p:spPr/>
        <p:txBody>
          <a:bodyPr/>
          <a:lstStyle/>
          <a:p>
            <a:r>
              <a:rPr lang="en-IN" dirty="0"/>
              <a:t>Oracle PL/SQL</a:t>
            </a:r>
          </a:p>
        </p:txBody>
      </p:sp>
      <p:sp>
        <p:nvSpPr>
          <p:cNvPr id="3" name="Subtitle 2">
            <a:extLst>
              <a:ext uri="{FF2B5EF4-FFF2-40B4-BE49-F238E27FC236}">
                <a16:creationId xmlns:a16="http://schemas.microsoft.com/office/drawing/2014/main" id="{A34754DF-C2F6-4318-BEE3-8DDFB87B6312}"/>
              </a:ext>
            </a:extLst>
          </p:cNvPr>
          <p:cNvSpPr>
            <a:spLocks noGrp="1"/>
          </p:cNvSpPr>
          <p:nvPr>
            <p:ph type="subTitle" idx="1"/>
          </p:nvPr>
        </p:nvSpPr>
        <p:spPr/>
        <p:txBody>
          <a:bodyPr/>
          <a:lstStyle/>
          <a:p>
            <a:r>
              <a:rPr lang="en-IN" dirty="0"/>
              <a:t>By Vivek Gohil</a:t>
            </a:r>
          </a:p>
        </p:txBody>
      </p:sp>
    </p:spTree>
    <p:extLst>
      <p:ext uri="{BB962C8B-B14F-4D97-AF65-F5344CB8AC3E}">
        <p14:creationId xmlns:p14="http://schemas.microsoft.com/office/powerpoint/2010/main" val="121715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A82C-8880-45C4-AF3E-39245E88473C}"/>
              </a:ext>
            </a:extLst>
          </p:cNvPr>
          <p:cNvSpPr>
            <a:spLocks noGrp="1"/>
          </p:cNvSpPr>
          <p:nvPr>
            <p:ph type="title"/>
          </p:nvPr>
        </p:nvSpPr>
        <p:spPr/>
        <p:txBody>
          <a:bodyPr/>
          <a:lstStyle/>
          <a:p>
            <a:r>
              <a:rPr lang="en-IN" dirty="0"/>
              <a:t>Writing </a:t>
            </a:r>
            <a:r>
              <a:rPr lang="en-US" dirty="0"/>
              <a:t>PL/SQL anonymous block example</a:t>
            </a:r>
            <a:endParaRPr lang="en-IN" dirty="0"/>
          </a:p>
        </p:txBody>
      </p:sp>
      <p:sp>
        <p:nvSpPr>
          <p:cNvPr id="3" name="Content Placeholder 2">
            <a:extLst>
              <a:ext uri="{FF2B5EF4-FFF2-40B4-BE49-F238E27FC236}">
                <a16:creationId xmlns:a16="http://schemas.microsoft.com/office/drawing/2014/main" id="{FAC72B4E-28F2-40F2-8457-E41364405178}"/>
              </a:ext>
            </a:extLst>
          </p:cNvPr>
          <p:cNvSpPr>
            <a:spLocks noGrp="1"/>
          </p:cNvSpPr>
          <p:nvPr>
            <p:ph idx="1"/>
          </p:nvPr>
        </p:nvSpPr>
        <p:spPr>
          <a:xfrm>
            <a:off x="838200" y="1690688"/>
            <a:ext cx="10515600" cy="4351338"/>
          </a:xfrm>
        </p:spPr>
        <p:txBody>
          <a:bodyPr/>
          <a:lstStyle/>
          <a:p>
            <a:r>
              <a:rPr lang="en-US" dirty="0"/>
              <a:t>The next anonymous block example adds an exception-handling section which catches ZERO_DIVIDE exception raised in the executable section and displays an error message.</a:t>
            </a:r>
            <a:endParaRPr lang="en-IN" dirty="0"/>
          </a:p>
        </p:txBody>
      </p:sp>
      <p:sp>
        <p:nvSpPr>
          <p:cNvPr id="4" name="TextBox 3">
            <a:extLst>
              <a:ext uri="{FF2B5EF4-FFF2-40B4-BE49-F238E27FC236}">
                <a16:creationId xmlns:a16="http://schemas.microsoft.com/office/drawing/2014/main" id="{814D79E0-641E-4402-88F6-EE108B703BB8}"/>
              </a:ext>
            </a:extLst>
          </p:cNvPr>
          <p:cNvSpPr txBox="1"/>
          <p:nvPr/>
        </p:nvSpPr>
        <p:spPr>
          <a:xfrm>
            <a:off x="838200" y="3262630"/>
            <a:ext cx="6094268" cy="2308324"/>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v_result</a:t>
            </a:r>
            <a:r>
              <a:rPr lang="en-US" dirty="0">
                <a:latin typeface="Consolas" panose="020B0609020204030204" pitchFamily="49" charset="0"/>
              </a:rPr>
              <a:t> NUMBER;</a:t>
            </a:r>
          </a:p>
          <a:p>
            <a:r>
              <a:rPr lang="en-US" dirty="0">
                <a:latin typeface="Consolas" panose="020B0609020204030204" pitchFamily="49" charset="0"/>
              </a:rPr>
              <a:t>BEGIN</a:t>
            </a:r>
          </a:p>
          <a:p>
            <a:r>
              <a:rPr lang="en-US" dirty="0">
                <a:latin typeface="Consolas" panose="020B0609020204030204" pitchFamily="49" charset="0"/>
              </a:rPr>
              <a:t>   </a:t>
            </a:r>
            <a:r>
              <a:rPr lang="en-US" dirty="0" err="1">
                <a:latin typeface="Consolas" panose="020B0609020204030204" pitchFamily="49" charset="0"/>
              </a:rPr>
              <a:t>v_result</a:t>
            </a:r>
            <a:r>
              <a:rPr lang="en-US" dirty="0">
                <a:latin typeface="Consolas" panose="020B0609020204030204" pitchFamily="49" charset="0"/>
              </a:rPr>
              <a:t> := 1 / 0;</a:t>
            </a:r>
          </a:p>
          <a:p>
            <a:r>
              <a:rPr lang="en-US" dirty="0">
                <a:latin typeface="Consolas" panose="020B0609020204030204" pitchFamily="49" charset="0"/>
              </a:rPr>
              <a:t>   EXCEPTION</a:t>
            </a:r>
          </a:p>
          <a:p>
            <a:r>
              <a:rPr lang="en-US" dirty="0">
                <a:latin typeface="Consolas" panose="020B0609020204030204" pitchFamily="49" charset="0"/>
              </a:rPr>
              <a:t>      WHEN ZERO_DIVIDE THEN</a:t>
            </a:r>
          </a:p>
          <a:p>
            <a:r>
              <a:rPr lang="en-US" dirty="0">
                <a:latin typeface="Consolas" panose="020B0609020204030204" pitchFamily="49" charset="0"/>
              </a:rPr>
              <a:t>         DBMS_OUTPUT.PUT_LINE( SQLERRM );</a:t>
            </a:r>
          </a:p>
          <a:p>
            <a:r>
              <a:rPr lang="en-US" dirty="0">
                <a:latin typeface="Consolas" panose="020B0609020204030204" pitchFamily="49" charset="0"/>
              </a:rPr>
              <a:t>END;</a:t>
            </a:r>
            <a:endParaRPr lang="en-IN" dirty="0">
              <a:latin typeface="Consolas" panose="020B0609020204030204" pitchFamily="49" charset="0"/>
            </a:endParaRPr>
          </a:p>
        </p:txBody>
      </p:sp>
    </p:spTree>
    <p:extLst>
      <p:ext uri="{BB962C8B-B14F-4D97-AF65-F5344CB8AC3E}">
        <p14:creationId xmlns:p14="http://schemas.microsoft.com/office/powerpoint/2010/main" val="369252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47C8-773E-459E-BB96-2F7BCA4AB822}"/>
              </a:ext>
            </a:extLst>
          </p:cNvPr>
          <p:cNvSpPr>
            <a:spLocks noGrp="1"/>
          </p:cNvSpPr>
          <p:nvPr>
            <p:ph type="title"/>
          </p:nvPr>
        </p:nvSpPr>
        <p:spPr/>
        <p:txBody>
          <a:bodyPr/>
          <a:lstStyle/>
          <a:p>
            <a:r>
              <a:rPr lang="en-US" b="0" i="0" dirty="0">
                <a:effectLst/>
                <a:latin typeface="-apple-system"/>
              </a:rPr>
              <a:t>Introduction to PL/SQL data types</a:t>
            </a:r>
            <a:endParaRPr lang="en-IN" dirty="0"/>
          </a:p>
        </p:txBody>
      </p:sp>
      <p:sp>
        <p:nvSpPr>
          <p:cNvPr id="3" name="Content Placeholder 2">
            <a:extLst>
              <a:ext uri="{FF2B5EF4-FFF2-40B4-BE49-F238E27FC236}">
                <a16:creationId xmlns:a16="http://schemas.microsoft.com/office/drawing/2014/main" id="{DF6EABF6-EADD-476F-A100-25CDD457D9BE}"/>
              </a:ext>
            </a:extLst>
          </p:cNvPr>
          <p:cNvSpPr>
            <a:spLocks noGrp="1"/>
          </p:cNvSpPr>
          <p:nvPr>
            <p:ph idx="1"/>
          </p:nvPr>
        </p:nvSpPr>
        <p:spPr/>
        <p:txBody>
          <a:bodyPr/>
          <a:lstStyle/>
          <a:p>
            <a:r>
              <a:rPr lang="en-US" dirty="0"/>
              <a:t>Each value in PL/SQL such as a constant, variable and parameter has a data type that determines the storage format, valid values, and allowed operations.</a:t>
            </a:r>
          </a:p>
          <a:p>
            <a:r>
              <a:rPr lang="en-US" b="0" i="0" dirty="0">
                <a:solidFill>
                  <a:srgbClr val="E3E3E3"/>
                </a:solidFill>
                <a:effectLst/>
                <a:latin typeface="-apple-system"/>
              </a:rPr>
              <a:t>PL/SQL has two kinds of data types: scalar and composite.</a:t>
            </a:r>
          </a:p>
          <a:p>
            <a:r>
              <a:rPr lang="en-US" dirty="0"/>
              <a:t> The scalar types are types that store single values such as number, Boolean, character, and datetime.</a:t>
            </a:r>
          </a:p>
          <a:p>
            <a:r>
              <a:rPr lang="en-US" dirty="0"/>
              <a:t>Whereas the composite types are types that store multiple values, for example, record and collection.</a:t>
            </a:r>
            <a:endParaRPr lang="en-IN" dirty="0"/>
          </a:p>
        </p:txBody>
      </p:sp>
    </p:spTree>
    <p:extLst>
      <p:ext uri="{BB962C8B-B14F-4D97-AF65-F5344CB8AC3E}">
        <p14:creationId xmlns:p14="http://schemas.microsoft.com/office/powerpoint/2010/main" val="5230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3FF2-0354-4899-8D7E-5E4BD3D6936B}"/>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5B8221E1-0F83-4810-BA83-ABD192C4D4E2}"/>
              </a:ext>
            </a:extLst>
          </p:cNvPr>
          <p:cNvSpPr>
            <a:spLocks noGrp="1"/>
          </p:cNvSpPr>
          <p:nvPr>
            <p:ph idx="1"/>
          </p:nvPr>
        </p:nvSpPr>
        <p:spPr/>
        <p:txBody>
          <a:bodyPr>
            <a:normAutofit fontScale="92500" lnSpcReduction="10000"/>
          </a:bodyPr>
          <a:lstStyle/>
          <a:p>
            <a:r>
              <a:rPr lang="en-US" dirty="0"/>
              <a:t>In PL/SQL, a variable is named storage location that stores a value of a particular data type. The value of the variable changes through the program. Before using a variable, you must declare it in the declaration section of a block.</a:t>
            </a:r>
          </a:p>
          <a:p>
            <a:r>
              <a:rPr lang="en-US" b="0" i="0" dirty="0">
                <a:solidFill>
                  <a:srgbClr val="E3E3E3"/>
                </a:solidFill>
                <a:effectLst/>
                <a:latin typeface="-apple-system"/>
              </a:rPr>
              <a:t>The syntax for a variable declaration is as follows:</a:t>
            </a:r>
          </a:p>
          <a:p>
            <a:endParaRPr lang="en-US" dirty="0">
              <a:solidFill>
                <a:srgbClr val="E3E3E3"/>
              </a:solidFill>
              <a:latin typeface="-apple-system"/>
            </a:endParaRPr>
          </a:p>
          <a:p>
            <a:r>
              <a:rPr lang="en-IN" dirty="0"/>
              <a:t>In this syntax:</a:t>
            </a:r>
          </a:p>
          <a:p>
            <a:pPr lvl="1"/>
            <a:r>
              <a:rPr lang="en-US" dirty="0"/>
              <a:t>First, specify the name of the variable. The name of the variable should be as descriptive as possible, e.g., </a:t>
            </a:r>
            <a:r>
              <a:rPr lang="en-US" dirty="0" err="1"/>
              <a:t>l_total_sales</a:t>
            </a:r>
            <a:r>
              <a:rPr lang="en-US" dirty="0"/>
              <a:t>, </a:t>
            </a:r>
            <a:r>
              <a:rPr lang="en-US" dirty="0" err="1"/>
              <a:t>l_credit_limit</a:t>
            </a:r>
            <a:r>
              <a:rPr lang="en-US" dirty="0"/>
              <a:t>, and </a:t>
            </a:r>
            <a:r>
              <a:rPr lang="en-US" dirty="0" err="1"/>
              <a:t>l_sales_revenue</a:t>
            </a:r>
            <a:r>
              <a:rPr lang="en-US" dirty="0"/>
              <a:t>.</a:t>
            </a:r>
          </a:p>
          <a:p>
            <a:pPr lvl="1"/>
            <a:r>
              <a:rPr lang="en-US" dirty="0"/>
              <a:t>Second, choose an appropriate data type for the variable, depending on the kind of value which you want to store, for example, number, character, Boolean, and datetime.</a:t>
            </a:r>
            <a:endParaRPr lang="en-IN" dirty="0"/>
          </a:p>
        </p:txBody>
      </p:sp>
      <p:sp>
        <p:nvSpPr>
          <p:cNvPr id="4" name="TextBox 3">
            <a:extLst>
              <a:ext uri="{FF2B5EF4-FFF2-40B4-BE49-F238E27FC236}">
                <a16:creationId xmlns:a16="http://schemas.microsoft.com/office/drawing/2014/main" id="{9691C7DF-0CB9-45AB-A5C6-CC3ACD53ECCE}"/>
              </a:ext>
            </a:extLst>
          </p:cNvPr>
          <p:cNvSpPr txBox="1"/>
          <p:nvPr/>
        </p:nvSpPr>
        <p:spPr>
          <a:xfrm>
            <a:off x="838200" y="3715391"/>
            <a:ext cx="6876495" cy="369332"/>
          </a:xfrm>
          <a:prstGeom prst="rect">
            <a:avLst/>
          </a:prstGeom>
          <a:noFill/>
          <a:ln>
            <a:solidFill>
              <a:srgbClr val="FFC000"/>
            </a:solidFill>
          </a:ln>
        </p:spPr>
        <p:txBody>
          <a:bodyPr wrap="square">
            <a:spAutoFit/>
          </a:bodyPr>
          <a:lstStyle/>
          <a:p>
            <a:r>
              <a:rPr lang="en-US" dirty="0" err="1">
                <a:latin typeface="Consolas" panose="020B0609020204030204" pitchFamily="49" charset="0"/>
              </a:rPr>
              <a:t>variable_name</a:t>
            </a:r>
            <a:r>
              <a:rPr lang="en-US" dirty="0">
                <a:latin typeface="Consolas" panose="020B0609020204030204" pitchFamily="49" charset="0"/>
              </a:rPr>
              <a:t> datatype [NOT NULL] [:= </a:t>
            </a:r>
            <a:r>
              <a:rPr lang="en-US" dirty="0" err="1">
                <a:latin typeface="Consolas" panose="020B0609020204030204" pitchFamily="49" charset="0"/>
              </a:rPr>
              <a:t>initial_value</a:t>
            </a: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232064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C166-08B3-42E0-B7F8-7E828EE842C6}"/>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4603FFCE-3DA4-4F16-952B-A9DFD4A0F923}"/>
              </a:ext>
            </a:extLst>
          </p:cNvPr>
          <p:cNvSpPr>
            <a:spLocks noGrp="1"/>
          </p:cNvSpPr>
          <p:nvPr>
            <p:ph idx="1"/>
          </p:nvPr>
        </p:nvSpPr>
        <p:spPr/>
        <p:txBody>
          <a:bodyPr/>
          <a:lstStyle/>
          <a:p>
            <a:r>
              <a:rPr lang="en-US" dirty="0"/>
              <a:t>By convention, local variable names should start with</a:t>
            </a:r>
            <a:r>
              <a:rPr lang="en-US" dirty="0">
                <a:latin typeface="Consolas" panose="020B0609020204030204" pitchFamily="49" charset="0"/>
              </a:rPr>
              <a:t> l_ </a:t>
            </a:r>
            <a:r>
              <a:rPr lang="en-US" dirty="0"/>
              <a:t>and global variable names should have a prefix of </a:t>
            </a:r>
            <a:r>
              <a:rPr lang="en-US" dirty="0">
                <a:latin typeface="Consolas" panose="020B0609020204030204" pitchFamily="49" charset="0"/>
              </a:rPr>
              <a:t>g_ </a:t>
            </a:r>
            <a:r>
              <a:rPr lang="en-US" dirty="0"/>
              <a:t>.</a:t>
            </a:r>
          </a:p>
          <a:p>
            <a:r>
              <a:rPr lang="en-US" dirty="0"/>
              <a:t>The following example declares three variables </a:t>
            </a:r>
            <a:r>
              <a:rPr lang="en-US" dirty="0" err="1"/>
              <a:t>l_total_sales</a:t>
            </a:r>
            <a:r>
              <a:rPr lang="en-US" dirty="0"/>
              <a:t>, </a:t>
            </a:r>
            <a:r>
              <a:rPr lang="en-US" dirty="0" err="1">
                <a:latin typeface="Consolas" panose="020B0609020204030204" pitchFamily="49" charset="0"/>
              </a:rPr>
              <a:t>l_credit_limit</a:t>
            </a:r>
            <a:r>
              <a:rPr lang="en-US" dirty="0"/>
              <a:t>, and </a:t>
            </a:r>
            <a:r>
              <a:rPr lang="en-US" dirty="0" err="1">
                <a:latin typeface="Consolas" panose="020B0609020204030204" pitchFamily="49" charset="0"/>
              </a:rPr>
              <a:t>l_contact_name</a:t>
            </a:r>
            <a:r>
              <a:rPr lang="en-US" dirty="0"/>
              <a:t>:</a:t>
            </a:r>
          </a:p>
          <a:p>
            <a:endParaRPr lang="en-IN" dirty="0"/>
          </a:p>
        </p:txBody>
      </p:sp>
      <p:sp>
        <p:nvSpPr>
          <p:cNvPr id="5" name="TextBox 4">
            <a:extLst>
              <a:ext uri="{FF2B5EF4-FFF2-40B4-BE49-F238E27FC236}">
                <a16:creationId xmlns:a16="http://schemas.microsoft.com/office/drawing/2014/main" id="{F1145420-9694-4673-9326-E0FAF7F8C1B0}"/>
              </a:ext>
            </a:extLst>
          </p:cNvPr>
          <p:cNvSpPr txBox="1"/>
          <p:nvPr/>
        </p:nvSpPr>
        <p:spPr>
          <a:xfrm>
            <a:off x="838200" y="3715391"/>
            <a:ext cx="6876495" cy="2031325"/>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l_total_sales</a:t>
            </a:r>
            <a:r>
              <a:rPr lang="en-US" dirty="0">
                <a:latin typeface="Consolas" panose="020B0609020204030204" pitchFamily="49" charset="0"/>
              </a:rPr>
              <a:t> NUMBER(15,2);</a:t>
            </a:r>
          </a:p>
          <a:p>
            <a:r>
              <a:rPr lang="en-US" dirty="0">
                <a:latin typeface="Consolas" panose="020B0609020204030204" pitchFamily="49" charset="0"/>
              </a:rPr>
              <a:t>    </a:t>
            </a:r>
            <a:r>
              <a:rPr lang="en-US" dirty="0" err="1">
                <a:latin typeface="Consolas" panose="020B0609020204030204" pitchFamily="49" charset="0"/>
              </a:rPr>
              <a:t>l_credit_limit</a:t>
            </a:r>
            <a:r>
              <a:rPr lang="en-US" dirty="0">
                <a:latin typeface="Consolas" panose="020B0609020204030204" pitchFamily="49" charset="0"/>
              </a:rPr>
              <a:t> NUMBER (10,0);    </a:t>
            </a:r>
          </a:p>
          <a:p>
            <a:r>
              <a:rPr lang="en-US" dirty="0">
                <a:latin typeface="Consolas" panose="020B0609020204030204" pitchFamily="49" charset="0"/>
              </a:rPr>
              <a:t>    </a:t>
            </a:r>
            <a:r>
              <a:rPr lang="en-US" dirty="0" err="1">
                <a:latin typeface="Consolas" panose="020B0609020204030204" pitchFamily="49" charset="0"/>
              </a:rPr>
              <a:t>l_contact_name</a:t>
            </a:r>
            <a:r>
              <a:rPr lang="en-US" dirty="0">
                <a:latin typeface="Consolas" panose="020B0609020204030204" pitchFamily="49" charset="0"/>
              </a:rPr>
              <a:t> VARCHAR2(255);</a:t>
            </a:r>
          </a:p>
          <a:p>
            <a:r>
              <a:rPr lang="en-US" dirty="0">
                <a:latin typeface="Consolas" panose="020B0609020204030204" pitchFamily="49" charset="0"/>
              </a:rPr>
              <a:t>BEGIN</a:t>
            </a:r>
          </a:p>
          <a:p>
            <a:r>
              <a:rPr lang="en-US" dirty="0">
                <a:latin typeface="Consolas" panose="020B0609020204030204" pitchFamily="49" charset="0"/>
              </a:rPr>
              <a:t>    NULL;</a:t>
            </a:r>
          </a:p>
          <a:p>
            <a:r>
              <a:rPr lang="en-US" dirty="0">
                <a:latin typeface="Consolas" panose="020B0609020204030204" pitchFamily="49" charset="0"/>
              </a:rPr>
              <a:t>END;</a:t>
            </a:r>
          </a:p>
        </p:txBody>
      </p:sp>
    </p:spTree>
    <p:extLst>
      <p:ext uri="{BB962C8B-B14F-4D97-AF65-F5344CB8AC3E}">
        <p14:creationId xmlns:p14="http://schemas.microsoft.com/office/powerpoint/2010/main" val="15650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B871-D3AF-4CA6-A0DC-35EE92AA7BC1}"/>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365D7B3B-2748-4CC9-AD52-DDD586002E33}"/>
              </a:ext>
            </a:extLst>
          </p:cNvPr>
          <p:cNvSpPr>
            <a:spLocks noGrp="1"/>
          </p:cNvSpPr>
          <p:nvPr>
            <p:ph idx="1"/>
          </p:nvPr>
        </p:nvSpPr>
        <p:spPr/>
        <p:txBody>
          <a:bodyPr/>
          <a:lstStyle/>
          <a:p>
            <a:r>
              <a:rPr lang="en-IN" dirty="0"/>
              <a:t>Default values</a:t>
            </a:r>
          </a:p>
          <a:p>
            <a:pPr lvl="1"/>
            <a:r>
              <a:rPr lang="en-US" dirty="0"/>
              <a:t>PL/SQL allows you to set a default value for a variable at the declaration time. To assign a default value to a variable, you use the assignment operator </a:t>
            </a:r>
            <a:r>
              <a:rPr lang="en-US" dirty="0">
                <a:latin typeface="Consolas" panose="020B0609020204030204" pitchFamily="49" charset="0"/>
              </a:rPr>
              <a:t>(:=)</a:t>
            </a:r>
            <a:r>
              <a:rPr lang="en-US" dirty="0"/>
              <a:t> or the </a:t>
            </a:r>
            <a:r>
              <a:rPr lang="en-US" dirty="0">
                <a:latin typeface="Consolas" panose="020B0609020204030204" pitchFamily="49" charset="0"/>
              </a:rPr>
              <a:t>DEFAULT</a:t>
            </a:r>
            <a:r>
              <a:rPr lang="en-US" dirty="0"/>
              <a:t> keyword.</a:t>
            </a:r>
          </a:p>
          <a:p>
            <a:pPr marL="0" indent="0">
              <a:buNone/>
            </a:pPr>
            <a:endParaRPr lang="en-IN" dirty="0"/>
          </a:p>
        </p:txBody>
      </p:sp>
    </p:spTree>
    <p:extLst>
      <p:ext uri="{BB962C8B-B14F-4D97-AF65-F5344CB8AC3E}">
        <p14:creationId xmlns:p14="http://schemas.microsoft.com/office/powerpoint/2010/main" val="245187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464F-8091-48E4-851D-B4E2F67CC9A4}"/>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A4F0DBEC-9859-4ED6-9272-B084E6EE7386}"/>
              </a:ext>
            </a:extLst>
          </p:cNvPr>
          <p:cNvSpPr>
            <a:spLocks noGrp="1"/>
          </p:cNvSpPr>
          <p:nvPr>
            <p:ph idx="1"/>
          </p:nvPr>
        </p:nvSpPr>
        <p:spPr/>
        <p:txBody>
          <a:bodyPr/>
          <a:lstStyle/>
          <a:p>
            <a:r>
              <a:rPr lang="en-US" dirty="0"/>
              <a:t>The following example declares a variable named </a:t>
            </a:r>
            <a:r>
              <a:rPr lang="en-US" dirty="0" err="1">
                <a:latin typeface="Consolas" panose="020B0609020204030204" pitchFamily="49" charset="0"/>
              </a:rPr>
              <a:t>l_product_name</a:t>
            </a:r>
            <a:r>
              <a:rPr lang="en-US" dirty="0">
                <a:latin typeface="Consolas" panose="020B0609020204030204" pitchFamily="49" charset="0"/>
              </a:rPr>
              <a:t> </a:t>
            </a:r>
            <a:r>
              <a:rPr lang="en-US" dirty="0"/>
              <a:t>with an initial value </a:t>
            </a:r>
            <a:r>
              <a:rPr lang="en-US" dirty="0">
                <a:latin typeface="Consolas" panose="020B0609020204030204" pitchFamily="49" charset="0"/>
              </a:rPr>
              <a:t>'Laptop’</a:t>
            </a:r>
            <a:r>
              <a:rPr lang="en-US" dirty="0"/>
              <a:t>:</a:t>
            </a:r>
          </a:p>
          <a:p>
            <a:endParaRPr lang="en-US" dirty="0"/>
          </a:p>
          <a:p>
            <a:endParaRPr lang="en-US" dirty="0"/>
          </a:p>
          <a:p>
            <a:endParaRPr lang="en-US" dirty="0"/>
          </a:p>
          <a:p>
            <a:r>
              <a:rPr lang="en-US" b="0" i="0" dirty="0">
                <a:solidFill>
                  <a:srgbClr val="E3E3E3"/>
                </a:solidFill>
                <a:effectLst/>
                <a:latin typeface="-apple-system"/>
              </a:rPr>
              <a:t>It is equivalent to the following block:</a:t>
            </a:r>
            <a:endParaRPr lang="en-US" dirty="0"/>
          </a:p>
          <a:p>
            <a:endParaRPr lang="en-US" dirty="0"/>
          </a:p>
          <a:p>
            <a:endParaRPr lang="en-IN" dirty="0"/>
          </a:p>
        </p:txBody>
      </p:sp>
      <p:sp>
        <p:nvSpPr>
          <p:cNvPr id="4" name="TextBox 3">
            <a:extLst>
              <a:ext uri="{FF2B5EF4-FFF2-40B4-BE49-F238E27FC236}">
                <a16:creationId xmlns:a16="http://schemas.microsoft.com/office/drawing/2014/main" id="{D3F9C187-4CC4-44DD-A2B1-671A98BAFAC8}"/>
              </a:ext>
            </a:extLst>
          </p:cNvPr>
          <p:cNvSpPr txBox="1"/>
          <p:nvPr/>
        </p:nvSpPr>
        <p:spPr>
          <a:xfrm>
            <a:off x="838200" y="2690336"/>
            <a:ext cx="5837808"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l_product_name</a:t>
            </a:r>
            <a:r>
              <a:rPr lang="en-US" dirty="0">
                <a:latin typeface="Consolas" panose="020B0609020204030204" pitchFamily="49" charset="0"/>
              </a:rPr>
              <a:t> VARCHAR2( 100 ) := 'Laptop';</a:t>
            </a:r>
          </a:p>
          <a:p>
            <a:r>
              <a:rPr lang="en-US" dirty="0">
                <a:latin typeface="Consolas" panose="020B0609020204030204" pitchFamily="49" charset="0"/>
              </a:rPr>
              <a:t>BEGIN</a:t>
            </a:r>
          </a:p>
          <a:p>
            <a:r>
              <a:rPr lang="en-US" dirty="0">
                <a:latin typeface="Consolas" panose="020B0609020204030204" pitchFamily="49" charset="0"/>
              </a:rPr>
              <a:t>  NULL;</a:t>
            </a:r>
          </a:p>
          <a:p>
            <a:r>
              <a:rPr lang="en-US" dirty="0">
                <a:latin typeface="Consolas" panose="020B0609020204030204" pitchFamily="49" charset="0"/>
              </a:rPr>
              <a:t>END;</a:t>
            </a:r>
          </a:p>
        </p:txBody>
      </p:sp>
      <p:sp>
        <p:nvSpPr>
          <p:cNvPr id="5" name="TextBox 4">
            <a:extLst>
              <a:ext uri="{FF2B5EF4-FFF2-40B4-BE49-F238E27FC236}">
                <a16:creationId xmlns:a16="http://schemas.microsoft.com/office/drawing/2014/main" id="{CEC45775-F783-4CAA-BD72-32C8A9918B8A}"/>
              </a:ext>
            </a:extLst>
          </p:cNvPr>
          <p:cNvSpPr txBox="1"/>
          <p:nvPr/>
        </p:nvSpPr>
        <p:spPr>
          <a:xfrm>
            <a:off x="838200" y="4834572"/>
            <a:ext cx="6539144"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DECLARE </a:t>
            </a:r>
          </a:p>
          <a:p>
            <a:r>
              <a:rPr lang="en-US" dirty="0">
                <a:latin typeface="Consolas" panose="020B0609020204030204" pitchFamily="49" charset="0"/>
              </a:rPr>
              <a:t>   </a:t>
            </a:r>
            <a:r>
              <a:rPr lang="en-US" dirty="0" err="1">
                <a:latin typeface="Consolas" panose="020B0609020204030204" pitchFamily="49" charset="0"/>
              </a:rPr>
              <a:t>l_product_name</a:t>
            </a:r>
            <a:r>
              <a:rPr lang="en-US" dirty="0">
                <a:latin typeface="Consolas" panose="020B0609020204030204" pitchFamily="49" charset="0"/>
              </a:rPr>
              <a:t> VARCHAR2(100) DEFAULT 'Laptop';</a:t>
            </a:r>
          </a:p>
          <a:p>
            <a:r>
              <a:rPr lang="en-US" dirty="0">
                <a:latin typeface="Consolas" panose="020B0609020204030204" pitchFamily="49" charset="0"/>
              </a:rPr>
              <a:t>BEGIN </a:t>
            </a:r>
          </a:p>
          <a:p>
            <a:r>
              <a:rPr lang="en-US" dirty="0">
                <a:latin typeface="Consolas" panose="020B0609020204030204" pitchFamily="49" charset="0"/>
              </a:rPr>
              <a:t>   NULL; </a:t>
            </a:r>
          </a:p>
          <a:p>
            <a:r>
              <a:rPr lang="en-US" dirty="0">
                <a:latin typeface="Consolas" panose="020B0609020204030204" pitchFamily="49" charset="0"/>
              </a:rPr>
              <a:t>END;</a:t>
            </a:r>
          </a:p>
        </p:txBody>
      </p:sp>
    </p:spTree>
    <p:extLst>
      <p:ext uri="{BB962C8B-B14F-4D97-AF65-F5344CB8AC3E}">
        <p14:creationId xmlns:p14="http://schemas.microsoft.com/office/powerpoint/2010/main" val="416793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A5749-A5D9-41C2-B36B-80CF3CACF99B}"/>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5" name="Content Placeholder 4">
            <a:extLst>
              <a:ext uri="{FF2B5EF4-FFF2-40B4-BE49-F238E27FC236}">
                <a16:creationId xmlns:a16="http://schemas.microsoft.com/office/drawing/2014/main" id="{ECB804AC-D547-48FD-8F2C-9434944619D8}"/>
              </a:ext>
            </a:extLst>
          </p:cNvPr>
          <p:cNvSpPr>
            <a:spLocks noGrp="1"/>
          </p:cNvSpPr>
          <p:nvPr>
            <p:ph idx="1"/>
          </p:nvPr>
        </p:nvSpPr>
        <p:spPr/>
        <p:txBody>
          <a:bodyPr/>
          <a:lstStyle/>
          <a:p>
            <a:r>
              <a:rPr lang="en-IN" b="0" i="0" dirty="0">
                <a:solidFill>
                  <a:srgbClr val="E3E3E3"/>
                </a:solidFill>
                <a:effectLst/>
                <a:latin typeface="-apple-system"/>
              </a:rPr>
              <a:t>NOT NULL constraint</a:t>
            </a:r>
          </a:p>
          <a:p>
            <a:pPr lvl="1"/>
            <a:r>
              <a:rPr lang="en-US" dirty="0"/>
              <a:t>If you impose the NOT NULL constraint on a value, then the variable cannot accept a NULL value. Besides, a variable declared with the NOT NULL must be initialized with a non-null value. Note that PL/SQL treats a zero-length string as a NULL value.</a:t>
            </a:r>
          </a:p>
        </p:txBody>
      </p:sp>
    </p:spTree>
    <p:extLst>
      <p:ext uri="{BB962C8B-B14F-4D97-AF65-F5344CB8AC3E}">
        <p14:creationId xmlns:p14="http://schemas.microsoft.com/office/powerpoint/2010/main" val="106675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1B88-F344-4BCD-88EA-0909F7E0296E}"/>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1C1A82BB-5FF3-4763-A1D5-E8ED5F1B7E6E}"/>
              </a:ext>
            </a:extLst>
          </p:cNvPr>
          <p:cNvSpPr>
            <a:spLocks noGrp="1"/>
          </p:cNvSpPr>
          <p:nvPr>
            <p:ph idx="1"/>
          </p:nvPr>
        </p:nvSpPr>
        <p:spPr/>
        <p:txBody>
          <a:bodyPr/>
          <a:lstStyle/>
          <a:p>
            <a:r>
              <a:rPr lang="en-US" dirty="0"/>
              <a:t>The following example first declares a variable named </a:t>
            </a:r>
            <a:r>
              <a:rPr lang="en-US" dirty="0" err="1">
                <a:latin typeface="Consolas" panose="020B0609020204030204" pitchFamily="49" charset="0"/>
              </a:rPr>
              <a:t>l_shipping_status</a:t>
            </a:r>
            <a:r>
              <a:rPr lang="en-US" dirty="0">
                <a:latin typeface="Consolas" panose="020B0609020204030204" pitchFamily="49" charset="0"/>
              </a:rPr>
              <a:t> </a:t>
            </a:r>
            <a:r>
              <a:rPr lang="en-US" dirty="0"/>
              <a:t>with the </a:t>
            </a:r>
            <a:r>
              <a:rPr lang="en-US" dirty="0">
                <a:latin typeface="Consolas" panose="020B0609020204030204" pitchFamily="49" charset="0"/>
              </a:rPr>
              <a:t>NOT NULL </a:t>
            </a:r>
            <a:r>
              <a:rPr lang="en-US" dirty="0"/>
              <a:t>constraint. Then, it assigns the variable a zero-length string.</a:t>
            </a:r>
          </a:p>
          <a:p>
            <a:endParaRPr lang="en-US" dirty="0"/>
          </a:p>
          <a:p>
            <a:endParaRPr lang="en-US" dirty="0"/>
          </a:p>
          <a:p>
            <a:endParaRPr lang="en-US" dirty="0"/>
          </a:p>
          <a:p>
            <a:endParaRPr lang="en-US" dirty="0"/>
          </a:p>
          <a:p>
            <a:endParaRPr lang="en-IN" dirty="0"/>
          </a:p>
        </p:txBody>
      </p:sp>
      <p:sp>
        <p:nvSpPr>
          <p:cNvPr id="7" name="TextBox 6">
            <a:extLst>
              <a:ext uri="{FF2B5EF4-FFF2-40B4-BE49-F238E27FC236}">
                <a16:creationId xmlns:a16="http://schemas.microsoft.com/office/drawing/2014/main" id="{8F5348C9-0F65-43B8-A5FF-2A7668BDAA6B}"/>
              </a:ext>
            </a:extLst>
          </p:cNvPr>
          <p:cNvSpPr txBox="1"/>
          <p:nvPr/>
        </p:nvSpPr>
        <p:spPr>
          <a:xfrm>
            <a:off x="838200" y="3064774"/>
            <a:ext cx="6539144"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l_shipping_status</a:t>
            </a:r>
            <a:r>
              <a:rPr lang="en-US" dirty="0">
                <a:latin typeface="Consolas" panose="020B0609020204030204" pitchFamily="49" charset="0"/>
              </a:rPr>
              <a:t> VARCHAR2( 25 ) NOT NULL := 'Shipped';</a:t>
            </a:r>
          </a:p>
          <a:p>
            <a:r>
              <a:rPr lang="en-US" dirty="0">
                <a:latin typeface="Consolas" panose="020B0609020204030204" pitchFamily="49" charset="0"/>
              </a:rPr>
              <a:t>BEGIN</a:t>
            </a:r>
          </a:p>
          <a:p>
            <a:r>
              <a:rPr lang="en-US" dirty="0">
                <a:latin typeface="Consolas" panose="020B0609020204030204" pitchFamily="49" charset="0"/>
              </a:rPr>
              <a:t>  </a:t>
            </a:r>
            <a:r>
              <a:rPr lang="en-US" dirty="0" err="1">
                <a:latin typeface="Consolas" panose="020B0609020204030204" pitchFamily="49" charset="0"/>
              </a:rPr>
              <a:t>l_shipping_status</a:t>
            </a:r>
            <a:r>
              <a:rPr lang="en-US" dirty="0">
                <a:latin typeface="Consolas" panose="020B0609020204030204" pitchFamily="49" charset="0"/>
              </a:rPr>
              <a:t> := '';</a:t>
            </a:r>
          </a:p>
          <a:p>
            <a:r>
              <a:rPr lang="en-US" dirty="0">
                <a:latin typeface="Consolas" panose="020B0609020204030204" pitchFamily="49" charset="0"/>
              </a:rPr>
              <a:t>END;</a:t>
            </a:r>
          </a:p>
        </p:txBody>
      </p:sp>
      <p:sp>
        <p:nvSpPr>
          <p:cNvPr id="9" name="TextBox 8">
            <a:extLst>
              <a:ext uri="{FF2B5EF4-FFF2-40B4-BE49-F238E27FC236}">
                <a16:creationId xmlns:a16="http://schemas.microsoft.com/office/drawing/2014/main" id="{74B5C36E-3E53-4799-9C46-0DDE92837D70}"/>
              </a:ext>
            </a:extLst>
          </p:cNvPr>
          <p:cNvSpPr txBox="1"/>
          <p:nvPr/>
        </p:nvSpPr>
        <p:spPr>
          <a:xfrm>
            <a:off x="838200" y="4983659"/>
            <a:ext cx="10818181" cy="923330"/>
          </a:xfrm>
          <a:prstGeom prst="rect">
            <a:avLst/>
          </a:prstGeom>
          <a:noFill/>
          <a:ln>
            <a:solidFill>
              <a:srgbClr val="FFC000"/>
            </a:solidFill>
          </a:ln>
        </p:spPr>
        <p:txBody>
          <a:bodyPr wrap="square">
            <a:spAutoFit/>
          </a:bodyPr>
          <a:lstStyle>
            <a:defPPr>
              <a:defRPr lang="en-US"/>
            </a:defPPr>
            <a:lvl1pPr>
              <a:defRPr>
                <a:latin typeface="Consolas" panose="020B0609020204030204" pitchFamily="49" charset="0"/>
              </a:defRPr>
            </a:lvl1pPr>
          </a:lstStyle>
          <a:p>
            <a:r>
              <a:rPr lang="en-US" dirty="0"/>
              <a:t>PL/SQL issued the following error: Because the variable </a:t>
            </a:r>
            <a:r>
              <a:rPr lang="en-US" dirty="0" err="1"/>
              <a:t>l_shipping_status</a:t>
            </a:r>
            <a:r>
              <a:rPr lang="en-US" dirty="0"/>
              <a:t> declared with the NOT NULL constraint, it could not accept a NULL value or zero-length string in this case.</a:t>
            </a:r>
            <a:endParaRPr lang="en-IN" dirty="0"/>
          </a:p>
        </p:txBody>
      </p:sp>
      <p:sp>
        <p:nvSpPr>
          <p:cNvPr id="12" name="TextBox 11">
            <a:extLst>
              <a:ext uri="{FF2B5EF4-FFF2-40B4-BE49-F238E27FC236}">
                <a16:creationId xmlns:a16="http://schemas.microsoft.com/office/drawing/2014/main" id="{5A1B028E-EF08-4406-973B-9AB456CE0486}"/>
              </a:ext>
            </a:extLst>
          </p:cNvPr>
          <p:cNvSpPr txBox="1"/>
          <p:nvPr/>
        </p:nvSpPr>
        <p:spPr>
          <a:xfrm>
            <a:off x="838200" y="6071548"/>
            <a:ext cx="6539144" cy="369332"/>
          </a:xfrm>
          <a:prstGeom prst="rect">
            <a:avLst/>
          </a:prstGeom>
          <a:noFill/>
          <a:ln>
            <a:solidFill>
              <a:srgbClr val="FFC000"/>
            </a:solidFill>
          </a:ln>
        </p:spPr>
        <p:txBody>
          <a:bodyPr wrap="square">
            <a:spAutoFit/>
          </a:bodyPr>
          <a:lstStyle/>
          <a:p>
            <a:r>
              <a:rPr lang="en-US" dirty="0">
                <a:latin typeface="Consolas" panose="020B0609020204030204" pitchFamily="49" charset="0"/>
              </a:rPr>
              <a:t>ORA-06502: PL/SQL: numeric or value error</a:t>
            </a:r>
          </a:p>
        </p:txBody>
      </p:sp>
    </p:spTree>
    <p:extLst>
      <p:ext uri="{BB962C8B-B14F-4D97-AF65-F5344CB8AC3E}">
        <p14:creationId xmlns:p14="http://schemas.microsoft.com/office/powerpoint/2010/main" val="1806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D3D2-F33C-4F4F-9D62-F211967651FE}"/>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899974F6-3FC4-462C-9F6E-FADABAE8814C}"/>
              </a:ext>
            </a:extLst>
          </p:cNvPr>
          <p:cNvSpPr>
            <a:spLocks noGrp="1"/>
          </p:cNvSpPr>
          <p:nvPr>
            <p:ph idx="1"/>
          </p:nvPr>
        </p:nvSpPr>
        <p:spPr/>
        <p:txBody>
          <a:bodyPr/>
          <a:lstStyle/>
          <a:p>
            <a:r>
              <a:rPr lang="en-IN" b="0" i="0" dirty="0">
                <a:solidFill>
                  <a:srgbClr val="E3E3E3"/>
                </a:solidFill>
                <a:effectLst/>
                <a:latin typeface="-apple-system"/>
              </a:rPr>
              <a:t>Variable assignments</a:t>
            </a:r>
          </a:p>
          <a:p>
            <a:pPr lvl="1"/>
            <a:r>
              <a:rPr lang="en-US" dirty="0"/>
              <a:t>To assign a value to a variable, you use the assignment operator (:=), for example:</a:t>
            </a:r>
            <a:endParaRPr lang="en-IN" dirty="0"/>
          </a:p>
        </p:txBody>
      </p:sp>
      <p:sp>
        <p:nvSpPr>
          <p:cNvPr id="4" name="TextBox 3">
            <a:extLst>
              <a:ext uri="{FF2B5EF4-FFF2-40B4-BE49-F238E27FC236}">
                <a16:creationId xmlns:a16="http://schemas.microsoft.com/office/drawing/2014/main" id="{7B29A78C-49C9-4707-864C-14D89B175EA3}"/>
              </a:ext>
            </a:extLst>
          </p:cNvPr>
          <p:cNvSpPr txBox="1"/>
          <p:nvPr/>
        </p:nvSpPr>
        <p:spPr>
          <a:xfrm>
            <a:off x="838200" y="3064774"/>
            <a:ext cx="6539144"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l_customer_group</a:t>
            </a:r>
            <a:r>
              <a:rPr lang="en-US" dirty="0">
                <a:latin typeface="Consolas" panose="020B0609020204030204" pitchFamily="49" charset="0"/>
              </a:rPr>
              <a:t> VARCHAR2(100) := 'Silver';</a:t>
            </a:r>
          </a:p>
          <a:p>
            <a:r>
              <a:rPr lang="en-US" dirty="0">
                <a:latin typeface="Consolas" panose="020B0609020204030204" pitchFamily="49" charset="0"/>
              </a:rPr>
              <a:t>BEGIN</a:t>
            </a:r>
          </a:p>
          <a:p>
            <a:r>
              <a:rPr lang="en-US" dirty="0">
                <a:latin typeface="Consolas" panose="020B0609020204030204" pitchFamily="49" charset="0"/>
              </a:rPr>
              <a:t>    </a:t>
            </a:r>
            <a:r>
              <a:rPr lang="en-US" dirty="0" err="1">
                <a:latin typeface="Consolas" panose="020B0609020204030204" pitchFamily="49" charset="0"/>
              </a:rPr>
              <a:t>l_customer_group</a:t>
            </a:r>
            <a:r>
              <a:rPr lang="en-US" dirty="0">
                <a:latin typeface="Consolas" panose="020B0609020204030204" pitchFamily="49" charset="0"/>
              </a:rPr>
              <a:t> := 'Gold';</a:t>
            </a:r>
          </a:p>
          <a:p>
            <a:r>
              <a:rPr lang="en-US" dirty="0">
                <a:latin typeface="Consolas" panose="020B0609020204030204" pitchFamily="49" charset="0"/>
              </a:rPr>
              <a:t>    DBMS_OUTPUT.PUT_LINE(</a:t>
            </a:r>
            <a:r>
              <a:rPr lang="en-US" dirty="0" err="1">
                <a:latin typeface="Consolas" panose="020B0609020204030204" pitchFamily="49" charset="0"/>
              </a:rPr>
              <a:t>l_customer_group</a:t>
            </a:r>
            <a:r>
              <a:rPr lang="en-US" dirty="0">
                <a:latin typeface="Consolas" panose="020B0609020204030204" pitchFamily="49" charset="0"/>
              </a:rPr>
              <a:t>);</a:t>
            </a:r>
          </a:p>
          <a:p>
            <a:r>
              <a:rPr lang="en-US" dirty="0">
                <a:latin typeface="Consolas" panose="020B0609020204030204" pitchFamily="49" charset="0"/>
              </a:rPr>
              <a:t>END;</a:t>
            </a:r>
          </a:p>
        </p:txBody>
      </p:sp>
    </p:spTree>
    <p:extLst>
      <p:ext uri="{BB962C8B-B14F-4D97-AF65-F5344CB8AC3E}">
        <p14:creationId xmlns:p14="http://schemas.microsoft.com/office/powerpoint/2010/main" val="35181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D185-0C90-4433-B91A-971B0A792CBC}"/>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81483F7E-FD21-4DAA-BAD1-C93D17DE258C}"/>
              </a:ext>
            </a:extLst>
          </p:cNvPr>
          <p:cNvSpPr>
            <a:spLocks noGrp="1"/>
          </p:cNvSpPr>
          <p:nvPr>
            <p:ph idx="1"/>
          </p:nvPr>
        </p:nvSpPr>
        <p:spPr/>
        <p:txBody>
          <a:bodyPr/>
          <a:lstStyle/>
          <a:p>
            <a:r>
              <a:rPr lang="en-IN" dirty="0"/>
              <a:t>Anchored declarations</a:t>
            </a:r>
          </a:p>
          <a:p>
            <a:pPr lvl="1"/>
            <a:r>
              <a:rPr lang="en-US" b="0" i="0" dirty="0">
                <a:solidFill>
                  <a:srgbClr val="E3E3E3"/>
                </a:solidFill>
                <a:effectLst/>
                <a:latin typeface="-apple-system"/>
              </a:rPr>
              <a:t>Typically, you declare a variable and select a value from a table column to this variable. If the </a:t>
            </a:r>
            <a:r>
              <a:rPr lang="en-US" b="0" i="0" u="none" strike="noStrike" dirty="0">
                <a:effectLst/>
                <a:latin typeface="-apple-system"/>
              </a:rPr>
              <a:t>data type</a:t>
            </a:r>
            <a:r>
              <a:rPr lang="en-US" b="0" i="0" dirty="0">
                <a:solidFill>
                  <a:srgbClr val="E3E3E3"/>
                </a:solidFill>
                <a:effectLst/>
                <a:latin typeface="-apple-system"/>
              </a:rPr>
              <a:t> of the table column changes, you must adjust the program to make it work with the new type.</a:t>
            </a:r>
          </a:p>
        </p:txBody>
      </p:sp>
    </p:spTree>
    <p:extLst>
      <p:ext uri="{BB962C8B-B14F-4D97-AF65-F5344CB8AC3E}">
        <p14:creationId xmlns:p14="http://schemas.microsoft.com/office/powerpoint/2010/main" val="200861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A950-2171-415D-8BC4-0723747DDB57}"/>
              </a:ext>
            </a:extLst>
          </p:cNvPr>
          <p:cNvSpPr>
            <a:spLocks noGrp="1"/>
          </p:cNvSpPr>
          <p:nvPr>
            <p:ph type="title"/>
          </p:nvPr>
        </p:nvSpPr>
        <p:spPr/>
        <p:txBody>
          <a:bodyPr>
            <a:normAutofit/>
          </a:bodyPr>
          <a:lstStyle/>
          <a:p>
            <a:r>
              <a:rPr lang="en-US" b="0" i="0" dirty="0">
                <a:effectLst/>
                <a:latin typeface="-apple-system"/>
              </a:rPr>
              <a:t>Section 1. Getting started with PL/SQL</a:t>
            </a:r>
            <a:endParaRPr lang="en-IN" dirty="0"/>
          </a:p>
        </p:txBody>
      </p:sp>
      <p:sp>
        <p:nvSpPr>
          <p:cNvPr id="3" name="Content Placeholder 2">
            <a:extLst>
              <a:ext uri="{FF2B5EF4-FFF2-40B4-BE49-F238E27FC236}">
                <a16:creationId xmlns:a16="http://schemas.microsoft.com/office/drawing/2014/main" id="{64592FB5-0B1D-4F54-8A41-FD02B453D3E8}"/>
              </a:ext>
            </a:extLst>
          </p:cNvPr>
          <p:cNvSpPr>
            <a:spLocks noGrp="1"/>
          </p:cNvSpPr>
          <p:nvPr>
            <p:ph idx="1"/>
          </p:nvPr>
        </p:nvSpPr>
        <p:spPr/>
        <p:txBody>
          <a:bodyPr>
            <a:normAutofit lnSpcReduction="10000"/>
          </a:bodyPr>
          <a:lstStyle/>
          <a:p>
            <a:r>
              <a:rPr lang="en-IN" dirty="0"/>
              <a:t>What is PL/SQL ?</a:t>
            </a:r>
          </a:p>
          <a:p>
            <a:pPr lvl="1"/>
            <a:r>
              <a:rPr lang="en-US" dirty="0"/>
              <a:t>introduce you to PL/SQL programming language and its architecture.</a:t>
            </a:r>
            <a:endParaRPr lang="en-IN" dirty="0"/>
          </a:p>
          <a:p>
            <a:r>
              <a:rPr lang="en-IN" sz="2400" dirty="0"/>
              <a:t>Anonymous Block</a:t>
            </a:r>
          </a:p>
          <a:p>
            <a:pPr lvl="1"/>
            <a:r>
              <a:rPr lang="en-US" dirty="0"/>
              <a:t>explain PL/SQL anonymous blocks and shows you how to execute an anonymous block in SQL*Plus and Oracle SQL Developer tools.</a:t>
            </a:r>
          </a:p>
          <a:p>
            <a:r>
              <a:rPr lang="en-IN" dirty="0"/>
              <a:t>Data Types</a:t>
            </a:r>
          </a:p>
          <a:p>
            <a:pPr lvl="1"/>
            <a:r>
              <a:rPr lang="en-US" dirty="0"/>
              <a:t> give you a brief overview of PL/SQL data types including number, Boolean, character, and datetime.</a:t>
            </a:r>
            <a:endParaRPr lang="en-IN" dirty="0"/>
          </a:p>
          <a:p>
            <a:r>
              <a:rPr lang="en-IN" dirty="0"/>
              <a:t>Variables</a:t>
            </a:r>
          </a:p>
          <a:p>
            <a:pPr lvl="1"/>
            <a:r>
              <a:rPr lang="en-US" dirty="0"/>
              <a:t> introduce you to PL/SQL variables and shows you how to manipulate variables in programs efficiently.</a:t>
            </a:r>
          </a:p>
        </p:txBody>
      </p:sp>
    </p:spTree>
    <p:extLst>
      <p:ext uri="{BB962C8B-B14F-4D97-AF65-F5344CB8AC3E}">
        <p14:creationId xmlns:p14="http://schemas.microsoft.com/office/powerpoint/2010/main" val="5471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0B2B-591E-4CAB-A1BF-BE98DFCE8E1B}"/>
              </a:ext>
            </a:extLst>
          </p:cNvPr>
          <p:cNvSpPr>
            <a:spLocks noGrp="1"/>
          </p:cNvSpPr>
          <p:nvPr>
            <p:ph type="title"/>
          </p:nvPr>
        </p:nvSpPr>
        <p:spPr/>
        <p:txBody>
          <a:bodyPr/>
          <a:lstStyle/>
          <a:p>
            <a:r>
              <a:rPr lang="en-IN" b="0" i="0" dirty="0">
                <a:solidFill>
                  <a:srgbClr val="E3E3E3"/>
                </a:solidFill>
                <a:effectLst/>
                <a:latin typeface="-apple-system"/>
              </a:rPr>
              <a:t>PL/SQL Variables</a:t>
            </a:r>
            <a:endParaRPr lang="en-IN" dirty="0"/>
          </a:p>
        </p:txBody>
      </p:sp>
      <p:sp>
        <p:nvSpPr>
          <p:cNvPr id="3" name="Content Placeholder 2">
            <a:extLst>
              <a:ext uri="{FF2B5EF4-FFF2-40B4-BE49-F238E27FC236}">
                <a16:creationId xmlns:a16="http://schemas.microsoft.com/office/drawing/2014/main" id="{4C58CB0A-C815-4FEF-8338-AD30D542DA01}"/>
              </a:ext>
            </a:extLst>
          </p:cNvPr>
          <p:cNvSpPr>
            <a:spLocks noGrp="1"/>
          </p:cNvSpPr>
          <p:nvPr>
            <p:ph idx="1"/>
          </p:nvPr>
        </p:nvSpPr>
        <p:spPr/>
        <p:txBody>
          <a:bodyPr/>
          <a:lstStyle/>
          <a:p>
            <a:r>
              <a:rPr lang="en-US" dirty="0"/>
              <a:t>PL/SQL allows you to declare a variable whose data type anchor to a table column or another variable. Consider the following example:</a:t>
            </a:r>
          </a:p>
          <a:p>
            <a:endParaRPr lang="en-IN" dirty="0"/>
          </a:p>
        </p:txBody>
      </p:sp>
      <p:sp>
        <p:nvSpPr>
          <p:cNvPr id="6" name="TextBox 5">
            <a:extLst>
              <a:ext uri="{FF2B5EF4-FFF2-40B4-BE49-F238E27FC236}">
                <a16:creationId xmlns:a16="http://schemas.microsoft.com/office/drawing/2014/main" id="{39C74110-2AC3-4F80-85FC-EDC6C88851C0}"/>
              </a:ext>
            </a:extLst>
          </p:cNvPr>
          <p:cNvSpPr txBox="1"/>
          <p:nvPr/>
        </p:nvSpPr>
        <p:spPr>
          <a:xfrm>
            <a:off x="838200" y="2709667"/>
            <a:ext cx="10515599" cy="387798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l_customer_name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l_credit_limit</a:t>
            </a:r>
            <a:r>
              <a:rPr lang="en-US" sz="1600" dirty="0">
                <a:latin typeface="Consolas" panose="020B0609020204030204" pitchFamily="49" charset="0"/>
              </a:rPr>
              <a:t> </a:t>
            </a:r>
            <a:r>
              <a:rPr lang="en-US" sz="1600" dirty="0" err="1">
                <a:latin typeface="Consolas" panose="020B0609020204030204" pitchFamily="49" charset="0"/>
              </a:rPr>
              <a:t>customers.credit_limit%TYPE</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SELECT</a:t>
            </a:r>
          </a:p>
          <a:p>
            <a:r>
              <a:rPr lang="en-US" sz="1600" dirty="0">
                <a:latin typeface="Consolas" panose="020B0609020204030204" pitchFamily="49" charset="0"/>
              </a:rPr>
              <a:t>    name, </a:t>
            </a:r>
            <a:r>
              <a:rPr lang="en-US" sz="1600" dirty="0" err="1">
                <a:latin typeface="Consolas" panose="020B0609020204030204" pitchFamily="49" charset="0"/>
              </a:rPr>
              <a:t>credit_limit</a:t>
            </a:r>
            <a:endParaRPr lang="en-US" sz="1600" dirty="0">
              <a:latin typeface="Consolas" panose="020B0609020204030204" pitchFamily="49" charset="0"/>
            </a:endParaRPr>
          </a:p>
          <a:p>
            <a:r>
              <a:rPr lang="en-US" sz="1600" dirty="0">
                <a:latin typeface="Consolas" panose="020B0609020204030204" pitchFamily="49" charset="0"/>
              </a:rPr>
              <a:t>  INTO</a:t>
            </a:r>
          </a:p>
          <a:p>
            <a:r>
              <a:rPr lang="en-US" sz="1600" dirty="0">
                <a:latin typeface="Consolas" panose="020B0609020204030204" pitchFamily="49" charset="0"/>
              </a:rPr>
              <a:t>    </a:t>
            </a:r>
            <a:r>
              <a:rPr lang="en-US" sz="1600" dirty="0" err="1">
                <a:latin typeface="Consolas" panose="020B0609020204030204" pitchFamily="49" charset="0"/>
              </a:rPr>
              <a:t>l_customer_name</a:t>
            </a:r>
            <a:r>
              <a:rPr lang="en-US" sz="1600" dirty="0">
                <a:latin typeface="Consolas" panose="020B0609020204030204" pitchFamily="49" charset="0"/>
              </a:rPr>
              <a:t>, </a:t>
            </a:r>
            <a:r>
              <a:rPr lang="en-US" sz="1600" dirty="0" err="1">
                <a:latin typeface="Consolas" panose="020B0609020204030204" pitchFamily="49" charset="0"/>
              </a:rPr>
              <a:t>l_credit_limit</a:t>
            </a:r>
            <a:endParaRPr lang="en-US" sz="1600" dirty="0">
              <a:latin typeface="Consolas" panose="020B0609020204030204" pitchFamily="49" charset="0"/>
            </a:endParaRPr>
          </a:p>
          <a:p>
            <a:r>
              <a:rPr lang="en-US" sz="1600" dirty="0">
                <a:latin typeface="Consolas" panose="020B0609020204030204" pitchFamily="49" charset="0"/>
              </a:rPr>
              <a:t>  FROM</a:t>
            </a:r>
          </a:p>
          <a:p>
            <a:r>
              <a:rPr lang="en-US" sz="1600" dirty="0">
                <a:latin typeface="Consolas" panose="020B0609020204030204" pitchFamily="49" charset="0"/>
              </a:rPr>
              <a:t>    customers</a:t>
            </a:r>
          </a:p>
          <a:p>
            <a:r>
              <a:rPr lang="en-US" sz="1600" dirty="0">
                <a:latin typeface="Consolas" panose="020B0609020204030204" pitchFamily="49" charset="0"/>
              </a:rPr>
              <a:t>  WHERE</a:t>
            </a:r>
          </a:p>
          <a:p>
            <a:r>
              <a:rPr lang="en-US" sz="1600" dirty="0">
                <a:latin typeface="Consolas" panose="020B0609020204030204" pitchFamily="49" charset="0"/>
              </a:rPr>
              <a:t>    </a:t>
            </a:r>
            <a:r>
              <a:rPr lang="en-US" sz="1600" dirty="0" err="1">
                <a:latin typeface="Consolas" panose="020B0609020204030204" pitchFamily="49" charset="0"/>
              </a:rPr>
              <a:t>customer_id</a:t>
            </a:r>
            <a:r>
              <a:rPr lang="en-US" sz="1600" dirty="0">
                <a:latin typeface="Consolas" panose="020B0609020204030204" pitchFamily="49" charset="0"/>
              </a:rPr>
              <a:t> = 38;</a:t>
            </a:r>
          </a:p>
          <a:p>
            <a:endParaRPr lang="en-US" sz="1600" dirty="0">
              <a:latin typeface="Consolas" panose="020B0609020204030204" pitchFamily="49" charset="0"/>
            </a:endParaRPr>
          </a:p>
          <a:p>
            <a:r>
              <a:rPr lang="en-US" sz="1600" dirty="0">
                <a:latin typeface="Consolas" panose="020B0609020204030204" pitchFamily="49" charset="0"/>
              </a:rPr>
              <a:t>  DBMS_OUTPUT.PUT_LINE(</a:t>
            </a:r>
            <a:r>
              <a:rPr lang="en-US" sz="1600" dirty="0" err="1">
                <a:latin typeface="Consolas" panose="020B0609020204030204" pitchFamily="49" charset="0"/>
              </a:rPr>
              <a:t>l_customer_name</a:t>
            </a:r>
            <a:r>
              <a:rPr lang="en-US" sz="1600" dirty="0">
                <a:latin typeface="Consolas" panose="020B0609020204030204" pitchFamily="49" charset="0"/>
              </a:rPr>
              <a:t> || ':' || </a:t>
            </a:r>
            <a:r>
              <a:rPr lang="en-US" sz="1600" dirty="0" err="1">
                <a:latin typeface="Consolas" panose="020B0609020204030204" pitchFamily="49" charset="0"/>
              </a:rPr>
              <a:t>l_credit_limit</a:t>
            </a:r>
            <a:r>
              <a:rPr lang="en-US" sz="1600" dirty="0">
                <a:latin typeface="Consolas" panose="020B0609020204030204" pitchFamily="49" charset="0"/>
              </a:rPr>
              <a:t> );</a:t>
            </a:r>
          </a:p>
          <a:p>
            <a:r>
              <a:rPr lang="en-US" sz="1600" dirty="0">
                <a:latin typeface="Consolas" panose="020B0609020204030204" pitchFamily="49" charset="0"/>
              </a:rPr>
              <a:t>END;</a:t>
            </a:r>
          </a:p>
        </p:txBody>
      </p:sp>
    </p:spTree>
    <p:extLst>
      <p:ext uri="{BB962C8B-B14F-4D97-AF65-F5344CB8AC3E}">
        <p14:creationId xmlns:p14="http://schemas.microsoft.com/office/powerpoint/2010/main" val="281803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3DC5-DE6E-4507-8614-947C78049347}"/>
              </a:ext>
            </a:extLst>
          </p:cNvPr>
          <p:cNvSpPr>
            <a:spLocks noGrp="1"/>
          </p:cNvSpPr>
          <p:nvPr>
            <p:ph type="title"/>
          </p:nvPr>
        </p:nvSpPr>
        <p:spPr/>
        <p:txBody>
          <a:bodyPr/>
          <a:lstStyle/>
          <a:p>
            <a:r>
              <a:rPr lang="en-IN" dirty="0"/>
              <a:t>PL/SQL Constants</a:t>
            </a:r>
          </a:p>
        </p:txBody>
      </p:sp>
      <p:sp>
        <p:nvSpPr>
          <p:cNvPr id="3" name="Content Placeholder 2">
            <a:extLst>
              <a:ext uri="{FF2B5EF4-FFF2-40B4-BE49-F238E27FC236}">
                <a16:creationId xmlns:a16="http://schemas.microsoft.com/office/drawing/2014/main" id="{656F2C4B-73EE-472A-B136-ACAAB6C0D7CF}"/>
              </a:ext>
            </a:extLst>
          </p:cNvPr>
          <p:cNvSpPr>
            <a:spLocks noGrp="1"/>
          </p:cNvSpPr>
          <p:nvPr>
            <p:ph idx="1"/>
          </p:nvPr>
        </p:nvSpPr>
        <p:spPr/>
        <p:txBody>
          <a:bodyPr/>
          <a:lstStyle/>
          <a:p>
            <a:r>
              <a:rPr lang="en-US" dirty="0"/>
              <a:t>Unlike a variable, a constant holds a value that does not change throughout the execution of the program.</a:t>
            </a:r>
          </a:p>
          <a:p>
            <a:r>
              <a:rPr lang="en-US" dirty="0"/>
              <a:t>Constants make your code more readable. Consider the following line of code that calculates the list price from price.</a:t>
            </a:r>
            <a:endParaRPr lang="en-IN" dirty="0"/>
          </a:p>
        </p:txBody>
      </p:sp>
      <p:sp>
        <p:nvSpPr>
          <p:cNvPr id="4" name="TextBox 3">
            <a:extLst>
              <a:ext uri="{FF2B5EF4-FFF2-40B4-BE49-F238E27FC236}">
                <a16:creationId xmlns:a16="http://schemas.microsoft.com/office/drawing/2014/main" id="{2903BB8D-9E87-44D0-9119-7701961C0B0B}"/>
              </a:ext>
            </a:extLst>
          </p:cNvPr>
          <p:cNvSpPr txBox="1"/>
          <p:nvPr/>
        </p:nvSpPr>
        <p:spPr>
          <a:xfrm>
            <a:off x="838201" y="3662740"/>
            <a:ext cx="4870141" cy="338554"/>
          </a:xfrm>
          <a:prstGeom prst="rect">
            <a:avLst/>
          </a:prstGeom>
          <a:noFill/>
          <a:ln>
            <a:solidFill>
              <a:srgbClr val="FFC000"/>
            </a:solidFill>
          </a:ln>
        </p:spPr>
        <p:txBody>
          <a:bodyPr wrap="square">
            <a:spAutoFit/>
          </a:bodyPr>
          <a:lstStyle/>
          <a:p>
            <a:r>
              <a:rPr lang="en-US" sz="1600" dirty="0" err="1">
                <a:latin typeface="Consolas" panose="020B0609020204030204" pitchFamily="49" charset="0"/>
              </a:rPr>
              <a:t>l_list_price</a:t>
            </a:r>
            <a:r>
              <a:rPr lang="en-US" sz="1600" dirty="0">
                <a:latin typeface="Consolas" panose="020B0609020204030204" pitchFamily="49" charset="0"/>
              </a:rPr>
              <a:t> :=  </a:t>
            </a:r>
            <a:r>
              <a:rPr lang="en-US" sz="1600" dirty="0" err="1">
                <a:latin typeface="Consolas" panose="020B0609020204030204" pitchFamily="49" charset="0"/>
              </a:rPr>
              <a:t>l_price</a:t>
            </a:r>
            <a:r>
              <a:rPr lang="en-US" sz="1600" dirty="0">
                <a:latin typeface="Consolas" panose="020B0609020204030204" pitchFamily="49" charset="0"/>
              </a:rPr>
              <a:t> + </a:t>
            </a:r>
            <a:r>
              <a:rPr lang="en-US" sz="1600" dirty="0" err="1">
                <a:latin typeface="Consolas" panose="020B0609020204030204" pitchFamily="49" charset="0"/>
              </a:rPr>
              <a:t>l_price</a:t>
            </a:r>
            <a:r>
              <a:rPr lang="en-US" sz="1600" dirty="0">
                <a:latin typeface="Consolas" panose="020B0609020204030204" pitchFamily="49" charset="0"/>
              </a:rPr>
              <a:t> * 0.1;</a:t>
            </a:r>
          </a:p>
        </p:txBody>
      </p:sp>
    </p:spTree>
    <p:extLst>
      <p:ext uri="{BB962C8B-B14F-4D97-AF65-F5344CB8AC3E}">
        <p14:creationId xmlns:p14="http://schemas.microsoft.com/office/powerpoint/2010/main" val="35872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F2B0-440C-4487-A6C2-07124FBA5264}"/>
              </a:ext>
            </a:extLst>
          </p:cNvPr>
          <p:cNvSpPr>
            <a:spLocks noGrp="1"/>
          </p:cNvSpPr>
          <p:nvPr>
            <p:ph type="title"/>
          </p:nvPr>
        </p:nvSpPr>
        <p:spPr/>
        <p:txBody>
          <a:bodyPr/>
          <a:lstStyle/>
          <a:p>
            <a:r>
              <a:rPr lang="en-IN" dirty="0"/>
              <a:t>PL/SQL Constants</a:t>
            </a:r>
          </a:p>
        </p:txBody>
      </p:sp>
      <p:sp>
        <p:nvSpPr>
          <p:cNvPr id="3" name="Content Placeholder 2">
            <a:extLst>
              <a:ext uri="{FF2B5EF4-FFF2-40B4-BE49-F238E27FC236}">
                <a16:creationId xmlns:a16="http://schemas.microsoft.com/office/drawing/2014/main" id="{0B80BD88-1A1F-497B-9706-959607AC17D5}"/>
              </a:ext>
            </a:extLst>
          </p:cNvPr>
          <p:cNvSpPr>
            <a:spLocks noGrp="1"/>
          </p:cNvSpPr>
          <p:nvPr>
            <p:ph idx="1"/>
          </p:nvPr>
        </p:nvSpPr>
        <p:spPr/>
        <p:txBody>
          <a:bodyPr/>
          <a:lstStyle/>
          <a:p>
            <a:r>
              <a:rPr lang="en-US" dirty="0"/>
              <a:t>The following example declares two constants </a:t>
            </a:r>
            <a:r>
              <a:rPr lang="en-US" dirty="0" err="1">
                <a:latin typeface="Consolas" panose="020B0609020204030204" pitchFamily="49" charset="0"/>
              </a:rPr>
              <a:t>co_payment_term</a:t>
            </a:r>
            <a:r>
              <a:rPr lang="en-US" dirty="0"/>
              <a:t> and </a:t>
            </a:r>
            <a:r>
              <a:rPr lang="en-US" dirty="0" err="1">
                <a:latin typeface="Consolas" panose="020B0609020204030204" pitchFamily="49" charset="0"/>
              </a:rPr>
              <a:t>co_payment_status</a:t>
            </a:r>
            <a:r>
              <a:rPr lang="en-US" dirty="0"/>
              <a:t>:</a:t>
            </a:r>
          </a:p>
          <a:p>
            <a:endParaRPr lang="en-US" dirty="0"/>
          </a:p>
          <a:p>
            <a:endParaRPr lang="en-US" dirty="0"/>
          </a:p>
          <a:p>
            <a:endParaRPr lang="en-US" dirty="0"/>
          </a:p>
          <a:p>
            <a:r>
              <a:rPr lang="en-US" dirty="0"/>
              <a:t>If you attempt to change the </a:t>
            </a:r>
            <a:r>
              <a:rPr lang="en-US" dirty="0" err="1"/>
              <a:t>co_payment_term</a:t>
            </a:r>
            <a:r>
              <a:rPr lang="en-US" dirty="0"/>
              <a:t> in the execution section, PL/SQL will issue an error</a:t>
            </a:r>
            <a:endParaRPr lang="en-IN" dirty="0"/>
          </a:p>
        </p:txBody>
      </p:sp>
      <p:sp>
        <p:nvSpPr>
          <p:cNvPr id="4" name="TextBox 3">
            <a:extLst>
              <a:ext uri="{FF2B5EF4-FFF2-40B4-BE49-F238E27FC236}">
                <a16:creationId xmlns:a16="http://schemas.microsoft.com/office/drawing/2014/main" id="{F7936554-44E1-46D1-9B3C-78665C2629E6}"/>
              </a:ext>
            </a:extLst>
          </p:cNvPr>
          <p:cNvSpPr txBox="1"/>
          <p:nvPr/>
        </p:nvSpPr>
        <p:spPr>
          <a:xfrm>
            <a:off x="838199" y="2656991"/>
            <a:ext cx="6397101" cy="1569660"/>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co_payment_term</a:t>
            </a:r>
            <a:r>
              <a:rPr lang="en-US" sz="1600" dirty="0">
                <a:latin typeface="Consolas" panose="020B0609020204030204" pitchFamily="49" charset="0"/>
              </a:rPr>
              <a:t>   CONSTANT NUMBER   := 45; -- days </a:t>
            </a:r>
          </a:p>
          <a:p>
            <a:r>
              <a:rPr lang="en-US" sz="1600" dirty="0">
                <a:latin typeface="Consolas" panose="020B0609020204030204" pitchFamily="49" charset="0"/>
              </a:rPr>
              <a:t>    </a:t>
            </a:r>
            <a:r>
              <a:rPr lang="en-US" sz="1600" dirty="0" err="1">
                <a:latin typeface="Consolas" panose="020B0609020204030204" pitchFamily="49" charset="0"/>
              </a:rPr>
              <a:t>co_payment_status</a:t>
            </a:r>
            <a:r>
              <a:rPr lang="en-US" sz="1600" dirty="0">
                <a:latin typeface="Consolas" panose="020B0609020204030204" pitchFamily="49" charset="0"/>
              </a:rPr>
              <a:t> CONSTANT BOOLEAN  := FALSE; </a:t>
            </a:r>
          </a:p>
          <a:p>
            <a:r>
              <a:rPr lang="en-US" sz="1600" dirty="0">
                <a:latin typeface="Consolas" panose="020B0609020204030204" pitchFamily="49" charset="0"/>
              </a:rPr>
              <a:t>BEGIN</a:t>
            </a:r>
          </a:p>
          <a:p>
            <a:r>
              <a:rPr lang="en-US" sz="1600" dirty="0">
                <a:latin typeface="Consolas" panose="020B0609020204030204" pitchFamily="49" charset="0"/>
              </a:rPr>
              <a:t>    NULL;</a:t>
            </a:r>
          </a:p>
          <a:p>
            <a:r>
              <a:rPr lang="en-US" sz="1600" dirty="0">
                <a:latin typeface="Consolas" panose="020B0609020204030204" pitchFamily="49" charset="0"/>
              </a:rPr>
              <a:t>END;</a:t>
            </a:r>
          </a:p>
        </p:txBody>
      </p:sp>
      <p:sp>
        <p:nvSpPr>
          <p:cNvPr id="11" name="TextBox 10">
            <a:extLst>
              <a:ext uri="{FF2B5EF4-FFF2-40B4-BE49-F238E27FC236}">
                <a16:creationId xmlns:a16="http://schemas.microsoft.com/office/drawing/2014/main" id="{5478A17B-D7A2-42A0-B48B-294397DE5A37}"/>
              </a:ext>
            </a:extLst>
          </p:cNvPr>
          <p:cNvSpPr txBox="1"/>
          <p:nvPr/>
        </p:nvSpPr>
        <p:spPr>
          <a:xfrm>
            <a:off x="838199" y="5058017"/>
            <a:ext cx="6397101" cy="1569660"/>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co_payment_term</a:t>
            </a:r>
            <a:r>
              <a:rPr lang="en-US" sz="1600" dirty="0">
                <a:latin typeface="Consolas" panose="020B0609020204030204" pitchFamily="49" charset="0"/>
              </a:rPr>
              <a:t>   CONSTANT NUMBER   := 45; -- days </a:t>
            </a:r>
          </a:p>
          <a:p>
            <a:r>
              <a:rPr lang="en-US" sz="1600" dirty="0">
                <a:latin typeface="Consolas" panose="020B0609020204030204" pitchFamily="49" charset="0"/>
              </a:rPr>
              <a:t>    </a:t>
            </a:r>
            <a:r>
              <a:rPr lang="en-US" sz="1600" dirty="0" err="1">
                <a:latin typeface="Consolas" panose="020B0609020204030204" pitchFamily="49" charset="0"/>
              </a:rPr>
              <a:t>co_payment_status</a:t>
            </a:r>
            <a:r>
              <a:rPr lang="en-US" sz="1600" dirty="0">
                <a:latin typeface="Consolas" panose="020B0609020204030204" pitchFamily="49" charset="0"/>
              </a:rPr>
              <a:t> CONSTANT BOOLEAN  := FALSE; </a:t>
            </a:r>
          </a:p>
          <a:p>
            <a:r>
              <a:rPr lang="en-US" sz="1600" dirty="0">
                <a:latin typeface="Consolas" panose="020B0609020204030204" pitchFamily="49" charset="0"/>
              </a:rPr>
              <a:t>BEGIN</a:t>
            </a:r>
          </a:p>
          <a:p>
            <a:r>
              <a:rPr lang="en-US" sz="1600" dirty="0">
                <a:latin typeface="Consolas" panose="020B0609020204030204" pitchFamily="49" charset="0"/>
              </a:rPr>
              <a:t>    </a:t>
            </a:r>
            <a:r>
              <a:rPr lang="en-US" sz="1600" dirty="0" err="1">
                <a:latin typeface="Consolas" panose="020B0609020204030204" pitchFamily="49" charset="0"/>
              </a:rPr>
              <a:t>co_payment_term</a:t>
            </a:r>
            <a:r>
              <a:rPr lang="en-US" sz="1600" dirty="0">
                <a:latin typeface="Consolas" panose="020B0609020204030204" pitchFamily="49" charset="0"/>
              </a:rPr>
              <a:t> := 30; -- error</a:t>
            </a:r>
          </a:p>
          <a:p>
            <a:r>
              <a:rPr lang="en-US" sz="1600" dirty="0">
                <a:latin typeface="Consolas" panose="020B0609020204030204" pitchFamily="49" charset="0"/>
              </a:rPr>
              <a:t>END;</a:t>
            </a:r>
          </a:p>
        </p:txBody>
      </p:sp>
    </p:spTree>
    <p:extLst>
      <p:ext uri="{BB962C8B-B14F-4D97-AF65-F5344CB8AC3E}">
        <p14:creationId xmlns:p14="http://schemas.microsoft.com/office/powerpoint/2010/main" val="384944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7DE0-2128-497D-A39A-4BA487938F54}"/>
              </a:ext>
            </a:extLst>
          </p:cNvPr>
          <p:cNvSpPr>
            <a:spLocks noGrp="1"/>
          </p:cNvSpPr>
          <p:nvPr>
            <p:ph type="title"/>
          </p:nvPr>
        </p:nvSpPr>
        <p:spPr/>
        <p:txBody>
          <a:bodyPr/>
          <a:lstStyle/>
          <a:p>
            <a:r>
              <a:rPr lang="en-IN" dirty="0"/>
              <a:t>PL/SQL Constants</a:t>
            </a:r>
          </a:p>
        </p:txBody>
      </p:sp>
      <p:sp>
        <p:nvSpPr>
          <p:cNvPr id="3" name="Content Placeholder 2">
            <a:extLst>
              <a:ext uri="{FF2B5EF4-FFF2-40B4-BE49-F238E27FC236}">
                <a16:creationId xmlns:a16="http://schemas.microsoft.com/office/drawing/2014/main" id="{D73E1C3B-0840-4AAF-B22E-0A5AB77EA79F}"/>
              </a:ext>
            </a:extLst>
          </p:cNvPr>
          <p:cNvSpPr>
            <a:spLocks noGrp="1"/>
          </p:cNvSpPr>
          <p:nvPr>
            <p:ph idx="1"/>
          </p:nvPr>
        </p:nvSpPr>
        <p:spPr/>
        <p:txBody>
          <a:bodyPr/>
          <a:lstStyle/>
          <a:p>
            <a:r>
              <a:rPr lang="en-US" dirty="0"/>
              <a:t>The following illustrates how to declare a constant whose value is derived from an expression:</a:t>
            </a:r>
            <a:endParaRPr lang="en-IN" dirty="0"/>
          </a:p>
        </p:txBody>
      </p:sp>
      <p:sp>
        <p:nvSpPr>
          <p:cNvPr id="4" name="TextBox 3">
            <a:extLst>
              <a:ext uri="{FF2B5EF4-FFF2-40B4-BE49-F238E27FC236}">
                <a16:creationId xmlns:a16="http://schemas.microsoft.com/office/drawing/2014/main" id="{C4F4B6C6-6600-421E-83E5-64E8CE2D71B1}"/>
              </a:ext>
            </a:extLst>
          </p:cNvPr>
          <p:cNvSpPr txBox="1"/>
          <p:nvPr/>
        </p:nvSpPr>
        <p:spPr>
          <a:xfrm>
            <a:off x="838200" y="2767578"/>
            <a:ext cx="6423734" cy="1815882"/>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 </a:t>
            </a:r>
          </a:p>
          <a:p>
            <a:r>
              <a:rPr lang="en-US" sz="1600" dirty="0">
                <a:latin typeface="Consolas" panose="020B0609020204030204" pitchFamily="49" charset="0"/>
              </a:rPr>
              <a:t>    </a:t>
            </a:r>
            <a:r>
              <a:rPr lang="en-US" sz="1600" dirty="0" err="1">
                <a:latin typeface="Consolas" panose="020B0609020204030204" pitchFamily="49" charset="0"/>
              </a:rPr>
              <a:t>co_pi</a:t>
            </a:r>
            <a:r>
              <a:rPr lang="en-US" sz="1600" dirty="0">
                <a:latin typeface="Consolas" panose="020B0609020204030204" pitchFamily="49" charset="0"/>
              </a:rPr>
              <a:t>     CONSTANT REAL := 3.14159;</a:t>
            </a:r>
          </a:p>
          <a:p>
            <a:r>
              <a:rPr lang="en-US" sz="1600" dirty="0">
                <a:latin typeface="Consolas" panose="020B0609020204030204" pitchFamily="49" charset="0"/>
              </a:rPr>
              <a:t>    </a:t>
            </a:r>
            <a:r>
              <a:rPr lang="en-US" sz="1600" dirty="0" err="1">
                <a:latin typeface="Consolas" panose="020B0609020204030204" pitchFamily="49" charset="0"/>
              </a:rPr>
              <a:t>co_radius</a:t>
            </a:r>
            <a:r>
              <a:rPr lang="en-US" sz="1600" dirty="0">
                <a:latin typeface="Consolas" panose="020B0609020204030204" pitchFamily="49" charset="0"/>
              </a:rPr>
              <a:t> CONSTANT REAL := 10;</a:t>
            </a:r>
          </a:p>
          <a:p>
            <a:r>
              <a:rPr lang="en-US" sz="1600" dirty="0">
                <a:latin typeface="Consolas" panose="020B0609020204030204" pitchFamily="49" charset="0"/>
              </a:rPr>
              <a:t>    </a:t>
            </a:r>
            <a:r>
              <a:rPr lang="en-US" sz="1600" dirty="0" err="1">
                <a:latin typeface="Consolas" panose="020B0609020204030204" pitchFamily="49" charset="0"/>
              </a:rPr>
              <a:t>co_area</a:t>
            </a:r>
            <a:r>
              <a:rPr lang="en-US" sz="1600" dirty="0">
                <a:latin typeface="Consolas" panose="020B0609020204030204" pitchFamily="49" charset="0"/>
              </a:rPr>
              <a:t>   CONSTANT REAL := (</a:t>
            </a:r>
            <a:r>
              <a:rPr lang="en-US" sz="1600" dirty="0" err="1">
                <a:latin typeface="Consolas" panose="020B0609020204030204" pitchFamily="49" charset="0"/>
              </a:rPr>
              <a:t>co_pi</a:t>
            </a:r>
            <a:r>
              <a:rPr lang="en-US" sz="1600" dirty="0">
                <a:latin typeface="Consolas" panose="020B0609020204030204" pitchFamily="49" charset="0"/>
              </a:rPr>
              <a:t> * </a:t>
            </a:r>
            <a:r>
              <a:rPr lang="en-US" sz="1600" dirty="0" err="1">
                <a:latin typeface="Consolas" panose="020B0609020204030204" pitchFamily="49" charset="0"/>
              </a:rPr>
              <a:t>co_radius</a:t>
            </a:r>
            <a:r>
              <a:rPr lang="en-US" sz="1600" dirty="0">
                <a:latin typeface="Consolas" panose="020B0609020204030204" pitchFamily="49" charset="0"/>
              </a:rPr>
              <a:t>**2);</a:t>
            </a:r>
          </a:p>
          <a:p>
            <a:r>
              <a:rPr lang="en-US" sz="1600" dirty="0">
                <a:latin typeface="Consolas" panose="020B0609020204030204" pitchFamily="49" charset="0"/>
              </a:rPr>
              <a:t>BEGIN</a:t>
            </a:r>
          </a:p>
          <a:p>
            <a:r>
              <a:rPr lang="en-US" sz="1600" dirty="0">
                <a:latin typeface="Consolas" panose="020B0609020204030204" pitchFamily="49" charset="0"/>
              </a:rPr>
              <a:t>    DBMS_OUTPUT.PUT_LINE(</a:t>
            </a:r>
            <a:r>
              <a:rPr lang="en-US" sz="1600" dirty="0" err="1">
                <a:latin typeface="Consolas" panose="020B0609020204030204" pitchFamily="49" charset="0"/>
              </a:rPr>
              <a:t>co_area</a:t>
            </a:r>
            <a:r>
              <a:rPr lang="en-US" sz="1600" dirty="0">
                <a:latin typeface="Consolas" panose="020B0609020204030204" pitchFamily="49" charset="0"/>
              </a:rPr>
              <a:t>);</a:t>
            </a:r>
          </a:p>
          <a:p>
            <a:r>
              <a:rPr lang="en-US" sz="1600" dirty="0">
                <a:latin typeface="Consolas" panose="020B0609020204030204" pitchFamily="49" charset="0"/>
              </a:rPr>
              <a:t>END;</a:t>
            </a:r>
          </a:p>
        </p:txBody>
      </p:sp>
    </p:spTree>
    <p:extLst>
      <p:ext uri="{BB962C8B-B14F-4D97-AF65-F5344CB8AC3E}">
        <p14:creationId xmlns:p14="http://schemas.microsoft.com/office/powerpoint/2010/main" val="314181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6E55-F78E-4034-A54F-EE618B4D79A7}"/>
              </a:ext>
            </a:extLst>
          </p:cNvPr>
          <p:cNvSpPr>
            <a:spLocks noGrp="1"/>
          </p:cNvSpPr>
          <p:nvPr>
            <p:ph type="title"/>
          </p:nvPr>
        </p:nvSpPr>
        <p:spPr/>
        <p:txBody>
          <a:bodyPr/>
          <a:lstStyle/>
          <a:p>
            <a:r>
              <a:rPr lang="en-IN" dirty="0"/>
              <a:t>Section 2. Conditional control</a:t>
            </a:r>
          </a:p>
        </p:txBody>
      </p:sp>
      <p:sp>
        <p:nvSpPr>
          <p:cNvPr id="3" name="Content Placeholder 2">
            <a:extLst>
              <a:ext uri="{FF2B5EF4-FFF2-40B4-BE49-F238E27FC236}">
                <a16:creationId xmlns:a16="http://schemas.microsoft.com/office/drawing/2014/main" id="{BF7885E7-11FD-42BE-930B-339E966ED88B}"/>
              </a:ext>
            </a:extLst>
          </p:cNvPr>
          <p:cNvSpPr>
            <a:spLocks noGrp="1"/>
          </p:cNvSpPr>
          <p:nvPr>
            <p:ph idx="1"/>
          </p:nvPr>
        </p:nvSpPr>
        <p:spPr/>
        <p:txBody>
          <a:bodyPr>
            <a:normAutofit lnSpcReduction="10000"/>
          </a:bodyPr>
          <a:lstStyle/>
          <a:p>
            <a:r>
              <a:rPr lang="en-IN" dirty="0"/>
              <a:t>IF statements</a:t>
            </a:r>
          </a:p>
          <a:p>
            <a:pPr lvl="1"/>
            <a:r>
              <a:rPr lang="en-US" dirty="0"/>
              <a:t>introduce you various IF statement to either execute or skip a sequence of statements based on a condition.</a:t>
            </a:r>
          </a:p>
          <a:p>
            <a:r>
              <a:rPr lang="en-IN" dirty="0"/>
              <a:t>CASE statements</a:t>
            </a:r>
          </a:p>
          <a:p>
            <a:pPr lvl="1"/>
            <a:r>
              <a:rPr lang="en-US" dirty="0"/>
              <a:t>learn how to choose one sequence of statements out of many possible sequences to execute.</a:t>
            </a:r>
          </a:p>
          <a:p>
            <a:r>
              <a:rPr lang="en-US" dirty="0"/>
              <a:t>GOTO</a:t>
            </a:r>
          </a:p>
          <a:p>
            <a:pPr lvl="1"/>
            <a:r>
              <a:rPr lang="en-US" dirty="0"/>
              <a:t>explain the GOTO statement and shows how to use it to transfer control to a labeled block or statement.</a:t>
            </a:r>
          </a:p>
          <a:p>
            <a:r>
              <a:rPr lang="en-US" dirty="0"/>
              <a:t>NULL statements</a:t>
            </a:r>
          </a:p>
          <a:p>
            <a:pPr lvl="1"/>
            <a:r>
              <a:rPr lang="en-US" dirty="0"/>
              <a:t>show you how to use the NULL statement to make the code more clearer.</a:t>
            </a:r>
            <a:endParaRPr lang="en-IN" dirty="0"/>
          </a:p>
        </p:txBody>
      </p:sp>
    </p:spTree>
    <p:extLst>
      <p:ext uri="{BB962C8B-B14F-4D97-AF65-F5344CB8AC3E}">
        <p14:creationId xmlns:p14="http://schemas.microsoft.com/office/powerpoint/2010/main" val="66156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588D-BAB5-4EFD-B302-D5EC6EE6115B}"/>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78C35D43-4774-45DF-8A3F-2E01C192A54F}"/>
              </a:ext>
            </a:extLst>
          </p:cNvPr>
          <p:cNvSpPr>
            <a:spLocks noGrp="1"/>
          </p:cNvSpPr>
          <p:nvPr>
            <p:ph idx="1"/>
          </p:nvPr>
        </p:nvSpPr>
        <p:spPr/>
        <p:txBody>
          <a:bodyPr/>
          <a:lstStyle/>
          <a:p>
            <a:r>
              <a:rPr lang="en-US" dirty="0"/>
              <a:t>The IF statement allows you to either execute or skip a sequence of statements, depending on a condition. The IF statement has the three forms:</a:t>
            </a:r>
          </a:p>
          <a:p>
            <a:pPr lvl="1"/>
            <a:r>
              <a:rPr lang="en-US" dirty="0"/>
              <a:t>IF THEN</a:t>
            </a:r>
          </a:p>
          <a:p>
            <a:pPr lvl="1"/>
            <a:r>
              <a:rPr lang="en-US" dirty="0"/>
              <a:t>IF THEN ELSE</a:t>
            </a:r>
          </a:p>
          <a:p>
            <a:pPr lvl="1"/>
            <a:r>
              <a:rPr lang="en-US" dirty="0"/>
              <a:t>IF THEN ELSIF</a:t>
            </a:r>
            <a:endParaRPr lang="en-IN" dirty="0"/>
          </a:p>
        </p:txBody>
      </p:sp>
    </p:spTree>
    <p:extLst>
      <p:ext uri="{BB962C8B-B14F-4D97-AF65-F5344CB8AC3E}">
        <p14:creationId xmlns:p14="http://schemas.microsoft.com/office/powerpoint/2010/main" val="328798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E101-ECF7-4996-84A1-166AB394A194}"/>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F29E2298-39CC-4B6A-96F3-1B3C003FD60B}"/>
              </a:ext>
            </a:extLst>
          </p:cNvPr>
          <p:cNvSpPr>
            <a:spLocks noGrp="1"/>
          </p:cNvSpPr>
          <p:nvPr>
            <p:ph idx="1"/>
          </p:nvPr>
        </p:nvSpPr>
        <p:spPr/>
        <p:txBody>
          <a:bodyPr/>
          <a:lstStyle/>
          <a:p>
            <a:r>
              <a:rPr lang="en-US" dirty="0"/>
              <a:t>The following illustrates the structure of the IF THEN statement:</a:t>
            </a:r>
          </a:p>
          <a:p>
            <a:endParaRPr lang="en-US" dirty="0"/>
          </a:p>
          <a:p>
            <a:endParaRPr lang="en-US" dirty="0"/>
          </a:p>
          <a:p>
            <a:r>
              <a:rPr lang="en-US" dirty="0"/>
              <a:t>The condition is a Boolean expression that always evaluates to TRUE, FALSE, or NULL.</a:t>
            </a:r>
          </a:p>
          <a:p>
            <a:r>
              <a:rPr lang="en-US" dirty="0"/>
              <a:t>If the condition evaluates to TRUE, the statements after the THEN execute. Otherwise, the IF statement does nothing.</a:t>
            </a:r>
          </a:p>
          <a:p>
            <a:endParaRPr lang="en-IN" dirty="0"/>
          </a:p>
        </p:txBody>
      </p:sp>
      <p:sp>
        <p:nvSpPr>
          <p:cNvPr id="4" name="TextBox 3">
            <a:extLst>
              <a:ext uri="{FF2B5EF4-FFF2-40B4-BE49-F238E27FC236}">
                <a16:creationId xmlns:a16="http://schemas.microsoft.com/office/drawing/2014/main" id="{E2F5C1A6-90B8-45D7-ABA0-622809723583}"/>
              </a:ext>
            </a:extLst>
          </p:cNvPr>
          <p:cNvSpPr txBox="1"/>
          <p:nvPr/>
        </p:nvSpPr>
        <p:spPr>
          <a:xfrm>
            <a:off x="838200" y="2403594"/>
            <a:ext cx="6423734" cy="830997"/>
          </a:xfrm>
          <a:prstGeom prst="rect">
            <a:avLst/>
          </a:prstGeom>
          <a:noFill/>
          <a:ln>
            <a:solidFill>
              <a:srgbClr val="FFC000"/>
            </a:solidFill>
          </a:ln>
        </p:spPr>
        <p:txBody>
          <a:bodyPr wrap="square">
            <a:spAutoFit/>
          </a:bodyPr>
          <a:lstStyle/>
          <a:p>
            <a:r>
              <a:rPr lang="en-US" sz="1600" dirty="0">
                <a:latin typeface="Consolas" panose="020B0609020204030204" pitchFamily="49" charset="0"/>
              </a:rPr>
              <a:t>IF condition THEN</a:t>
            </a:r>
          </a:p>
          <a:p>
            <a:r>
              <a:rPr lang="en-US" sz="1600" dirty="0">
                <a:latin typeface="Consolas" panose="020B0609020204030204" pitchFamily="49" charset="0"/>
              </a:rPr>
              <a:t>    statements;</a:t>
            </a:r>
          </a:p>
          <a:p>
            <a:r>
              <a:rPr lang="en-US" sz="1600" dirty="0">
                <a:latin typeface="Consolas" panose="020B0609020204030204" pitchFamily="49" charset="0"/>
              </a:rPr>
              <a:t>END IF;</a:t>
            </a:r>
          </a:p>
        </p:txBody>
      </p:sp>
    </p:spTree>
    <p:extLst>
      <p:ext uri="{BB962C8B-B14F-4D97-AF65-F5344CB8AC3E}">
        <p14:creationId xmlns:p14="http://schemas.microsoft.com/office/powerpoint/2010/main" val="357400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066E-6393-4686-B8BF-FD102CEBEED5}"/>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D9D66D1B-A062-46EF-B854-A7AA808EBCA0}"/>
              </a:ext>
            </a:extLst>
          </p:cNvPr>
          <p:cNvSpPr>
            <a:spLocks noGrp="1"/>
          </p:cNvSpPr>
          <p:nvPr>
            <p:ph idx="1"/>
          </p:nvPr>
        </p:nvSpPr>
        <p:spPr/>
        <p:txBody>
          <a:bodyPr/>
          <a:lstStyle/>
          <a:p>
            <a:r>
              <a:rPr lang="en-US" dirty="0"/>
              <a:t>PL/SQL IF THEN statement example</a:t>
            </a:r>
          </a:p>
          <a:p>
            <a:pPr lvl="1"/>
            <a:r>
              <a:rPr lang="en-US" dirty="0"/>
              <a:t>In the following example, the statements between THEN and END IF execute because the sales revenue is greater than 100,000.</a:t>
            </a:r>
            <a:endParaRPr lang="en-IN" dirty="0"/>
          </a:p>
        </p:txBody>
      </p:sp>
      <p:sp>
        <p:nvSpPr>
          <p:cNvPr id="5" name="TextBox 4">
            <a:extLst>
              <a:ext uri="{FF2B5EF4-FFF2-40B4-BE49-F238E27FC236}">
                <a16:creationId xmlns:a16="http://schemas.microsoft.com/office/drawing/2014/main" id="{82AB8952-0CD3-41E5-B7D3-A5173B62CED6}"/>
              </a:ext>
            </a:extLst>
          </p:cNvPr>
          <p:cNvSpPr txBox="1"/>
          <p:nvPr/>
        </p:nvSpPr>
        <p:spPr>
          <a:xfrm>
            <a:off x="838200" y="3093353"/>
            <a:ext cx="6423734" cy="1815882"/>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 </a:t>
            </a:r>
            <a:r>
              <a:rPr lang="en-US" sz="1600" dirty="0" err="1">
                <a:latin typeface="Consolas" panose="020B0609020204030204" pitchFamily="49" charset="0"/>
              </a:rPr>
              <a:t>n_sales</a:t>
            </a:r>
            <a:r>
              <a:rPr lang="en-US" sz="1600" dirty="0">
                <a:latin typeface="Consolas" panose="020B0609020204030204" pitchFamily="49" charset="0"/>
              </a:rPr>
              <a:t> NUMBER := 2000000; </a:t>
            </a:r>
          </a:p>
          <a:p>
            <a:r>
              <a:rPr lang="en-US" sz="1600" dirty="0">
                <a:latin typeface="Consolas" panose="020B0609020204030204" pitchFamily="49" charset="0"/>
              </a:rPr>
              <a:t>BEGIN </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100000 THEN </a:t>
            </a:r>
          </a:p>
          <a:p>
            <a:r>
              <a:rPr lang="en-US" sz="1600" dirty="0">
                <a:latin typeface="Consolas" panose="020B0609020204030204" pitchFamily="49" charset="0"/>
              </a:rPr>
              <a:t>      DBMS_OUTPUT.PUT_LINE( 'Sales revenue is greater than 100K ' ); </a:t>
            </a:r>
          </a:p>
          <a:p>
            <a:r>
              <a:rPr lang="en-US" sz="1600" dirty="0">
                <a:latin typeface="Consolas" panose="020B0609020204030204" pitchFamily="49" charset="0"/>
              </a:rPr>
              <a:t>   END IF; </a:t>
            </a:r>
          </a:p>
          <a:p>
            <a:r>
              <a:rPr lang="en-US" sz="1600" dirty="0">
                <a:latin typeface="Consolas" panose="020B0609020204030204" pitchFamily="49" charset="0"/>
              </a:rPr>
              <a:t>END;</a:t>
            </a:r>
          </a:p>
        </p:txBody>
      </p:sp>
    </p:spTree>
    <p:extLst>
      <p:ext uri="{BB962C8B-B14F-4D97-AF65-F5344CB8AC3E}">
        <p14:creationId xmlns:p14="http://schemas.microsoft.com/office/powerpoint/2010/main" val="418907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07C9-749F-4374-A554-314ECF5B901A}"/>
              </a:ext>
            </a:extLst>
          </p:cNvPr>
          <p:cNvSpPr>
            <a:spLocks noGrp="1"/>
          </p:cNvSpPr>
          <p:nvPr>
            <p:ph type="title"/>
          </p:nvPr>
        </p:nvSpPr>
        <p:spPr/>
        <p:txBody>
          <a:bodyPr/>
          <a:lstStyle/>
          <a:p>
            <a:r>
              <a:rPr lang="en-IN" b="0" i="0" dirty="0">
                <a:solidFill>
                  <a:srgbClr val="E3E3E3"/>
                </a:solidFill>
                <a:effectLst/>
                <a:latin typeface="-apple-system"/>
              </a:rPr>
              <a:t>PL/SQL IF Statement</a:t>
            </a:r>
            <a:endParaRPr lang="en-IN" dirty="0"/>
          </a:p>
        </p:txBody>
      </p:sp>
      <p:sp>
        <p:nvSpPr>
          <p:cNvPr id="3" name="Content Placeholder 2">
            <a:extLst>
              <a:ext uri="{FF2B5EF4-FFF2-40B4-BE49-F238E27FC236}">
                <a16:creationId xmlns:a16="http://schemas.microsoft.com/office/drawing/2014/main" id="{F07BD4EF-5B98-4FB9-9E27-489C6A97159E}"/>
              </a:ext>
            </a:extLst>
          </p:cNvPr>
          <p:cNvSpPr>
            <a:spLocks noGrp="1"/>
          </p:cNvSpPr>
          <p:nvPr>
            <p:ph idx="1"/>
          </p:nvPr>
        </p:nvSpPr>
        <p:spPr/>
        <p:txBody>
          <a:bodyPr/>
          <a:lstStyle/>
          <a:p>
            <a:r>
              <a:rPr lang="en-US" b="0" i="0" dirty="0">
                <a:solidFill>
                  <a:srgbClr val="E3E3E3"/>
                </a:solidFill>
                <a:effectLst/>
              </a:rPr>
              <a:t>PL/SQL IF THEN ELSE statement</a:t>
            </a:r>
          </a:p>
          <a:p>
            <a:pPr lvl="1"/>
            <a:r>
              <a:rPr lang="en-US" b="0" i="0" dirty="0">
                <a:solidFill>
                  <a:srgbClr val="E3E3E3"/>
                </a:solidFill>
                <a:effectLst/>
              </a:rPr>
              <a:t>The IF THEN ELSE statement has the following structure:</a:t>
            </a:r>
          </a:p>
          <a:p>
            <a:pPr lvl="1"/>
            <a:endParaRPr lang="en-US" dirty="0">
              <a:solidFill>
                <a:srgbClr val="E3E3E3"/>
              </a:solidFill>
            </a:endParaRPr>
          </a:p>
          <a:p>
            <a:pPr lvl="1"/>
            <a:endParaRPr lang="en-US" b="0" i="0" dirty="0">
              <a:solidFill>
                <a:srgbClr val="E3E3E3"/>
              </a:solidFill>
              <a:effectLst/>
            </a:endParaRPr>
          </a:p>
          <a:p>
            <a:pPr lvl="1"/>
            <a:endParaRPr lang="en-US" dirty="0">
              <a:solidFill>
                <a:srgbClr val="E3E3E3"/>
              </a:solidFill>
            </a:endParaRPr>
          </a:p>
          <a:p>
            <a:pPr lvl="1"/>
            <a:endParaRPr lang="en-US" b="0" i="0" dirty="0">
              <a:solidFill>
                <a:srgbClr val="E3E3E3"/>
              </a:solidFill>
              <a:effectLst/>
            </a:endParaRPr>
          </a:p>
          <a:p>
            <a:pPr lvl="1"/>
            <a:r>
              <a:rPr lang="en-US" b="0" i="0" dirty="0">
                <a:solidFill>
                  <a:srgbClr val="E3E3E3"/>
                </a:solidFill>
                <a:effectLst/>
              </a:rPr>
              <a:t>If the condition evaluates to TRUE, then the statements between THEN and ELSE execute. In case the condition evaluates to FALSE or NULL, the </a:t>
            </a:r>
            <a:r>
              <a:rPr lang="en-US" b="0" i="0" dirty="0" err="1">
                <a:solidFill>
                  <a:srgbClr val="E3E3E3"/>
                </a:solidFill>
                <a:effectLst/>
              </a:rPr>
              <a:t>else_statements</a:t>
            </a:r>
            <a:r>
              <a:rPr lang="en-US" b="0" i="0" dirty="0">
                <a:solidFill>
                  <a:srgbClr val="E3E3E3"/>
                </a:solidFill>
                <a:effectLst/>
              </a:rPr>
              <a:t> between ELSE and END IF executes.</a:t>
            </a:r>
          </a:p>
          <a:p>
            <a:endParaRPr lang="en-US" b="0" i="0" dirty="0">
              <a:solidFill>
                <a:srgbClr val="E3E3E3"/>
              </a:solidFill>
              <a:effectLst/>
            </a:endParaRPr>
          </a:p>
          <a:p>
            <a:endParaRPr lang="en-IN" dirty="0"/>
          </a:p>
        </p:txBody>
      </p:sp>
      <p:sp>
        <p:nvSpPr>
          <p:cNvPr id="4" name="TextBox 3">
            <a:extLst>
              <a:ext uri="{FF2B5EF4-FFF2-40B4-BE49-F238E27FC236}">
                <a16:creationId xmlns:a16="http://schemas.microsoft.com/office/drawing/2014/main" id="{4DF11541-1C39-401D-92AE-8E8D9D1B6C65}"/>
              </a:ext>
            </a:extLst>
          </p:cNvPr>
          <p:cNvSpPr txBox="1"/>
          <p:nvPr/>
        </p:nvSpPr>
        <p:spPr>
          <a:xfrm>
            <a:off x="838200" y="2767280"/>
            <a:ext cx="6423734" cy="1323439"/>
          </a:xfrm>
          <a:prstGeom prst="rect">
            <a:avLst/>
          </a:prstGeom>
          <a:noFill/>
          <a:ln>
            <a:solidFill>
              <a:srgbClr val="FFC000"/>
            </a:solidFill>
          </a:ln>
        </p:spPr>
        <p:txBody>
          <a:bodyPr wrap="square">
            <a:spAutoFit/>
          </a:bodyPr>
          <a:lstStyle/>
          <a:p>
            <a:r>
              <a:rPr lang="en-US" sz="1600" dirty="0">
                <a:latin typeface="Consolas" panose="020B0609020204030204" pitchFamily="49" charset="0"/>
              </a:rPr>
              <a:t>IF condition THEN</a:t>
            </a:r>
          </a:p>
          <a:p>
            <a:r>
              <a:rPr lang="en-US" sz="1600" dirty="0">
                <a:latin typeface="Consolas" panose="020B0609020204030204" pitchFamily="49" charset="0"/>
              </a:rPr>
              <a:t>    statements;</a:t>
            </a:r>
          </a:p>
          <a:p>
            <a:r>
              <a:rPr lang="en-US" sz="1600" dirty="0">
                <a:latin typeface="Consolas" panose="020B0609020204030204" pitchFamily="49" charset="0"/>
              </a:rPr>
              <a:t>ELSE</a:t>
            </a:r>
          </a:p>
          <a:p>
            <a:r>
              <a:rPr lang="en-US" sz="1600" dirty="0">
                <a:latin typeface="Consolas" panose="020B0609020204030204" pitchFamily="49" charset="0"/>
              </a:rPr>
              <a:t>    </a:t>
            </a:r>
            <a:r>
              <a:rPr lang="en-US" sz="1600" dirty="0" err="1">
                <a:latin typeface="Consolas" panose="020B0609020204030204" pitchFamily="49" charset="0"/>
              </a:rPr>
              <a:t>else_statements</a:t>
            </a:r>
            <a:r>
              <a:rPr lang="en-US" sz="1600" dirty="0">
                <a:latin typeface="Consolas" panose="020B0609020204030204" pitchFamily="49" charset="0"/>
              </a:rPr>
              <a:t>;</a:t>
            </a:r>
          </a:p>
          <a:p>
            <a:r>
              <a:rPr lang="en-US" sz="1600" dirty="0">
                <a:latin typeface="Consolas" panose="020B0609020204030204" pitchFamily="49" charset="0"/>
              </a:rPr>
              <a:t>END IF;</a:t>
            </a:r>
          </a:p>
        </p:txBody>
      </p:sp>
    </p:spTree>
    <p:extLst>
      <p:ext uri="{BB962C8B-B14F-4D97-AF65-F5344CB8AC3E}">
        <p14:creationId xmlns:p14="http://schemas.microsoft.com/office/powerpoint/2010/main" val="106954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C71D-DE1D-4BDD-A35D-9F38B12EB32A}"/>
              </a:ext>
            </a:extLst>
          </p:cNvPr>
          <p:cNvSpPr>
            <a:spLocks noGrp="1"/>
          </p:cNvSpPr>
          <p:nvPr>
            <p:ph type="title"/>
          </p:nvPr>
        </p:nvSpPr>
        <p:spPr/>
        <p:txBody>
          <a:bodyPr/>
          <a:lstStyle/>
          <a:p>
            <a:r>
              <a:rPr lang="en-IN" dirty="0"/>
              <a:t>PL/SQL IF Statement</a:t>
            </a:r>
          </a:p>
        </p:txBody>
      </p:sp>
      <p:sp>
        <p:nvSpPr>
          <p:cNvPr id="3" name="Content Placeholder 2">
            <a:extLst>
              <a:ext uri="{FF2B5EF4-FFF2-40B4-BE49-F238E27FC236}">
                <a16:creationId xmlns:a16="http://schemas.microsoft.com/office/drawing/2014/main" id="{D3EF1280-5A2D-4448-BBF6-57A4803A8965}"/>
              </a:ext>
            </a:extLst>
          </p:cNvPr>
          <p:cNvSpPr>
            <a:spLocks noGrp="1"/>
          </p:cNvSpPr>
          <p:nvPr>
            <p:ph idx="1"/>
          </p:nvPr>
        </p:nvSpPr>
        <p:spPr/>
        <p:txBody>
          <a:bodyPr/>
          <a:lstStyle/>
          <a:p>
            <a:r>
              <a:rPr lang="en-US" dirty="0"/>
              <a:t>The following example sets the sales commission to 10% if the sales revenue is greater than 200,000. Otherwise, the sales commission is set to 5%.</a:t>
            </a:r>
          </a:p>
          <a:p>
            <a:endParaRPr lang="en-IN" dirty="0"/>
          </a:p>
        </p:txBody>
      </p:sp>
      <p:sp>
        <p:nvSpPr>
          <p:cNvPr id="4" name="TextBox 3">
            <a:extLst>
              <a:ext uri="{FF2B5EF4-FFF2-40B4-BE49-F238E27FC236}">
                <a16:creationId xmlns:a16="http://schemas.microsoft.com/office/drawing/2014/main" id="{D2B97A2E-B37E-42FA-AACE-39CE3C50104F}"/>
              </a:ext>
            </a:extLst>
          </p:cNvPr>
          <p:cNvSpPr txBox="1"/>
          <p:nvPr/>
        </p:nvSpPr>
        <p:spPr>
          <a:xfrm>
            <a:off x="838199" y="3140142"/>
            <a:ext cx="6734453" cy="2800767"/>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n_sales</a:t>
            </a:r>
            <a:r>
              <a:rPr lang="en-US" sz="1600" dirty="0">
                <a:latin typeface="Consolas" panose="020B0609020204030204" pitchFamily="49" charset="0"/>
              </a:rPr>
              <a:t> NUMBER := 300000;</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NUMBER( 10, 2 ) := 0;</a:t>
            </a:r>
          </a:p>
          <a:p>
            <a:r>
              <a:rPr lang="en-US" sz="1600" dirty="0">
                <a:latin typeface="Consolas" panose="020B0609020204030204" pitchFamily="49" charset="0"/>
              </a:rPr>
              <a:t>BEGIN</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200000 THEN</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0.1;</a:t>
            </a:r>
          </a:p>
          <a:p>
            <a:r>
              <a:rPr lang="en-US" sz="1600" dirty="0">
                <a:latin typeface="Consolas" panose="020B0609020204030204" pitchFamily="49" charset="0"/>
              </a:rPr>
              <a:t>  ELSE</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0.05;</a:t>
            </a:r>
          </a:p>
          <a:p>
            <a:r>
              <a:rPr lang="en-US" sz="1600" dirty="0">
                <a:latin typeface="Consolas" panose="020B0609020204030204" pitchFamily="49" charset="0"/>
              </a:rPr>
              <a:t>  END IF;</a:t>
            </a:r>
          </a:p>
          <a:p>
            <a:r>
              <a:rPr lang="en-US" sz="1600" dirty="0">
                <a:latin typeface="Consolas" panose="020B0609020204030204" pitchFamily="49" charset="0"/>
              </a:rPr>
              <a:t>  DBMS_OUTPUT.PUT_LINE( 'Commission : '|| </a:t>
            </a:r>
            <a:r>
              <a:rPr lang="en-US" sz="1600" dirty="0" err="1">
                <a:latin typeface="Consolas" panose="020B0609020204030204" pitchFamily="49" charset="0"/>
              </a:rPr>
              <a:t>n_commission</a:t>
            </a:r>
            <a:r>
              <a:rPr lang="en-US" sz="1600" dirty="0">
                <a:latin typeface="Consolas" panose="020B0609020204030204" pitchFamily="49" charset="0"/>
              </a:rPr>
              <a:t> ); </a:t>
            </a:r>
          </a:p>
          <a:p>
            <a:r>
              <a:rPr lang="en-US" sz="1600" dirty="0">
                <a:latin typeface="Consolas" panose="020B0609020204030204" pitchFamily="49" charset="0"/>
              </a:rPr>
              <a:t>END;</a:t>
            </a:r>
          </a:p>
        </p:txBody>
      </p:sp>
    </p:spTree>
    <p:extLst>
      <p:ext uri="{BB962C8B-B14F-4D97-AF65-F5344CB8AC3E}">
        <p14:creationId xmlns:p14="http://schemas.microsoft.com/office/powerpoint/2010/main" val="196038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073-3AB8-4A3F-895C-1B0F0BED9E2B}"/>
              </a:ext>
            </a:extLst>
          </p:cNvPr>
          <p:cNvSpPr>
            <a:spLocks noGrp="1"/>
          </p:cNvSpPr>
          <p:nvPr>
            <p:ph type="title"/>
          </p:nvPr>
        </p:nvSpPr>
        <p:spPr/>
        <p:txBody>
          <a:bodyPr/>
          <a:lstStyle/>
          <a:p>
            <a:r>
              <a:rPr lang="en-US" b="0" i="0" dirty="0">
                <a:effectLst/>
                <a:latin typeface="-apple-system"/>
              </a:rPr>
              <a:t>Section 1. Getting started with PL/SQL</a:t>
            </a:r>
            <a:endParaRPr lang="en-IN" dirty="0"/>
          </a:p>
        </p:txBody>
      </p:sp>
      <p:sp>
        <p:nvSpPr>
          <p:cNvPr id="3" name="Content Placeholder 2">
            <a:extLst>
              <a:ext uri="{FF2B5EF4-FFF2-40B4-BE49-F238E27FC236}">
                <a16:creationId xmlns:a16="http://schemas.microsoft.com/office/drawing/2014/main" id="{CE03878F-F931-4A72-A9E1-6A8CDCF99886}"/>
              </a:ext>
            </a:extLst>
          </p:cNvPr>
          <p:cNvSpPr>
            <a:spLocks noGrp="1"/>
          </p:cNvSpPr>
          <p:nvPr>
            <p:ph idx="1"/>
          </p:nvPr>
        </p:nvSpPr>
        <p:spPr/>
        <p:txBody>
          <a:bodyPr/>
          <a:lstStyle/>
          <a:p>
            <a:r>
              <a:rPr lang="en-US" dirty="0"/>
              <a:t>Constants</a:t>
            </a:r>
          </a:p>
          <a:p>
            <a:pPr lvl="1"/>
            <a:r>
              <a:rPr lang="en-US" dirty="0"/>
              <a:t>learn how to declare constants that hold values that remain unchanged throughout the execution of the program.</a:t>
            </a:r>
            <a:endParaRPr lang="en-IN" dirty="0"/>
          </a:p>
        </p:txBody>
      </p:sp>
    </p:spTree>
    <p:extLst>
      <p:ext uri="{BB962C8B-B14F-4D97-AF65-F5344CB8AC3E}">
        <p14:creationId xmlns:p14="http://schemas.microsoft.com/office/powerpoint/2010/main" val="2876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E786-F5D7-4545-A718-29651833CE1A}"/>
              </a:ext>
            </a:extLst>
          </p:cNvPr>
          <p:cNvSpPr>
            <a:spLocks noGrp="1"/>
          </p:cNvSpPr>
          <p:nvPr>
            <p:ph type="title"/>
          </p:nvPr>
        </p:nvSpPr>
        <p:spPr/>
        <p:txBody>
          <a:bodyPr/>
          <a:lstStyle/>
          <a:p>
            <a:r>
              <a:rPr lang="en-IN" dirty="0"/>
              <a:t>PL/SQL IF Statement</a:t>
            </a:r>
          </a:p>
        </p:txBody>
      </p:sp>
      <p:sp>
        <p:nvSpPr>
          <p:cNvPr id="3" name="Content Placeholder 2">
            <a:extLst>
              <a:ext uri="{FF2B5EF4-FFF2-40B4-BE49-F238E27FC236}">
                <a16:creationId xmlns:a16="http://schemas.microsoft.com/office/drawing/2014/main" id="{16A82384-4ABA-4923-91C8-A4C232F76B60}"/>
              </a:ext>
            </a:extLst>
          </p:cNvPr>
          <p:cNvSpPr>
            <a:spLocks noGrp="1"/>
          </p:cNvSpPr>
          <p:nvPr>
            <p:ph idx="1"/>
          </p:nvPr>
        </p:nvSpPr>
        <p:spPr>
          <a:xfrm>
            <a:off x="838200" y="1566401"/>
            <a:ext cx="10515600" cy="4351338"/>
          </a:xfrm>
        </p:spPr>
        <p:txBody>
          <a:bodyPr/>
          <a:lstStyle/>
          <a:p>
            <a:r>
              <a:rPr lang="en-US" b="0" i="0" dirty="0">
                <a:solidFill>
                  <a:srgbClr val="E3E3E3"/>
                </a:solidFill>
                <a:effectLst/>
                <a:latin typeface="-apple-system"/>
              </a:rPr>
              <a:t>PL/SQL IF THEN ELSIF statement</a:t>
            </a:r>
          </a:p>
          <a:p>
            <a:r>
              <a:rPr lang="en-US" dirty="0"/>
              <a:t>The following example uses the IF THEN ELSIF statement to set the sales commission based on the sales revenue.</a:t>
            </a:r>
            <a:endParaRPr lang="en-IN" dirty="0"/>
          </a:p>
        </p:txBody>
      </p:sp>
      <p:sp>
        <p:nvSpPr>
          <p:cNvPr id="4" name="TextBox 3">
            <a:extLst>
              <a:ext uri="{FF2B5EF4-FFF2-40B4-BE49-F238E27FC236}">
                <a16:creationId xmlns:a16="http://schemas.microsoft.com/office/drawing/2014/main" id="{B8EA8C78-D1AE-40D7-87F2-DA96AE034BDE}"/>
              </a:ext>
            </a:extLst>
          </p:cNvPr>
          <p:cNvSpPr txBox="1"/>
          <p:nvPr/>
        </p:nvSpPr>
        <p:spPr>
          <a:xfrm>
            <a:off x="838200" y="2983571"/>
            <a:ext cx="7098438" cy="3785652"/>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n_sales</a:t>
            </a:r>
            <a:r>
              <a:rPr lang="en-US" sz="1600" dirty="0">
                <a:latin typeface="Consolas" panose="020B0609020204030204" pitchFamily="49" charset="0"/>
              </a:rPr>
              <a:t> NUMBER := 300000;</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NUMBER( 10, 2 ) := 0;</a:t>
            </a:r>
          </a:p>
          <a:p>
            <a:r>
              <a:rPr lang="en-US" sz="1600" dirty="0">
                <a:latin typeface="Consolas" panose="020B0609020204030204" pitchFamily="49" charset="0"/>
              </a:rPr>
              <a:t>BEGIN</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200000 THEN</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0.1;</a:t>
            </a:r>
          </a:p>
          <a:p>
            <a:r>
              <a:rPr lang="en-US" sz="1600" dirty="0">
                <a:latin typeface="Consolas" panose="020B0609020204030204" pitchFamily="49" charset="0"/>
              </a:rPr>
              <a:t>  ELSIF </a:t>
            </a:r>
            <a:r>
              <a:rPr lang="en-US" sz="1600" dirty="0" err="1">
                <a:latin typeface="Consolas" panose="020B0609020204030204" pitchFamily="49" charset="0"/>
              </a:rPr>
              <a:t>n_sales</a:t>
            </a:r>
            <a:r>
              <a:rPr lang="en-US" sz="1600" dirty="0">
                <a:latin typeface="Consolas" panose="020B0609020204030204" pitchFamily="49" charset="0"/>
              </a:rPr>
              <a:t> &lt;= 200000 AND </a:t>
            </a:r>
            <a:r>
              <a:rPr lang="en-US" sz="1600" dirty="0" err="1">
                <a:latin typeface="Consolas" panose="020B0609020204030204" pitchFamily="49" charset="0"/>
              </a:rPr>
              <a:t>n_sales</a:t>
            </a:r>
            <a:r>
              <a:rPr lang="en-US" sz="1600" dirty="0">
                <a:latin typeface="Consolas" panose="020B0609020204030204" pitchFamily="49" charset="0"/>
              </a:rPr>
              <a:t> &gt; 100000 THEN </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0.05;</a:t>
            </a:r>
          </a:p>
          <a:p>
            <a:r>
              <a:rPr lang="en-US" sz="1600" dirty="0">
                <a:latin typeface="Consolas" panose="020B0609020204030204" pitchFamily="49" charset="0"/>
              </a:rPr>
              <a:t>  ELSIF </a:t>
            </a:r>
            <a:r>
              <a:rPr lang="en-US" sz="1600" dirty="0" err="1">
                <a:latin typeface="Consolas" panose="020B0609020204030204" pitchFamily="49" charset="0"/>
              </a:rPr>
              <a:t>n_sales</a:t>
            </a:r>
            <a:r>
              <a:rPr lang="en-US" sz="1600" dirty="0">
                <a:latin typeface="Consolas" panose="020B0609020204030204" pitchFamily="49" charset="0"/>
              </a:rPr>
              <a:t> &lt;= 100000 AND </a:t>
            </a:r>
            <a:r>
              <a:rPr lang="en-US" sz="1600" dirty="0" err="1">
                <a:latin typeface="Consolas" panose="020B0609020204030204" pitchFamily="49" charset="0"/>
              </a:rPr>
              <a:t>n_sales</a:t>
            </a:r>
            <a:r>
              <a:rPr lang="en-US" sz="1600" dirty="0">
                <a:latin typeface="Consolas" panose="020B0609020204030204" pitchFamily="49" charset="0"/>
              </a:rPr>
              <a:t> &gt; 50000 THEN </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0.03;</a:t>
            </a:r>
          </a:p>
          <a:p>
            <a:r>
              <a:rPr lang="en-US" sz="1600" dirty="0">
                <a:latin typeface="Consolas" panose="020B0609020204030204" pitchFamily="49" charset="0"/>
              </a:rPr>
              <a:t>  ELSE</a:t>
            </a:r>
          </a:p>
          <a:p>
            <a:r>
              <a:rPr lang="en-US" sz="1600" dirty="0">
                <a:latin typeface="Consolas" panose="020B0609020204030204" pitchFamily="49" charset="0"/>
              </a:rPr>
              <a:t>    </a:t>
            </a:r>
            <a:r>
              <a:rPr lang="en-US" sz="1600" dirty="0" err="1">
                <a:latin typeface="Consolas" panose="020B0609020204030204" pitchFamily="49" charset="0"/>
              </a:rPr>
              <a:t>n_commission</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0.02;</a:t>
            </a:r>
          </a:p>
          <a:p>
            <a:r>
              <a:rPr lang="en-US" sz="1600" dirty="0">
                <a:latin typeface="Consolas" panose="020B0609020204030204" pitchFamily="49" charset="0"/>
              </a:rPr>
              <a:t>  END IF;</a:t>
            </a:r>
          </a:p>
          <a:p>
            <a:r>
              <a:rPr lang="en-US" sz="1600" dirty="0">
                <a:latin typeface="Consolas" panose="020B0609020204030204" pitchFamily="49" charset="0"/>
              </a:rPr>
              <a:t>  DBMS_OUTPUT.PUT_LINE( 'Commission : '|| </a:t>
            </a:r>
            <a:r>
              <a:rPr lang="en-US" sz="1600" dirty="0" err="1">
                <a:latin typeface="Consolas" panose="020B0609020204030204" pitchFamily="49" charset="0"/>
              </a:rPr>
              <a:t>n_commission</a:t>
            </a:r>
            <a:r>
              <a:rPr lang="en-US" sz="1600" dirty="0">
                <a:latin typeface="Consolas" panose="020B0609020204030204" pitchFamily="49" charset="0"/>
              </a:rPr>
              <a:t> ); </a:t>
            </a:r>
          </a:p>
          <a:p>
            <a:r>
              <a:rPr lang="en-US" sz="1600" dirty="0">
                <a:latin typeface="Consolas" panose="020B0609020204030204" pitchFamily="49" charset="0"/>
              </a:rPr>
              <a:t>END;</a:t>
            </a:r>
          </a:p>
        </p:txBody>
      </p:sp>
    </p:spTree>
    <p:extLst>
      <p:ext uri="{BB962C8B-B14F-4D97-AF65-F5344CB8AC3E}">
        <p14:creationId xmlns:p14="http://schemas.microsoft.com/office/powerpoint/2010/main" val="8256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FB56-8E9F-4907-8897-3C810C933379}"/>
              </a:ext>
            </a:extLst>
          </p:cNvPr>
          <p:cNvSpPr>
            <a:spLocks noGrp="1"/>
          </p:cNvSpPr>
          <p:nvPr>
            <p:ph type="title"/>
          </p:nvPr>
        </p:nvSpPr>
        <p:spPr/>
        <p:txBody>
          <a:bodyPr/>
          <a:lstStyle/>
          <a:p>
            <a:r>
              <a:rPr lang="en-IN" dirty="0"/>
              <a:t>PL/SQL GOTO Statement</a:t>
            </a:r>
          </a:p>
        </p:txBody>
      </p:sp>
      <p:sp>
        <p:nvSpPr>
          <p:cNvPr id="3" name="Content Placeholder 2">
            <a:extLst>
              <a:ext uri="{FF2B5EF4-FFF2-40B4-BE49-F238E27FC236}">
                <a16:creationId xmlns:a16="http://schemas.microsoft.com/office/drawing/2014/main" id="{7C2F5444-3C64-4241-952A-91974D7D507E}"/>
              </a:ext>
            </a:extLst>
          </p:cNvPr>
          <p:cNvSpPr>
            <a:spLocks noGrp="1"/>
          </p:cNvSpPr>
          <p:nvPr>
            <p:ph idx="1"/>
          </p:nvPr>
        </p:nvSpPr>
        <p:spPr/>
        <p:txBody>
          <a:bodyPr>
            <a:normAutofit lnSpcReduction="10000"/>
          </a:bodyPr>
          <a:lstStyle/>
          <a:p>
            <a:r>
              <a:rPr lang="en-US" dirty="0"/>
              <a:t>The GOTO statement allows you to transfer control to a labeled block or statement. The following illustrates the syntax of the GOTO statement:</a:t>
            </a:r>
          </a:p>
          <a:p>
            <a:endParaRPr lang="en-US" dirty="0"/>
          </a:p>
          <a:p>
            <a:r>
              <a:rPr lang="en-US" dirty="0"/>
              <a:t>The </a:t>
            </a:r>
            <a:r>
              <a:rPr lang="en-US" dirty="0" err="1"/>
              <a:t>label_name</a:t>
            </a:r>
            <a:r>
              <a:rPr lang="en-US" dirty="0"/>
              <a:t> is the name of a label that identifies the target statement. In the program, you surround the label name with double enclosing angle brackets as shown below:</a:t>
            </a:r>
          </a:p>
          <a:p>
            <a:endParaRPr lang="en-US" dirty="0"/>
          </a:p>
          <a:p>
            <a:r>
              <a:rPr lang="en-US" dirty="0"/>
              <a:t>When PL/SQL encounters a GOTO statement, it transfers control to the first executable statement after the label.</a:t>
            </a:r>
            <a:endParaRPr lang="en-IN" dirty="0"/>
          </a:p>
        </p:txBody>
      </p:sp>
      <p:sp>
        <p:nvSpPr>
          <p:cNvPr id="4" name="TextBox 3">
            <a:extLst>
              <a:ext uri="{FF2B5EF4-FFF2-40B4-BE49-F238E27FC236}">
                <a16:creationId xmlns:a16="http://schemas.microsoft.com/office/drawing/2014/main" id="{3E36FEEB-F81E-4A10-87E7-5AC9C26DDBD1}"/>
              </a:ext>
            </a:extLst>
          </p:cNvPr>
          <p:cNvSpPr txBox="1"/>
          <p:nvPr/>
        </p:nvSpPr>
        <p:spPr>
          <a:xfrm>
            <a:off x="838200" y="2974989"/>
            <a:ext cx="6423734" cy="338554"/>
          </a:xfrm>
          <a:prstGeom prst="rect">
            <a:avLst/>
          </a:prstGeom>
          <a:noFill/>
          <a:ln>
            <a:solidFill>
              <a:srgbClr val="FFC000"/>
            </a:solidFill>
          </a:ln>
        </p:spPr>
        <p:txBody>
          <a:bodyPr wrap="square">
            <a:spAutoFit/>
          </a:bodyPr>
          <a:lstStyle/>
          <a:p>
            <a:r>
              <a:rPr lang="en-US" sz="1600" dirty="0">
                <a:latin typeface="Consolas" panose="020B0609020204030204" pitchFamily="49" charset="0"/>
              </a:rPr>
              <a:t>GOTO </a:t>
            </a:r>
            <a:r>
              <a:rPr lang="en-US" sz="1600" dirty="0" err="1">
                <a:latin typeface="Consolas" panose="020B0609020204030204" pitchFamily="49" charset="0"/>
              </a:rPr>
              <a:t>label_name</a:t>
            </a:r>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2C73BD66-8B2E-4A01-ABB2-1C01F726FAA8}"/>
              </a:ext>
            </a:extLst>
          </p:cNvPr>
          <p:cNvSpPr txBox="1"/>
          <p:nvPr/>
        </p:nvSpPr>
        <p:spPr>
          <a:xfrm>
            <a:off x="838200" y="4671068"/>
            <a:ext cx="6423734" cy="338554"/>
          </a:xfrm>
          <a:prstGeom prst="rect">
            <a:avLst/>
          </a:prstGeom>
          <a:noFill/>
          <a:ln>
            <a:solidFill>
              <a:srgbClr val="FFC000"/>
            </a:solidFill>
          </a:ln>
        </p:spPr>
        <p:txBody>
          <a:bodyPr wrap="square">
            <a:spAutoFit/>
          </a:bodyPr>
          <a:lstStyle/>
          <a:p>
            <a:r>
              <a:rPr lang="en-US" sz="1600" dirty="0">
                <a:latin typeface="Consolas" panose="020B0609020204030204" pitchFamily="49" charset="0"/>
              </a:rPr>
              <a:t>&lt;&lt;</a:t>
            </a:r>
            <a:r>
              <a:rPr lang="en-US" sz="1600" dirty="0" err="1">
                <a:latin typeface="Consolas" panose="020B0609020204030204" pitchFamily="49" charset="0"/>
              </a:rPr>
              <a:t>label_name</a:t>
            </a:r>
            <a:r>
              <a:rPr lang="en-US" sz="1600" dirty="0">
                <a:latin typeface="Consolas" panose="020B0609020204030204" pitchFamily="49" charset="0"/>
              </a:rPr>
              <a:t>&gt;&gt;;</a:t>
            </a:r>
          </a:p>
        </p:txBody>
      </p:sp>
    </p:spTree>
    <p:extLst>
      <p:ext uri="{BB962C8B-B14F-4D97-AF65-F5344CB8AC3E}">
        <p14:creationId xmlns:p14="http://schemas.microsoft.com/office/powerpoint/2010/main" val="330107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31A7-0F53-43E8-9EBE-9E81D9B2B50F}"/>
              </a:ext>
            </a:extLst>
          </p:cNvPr>
          <p:cNvSpPr>
            <a:spLocks noGrp="1"/>
          </p:cNvSpPr>
          <p:nvPr>
            <p:ph type="title"/>
          </p:nvPr>
        </p:nvSpPr>
        <p:spPr/>
        <p:txBody>
          <a:bodyPr/>
          <a:lstStyle/>
          <a:p>
            <a:r>
              <a:rPr lang="en-IN" dirty="0"/>
              <a:t>PL/SQL GOTO Statement</a:t>
            </a:r>
          </a:p>
        </p:txBody>
      </p:sp>
      <p:sp>
        <p:nvSpPr>
          <p:cNvPr id="3" name="Content Placeholder 2">
            <a:extLst>
              <a:ext uri="{FF2B5EF4-FFF2-40B4-BE49-F238E27FC236}">
                <a16:creationId xmlns:a16="http://schemas.microsoft.com/office/drawing/2014/main" id="{DA66EF4D-D589-4370-8A16-FC0B849DF917}"/>
              </a:ext>
            </a:extLst>
          </p:cNvPr>
          <p:cNvSpPr>
            <a:spLocks noGrp="1"/>
          </p:cNvSpPr>
          <p:nvPr>
            <p:ph idx="1"/>
          </p:nvPr>
        </p:nvSpPr>
        <p:spPr/>
        <p:txBody>
          <a:bodyPr/>
          <a:lstStyle/>
          <a:p>
            <a:r>
              <a:rPr lang="en-US" dirty="0"/>
              <a:t>The following shows an example of using the GOTO statements.</a:t>
            </a:r>
            <a:endParaRPr lang="en-IN" dirty="0"/>
          </a:p>
        </p:txBody>
      </p:sp>
      <p:sp>
        <p:nvSpPr>
          <p:cNvPr id="4" name="TextBox 3">
            <a:extLst>
              <a:ext uri="{FF2B5EF4-FFF2-40B4-BE49-F238E27FC236}">
                <a16:creationId xmlns:a16="http://schemas.microsoft.com/office/drawing/2014/main" id="{E100DA8C-7EDE-4728-95D7-4DF4C7C4620C}"/>
              </a:ext>
            </a:extLst>
          </p:cNvPr>
          <p:cNvSpPr txBox="1"/>
          <p:nvPr/>
        </p:nvSpPr>
        <p:spPr>
          <a:xfrm>
            <a:off x="838200" y="2526248"/>
            <a:ext cx="7098438" cy="3785652"/>
          </a:xfrm>
          <a:prstGeom prst="rect">
            <a:avLst/>
          </a:prstGeom>
          <a:noFill/>
          <a:ln>
            <a:solidFill>
              <a:srgbClr val="FFC000"/>
            </a:solidFill>
          </a:ln>
        </p:spPr>
        <p:txBody>
          <a:bodyPr wrap="square">
            <a:spAutoFit/>
          </a:bodyPr>
          <a:lstStyle/>
          <a:p>
            <a:r>
              <a:rPr lang="en-US" sz="1600" dirty="0">
                <a:latin typeface="Consolas" panose="020B0609020204030204" pitchFamily="49" charset="0"/>
              </a:rPr>
              <a:t>BEGIN</a:t>
            </a:r>
          </a:p>
          <a:p>
            <a:r>
              <a:rPr lang="en-US" sz="1600" dirty="0">
                <a:latin typeface="Consolas" panose="020B0609020204030204" pitchFamily="49" charset="0"/>
              </a:rPr>
              <a:t>  GOTO </a:t>
            </a:r>
            <a:r>
              <a:rPr lang="en-US" sz="1600" dirty="0" err="1">
                <a:latin typeface="Consolas" panose="020B0609020204030204" pitchFamily="49" charset="0"/>
              </a:rPr>
              <a:t>second_message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&lt;&lt;</a:t>
            </a:r>
            <a:r>
              <a:rPr lang="en-US" sz="1600" dirty="0" err="1">
                <a:latin typeface="Consolas" panose="020B0609020204030204" pitchFamily="49" charset="0"/>
              </a:rPr>
              <a:t>first_message</a:t>
            </a:r>
            <a:r>
              <a:rPr lang="en-US" sz="1600" dirty="0">
                <a:latin typeface="Consolas" panose="020B0609020204030204" pitchFamily="49" charset="0"/>
              </a:rPr>
              <a:t>&gt;&gt;</a:t>
            </a:r>
          </a:p>
          <a:p>
            <a:r>
              <a:rPr lang="en-US" sz="1600" dirty="0">
                <a:latin typeface="Consolas" panose="020B0609020204030204" pitchFamily="49" charset="0"/>
              </a:rPr>
              <a:t>  DBMS_OUTPUT.PUT_LINE( 'Hello' );</a:t>
            </a:r>
          </a:p>
          <a:p>
            <a:r>
              <a:rPr lang="en-US" sz="1600" dirty="0">
                <a:latin typeface="Consolas" panose="020B0609020204030204" pitchFamily="49" charset="0"/>
              </a:rPr>
              <a:t>  GOTO </a:t>
            </a:r>
            <a:r>
              <a:rPr lang="en-US" sz="1600" dirty="0" err="1">
                <a:latin typeface="Consolas" panose="020B0609020204030204" pitchFamily="49" charset="0"/>
              </a:rPr>
              <a:t>the_end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&lt;&lt;</a:t>
            </a:r>
            <a:r>
              <a:rPr lang="en-US" sz="1600" dirty="0" err="1">
                <a:latin typeface="Consolas" panose="020B0609020204030204" pitchFamily="49" charset="0"/>
              </a:rPr>
              <a:t>second_message</a:t>
            </a:r>
            <a:r>
              <a:rPr lang="en-US" sz="1600" dirty="0">
                <a:latin typeface="Consolas" panose="020B0609020204030204" pitchFamily="49" charset="0"/>
              </a:rPr>
              <a:t>&gt;&gt;</a:t>
            </a:r>
          </a:p>
          <a:p>
            <a:r>
              <a:rPr lang="en-US" sz="1600" dirty="0">
                <a:latin typeface="Consolas" panose="020B0609020204030204" pitchFamily="49" charset="0"/>
              </a:rPr>
              <a:t>  DBMS_OUTPUT.PUT_LINE( 'PL/SQL GOTO Demo' );</a:t>
            </a:r>
          </a:p>
          <a:p>
            <a:r>
              <a:rPr lang="en-US" sz="1600" dirty="0">
                <a:latin typeface="Consolas" panose="020B0609020204030204" pitchFamily="49" charset="0"/>
              </a:rPr>
              <a:t>  GOTO </a:t>
            </a:r>
            <a:r>
              <a:rPr lang="en-US" sz="1600" dirty="0" err="1">
                <a:latin typeface="Consolas" panose="020B0609020204030204" pitchFamily="49" charset="0"/>
              </a:rPr>
              <a:t>first_message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&lt;&lt;</a:t>
            </a:r>
            <a:r>
              <a:rPr lang="en-US" sz="1600" dirty="0" err="1">
                <a:latin typeface="Consolas" panose="020B0609020204030204" pitchFamily="49" charset="0"/>
              </a:rPr>
              <a:t>the_end</a:t>
            </a:r>
            <a:r>
              <a:rPr lang="en-US" sz="1600" dirty="0">
                <a:latin typeface="Consolas" panose="020B0609020204030204" pitchFamily="49" charset="0"/>
              </a:rPr>
              <a:t>&gt;&gt;</a:t>
            </a:r>
          </a:p>
          <a:p>
            <a:r>
              <a:rPr lang="en-US" sz="1600" dirty="0">
                <a:latin typeface="Consolas" panose="020B0609020204030204" pitchFamily="49" charset="0"/>
              </a:rPr>
              <a:t>  DBMS_OUTPUT.PUT_LINE( 'and good bye...' );</a:t>
            </a:r>
          </a:p>
          <a:p>
            <a:endParaRPr lang="en-US" sz="1600" dirty="0">
              <a:latin typeface="Consolas" panose="020B0609020204030204" pitchFamily="49" charset="0"/>
            </a:endParaRPr>
          </a:p>
          <a:p>
            <a:r>
              <a:rPr lang="en-US" sz="1600" dirty="0">
                <a:latin typeface="Consolas" panose="020B0609020204030204" pitchFamily="49" charset="0"/>
              </a:rPr>
              <a:t>END;</a:t>
            </a:r>
          </a:p>
        </p:txBody>
      </p:sp>
    </p:spTree>
    <p:extLst>
      <p:ext uri="{BB962C8B-B14F-4D97-AF65-F5344CB8AC3E}">
        <p14:creationId xmlns:p14="http://schemas.microsoft.com/office/powerpoint/2010/main" val="20276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1768-1570-4AC1-9AE8-BBA32421B931}"/>
              </a:ext>
            </a:extLst>
          </p:cNvPr>
          <p:cNvSpPr>
            <a:spLocks noGrp="1"/>
          </p:cNvSpPr>
          <p:nvPr>
            <p:ph type="title"/>
          </p:nvPr>
        </p:nvSpPr>
        <p:spPr/>
        <p:txBody>
          <a:bodyPr/>
          <a:lstStyle/>
          <a:p>
            <a:r>
              <a:rPr lang="en-IN" dirty="0"/>
              <a:t>PL/SQL GOTO Statement</a:t>
            </a:r>
          </a:p>
        </p:txBody>
      </p:sp>
      <p:sp>
        <p:nvSpPr>
          <p:cNvPr id="3" name="Content Placeholder 2">
            <a:extLst>
              <a:ext uri="{FF2B5EF4-FFF2-40B4-BE49-F238E27FC236}">
                <a16:creationId xmlns:a16="http://schemas.microsoft.com/office/drawing/2014/main" id="{B7201FFB-50E6-41C2-A209-1608F0B222F8}"/>
              </a:ext>
            </a:extLst>
          </p:cNvPr>
          <p:cNvSpPr>
            <a:spLocks noGrp="1"/>
          </p:cNvSpPr>
          <p:nvPr>
            <p:ph idx="1"/>
          </p:nvPr>
        </p:nvSpPr>
        <p:spPr/>
        <p:txBody>
          <a:bodyPr/>
          <a:lstStyle/>
          <a:p>
            <a:r>
              <a:rPr lang="en-IN" dirty="0"/>
              <a:t>PL/SQL GOTO statement restrictions</a:t>
            </a:r>
          </a:p>
          <a:p>
            <a:r>
              <a:rPr lang="en-US" dirty="0"/>
              <a:t>First, you cannot use a GOTO statement to transfer control into an IF, CASE or LOOP statement, the same for sub-block.</a:t>
            </a:r>
          </a:p>
          <a:p>
            <a:r>
              <a:rPr lang="en-US" dirty="0"/>
              <a:t>The following example attempts to transfer control into an IF statement using a GOTO statement:</a:t>
            </a:r>
          </a:p>
        </p:txBody>
      </p:sp>
      <p:sp>
        <p:nvSpPr>
          <p:cNvPr id="4" name="TextBox 3">
            <a:extLst>
              <a:ext uri="{FF2B5EF4-FFF2-40B4-BE49-F238E27FC236}">
                <a16:creationId xmlns:a16="http://schemas.microsoft.com/office/drawing/2014/main" id="{41F078D8-4AE4-42CE-B9BB-550318B28F81}"/>
              </a:ext>
            </a:extLst>
          </p:cNvPr>
          <p:cNvSpPr txBox="1"/>
          <p:nvPr/>
        </p:nvSpPr>
        <p:spPr>
          <a:xfrm>
            <a:off x="838200" y="4115351"/>
            <a:ext cx="7098438" cy="255454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 </a:t>
            </a:r>
          </a:p>
          <a:p>
            <a:r>
              <a:rPr lang="en-US" sz="1600" dirty="0">
                <a:latin typeface="Consolas" panose="020B0609020204030204" pitchFamily="49" charset="0"/>
              </a:rPr>
              <a:t>  </a:t>
            </a:r>
            <a:r>
              <a:rPr lang="en-US" sz="1600" dirty="0" err="1">
                <a:latin typeface="Consolas" panose="020B0609020204030204" pitchFamily="49" charset="0"/>
              </a:rPr>
              <a:t>n_sales</a:t>
            </a:r>
            <a:r>
              <a:rPr lang="en-US" sz="1600" dirty="0">
                <a:latin typeface="Consolas" panose="020B0609020204030204" pitchFamily="49" charset="0"/>
              </a:rPr>
              <a:t> NUMBER;</a:t>
            </a:r>
          </a:p>
          <a:p>
            <a:r>
              <a:rPr lang="en-US" sz="1600" dirty="0">
                <a:latin typeface="Consolas" panose="020B0609020204030204" pitchFamily="49" charset="0"/>
              </a:rPr>
              <a:t>  </a:t>
            </a:r>
            <a:r>
              <a:rPr lang="en-US" sz="1600" dirty="0" err="1">
                <a:latin typeface="Consolas" panose="020B0609020204030204" pitchFamily="49" charset="0"/>
              </a:rPr>
              <a:t>n_tax</a:t>
            </a:r>
            <a:r>
              <a:rPr lang="en-US" sz="1600" dirty="0">
                <a:latin typeface="Consolas" panose="020B0609020204030204" pitchFamily="49" charset="0"/>
              </a:rPr>
              <a:t> NUMBER;</a:t>
            </a:r>
          </a:p>
          <a:p>
            <a:r>
              <a:rPr lang="en-US" sz="1600" dirty="0">
                <a:latin typeface="Consolas" panose="020B0609020204030204" pitchFamily="49" charset="0"/>
              </a:rPr>
              <a:t>BEGIN </a:t>
            </a:r>
          </a:p>
          <a:p>
            <a:r>
              <a:rPr lang="en-US" sz="1600" dirty="0">
                <a:latin typeface="Consolas" panose="020B0609020204030204" pitchFamily="49" charset="0"/>
              </a:rPr>
              <a:t>    GOTO </a:t>
            </a:r>
            <a:r>
              <a:rPr lang="en-US" sz="1600" dirty="0" err="1">
                <a:latin typeface="Consolas" panose="020B0609020204030204" pitchFamily="49" charset="0"/>
              </a:rPr>
              <a:t>inside_if_statement</a:t>
            </a:r>
            <a:r>
              <a:rPr lang="en-US" sz="1600" dirty="0">
                <a:latin typeface="Consolas" panose="020B0609020204030204" pitchFamily="49" charset="0"/>
              </a:rPr>
              <a:t>;</a:t>
            </a:r>
          </a:p>
          <a:p>
            <a:r>
              <a:rPr lang="en-US" sz="1600" dirty="0">
                <a:latin typeface="Consolas" panose="020B0609020204030204" pitchFamily="49" charset="0"/>
              </a:rPr>
              <a:t>    IF </a:t>
            </a:r>
            <a:r>
              <a:rPr lang="en-US" sz="1600" dirty="0" err="1">
                <a:latin typeface="Consolas" panose="020B0609020204030204" pitchFamily="49" charset="0"/>
              </a:rPr>
              <a:t>n_sales</a:t>
            </a:r>
            <a:r>
              <a:rPr lang="en-US" sz="1600" dirty="0">
                <a:latin typeface="Consolas" panose="020B0609020204030204" pitchFamily="49" charset="0"/>
              </a:rPr>
              <a:t> &gt; 0 THEN</a:t>
            </a:r>
          </a:p>
          <a:p>
            <a:r>
              <a:rPr lang="en-US" sz="1600" dirty="0">
                <a:latin typeface="Consolas" panose="020B0609020204030204" pitchFamily="49" charset="0"/>
              </a:rPr>
              <a:t>      &lt;&lt;</a:t>
            </a:r>
            <a:r>
              <a:rPr lang="en-US" sz="1600" dirty="0" err="1">
                <a:latin typeface="Consolas" panose="020B0609020204030204" pitchFamily="49" charset="0"/>
              </a:rPr>
              <a:t>inside_if_statement</a:t>
            </a:r>
            <a:r>
              <a:rPr lang="en-US" sz="1600" dirty="0">
                <a:latin typeface="Consolas" panose="020B0609020204030204" pitchFamily="49" charset="0"/>
              </a:rPr>
              <a:t>&gt;&gt;</a:t>
            </a:r>
          </a:p>
          <a:p>
            <a:r>
              <a:rPr lang="en-US" sz="1600" dirty="0">
                <a:latin typeface="Consolas" panose="020B0609020204030204" pitchFamily="49" charset="0"/>
              </a:rPr>
              <a:t>      </a:t>
            </a:r>
            <a:r>
              <a:rPr lang="en-US" sz="1600" dirty="0" err="1">
                <a:latin typeface="Consolas" panose="020B0609020204030204" pitchFamily="49" charset="0"/>
              </a:rPr>
              <a:t>n_tax</a:t>
            </a:r>
            <a:r>
              <a:rPr lang="en-US" sz="1600" dirty="0">
                <a:latin typeface="Consolas" panose="020B0609020204030204" pitchFamily="49" charset="0"/>
              </a:rPr>
              <a:t>  := </a:t>
            </a:r>
            <a:r>
              <a:rPr lang="en-US" sz="1600" dirty="0" err="1">
                <a:latin typeface="Consolas" panose="020B0609020204030204" pitchFamily="49" charset="0"/>
              </a:rPr>
              <a:t>n_sales</a:t>
            </a:r>
            <a:r>
              <a:rPr lang="en-US" sz="1600" dirty="0">
                <a:latin typeface="Consolas" panose="020B0609020204030204" pitchFamily="49" charset="0"/>
              </a:rPr>
              <a:t> * 0.1;</a:t>
            </a:r>
          </a:p>
          <a:p>
            <a:r>
              <a:rPr lang="en-US" sz="1600" dirty="0">
                <a:latin typeface="Consolas" panose="020B0609020204030204" pitchFamily="49" charset="0"/>
              </a:rPr>
              <a:t>    END IF;</a:t>
            </a:r>
          </a:p>
          <a:p>
            <a:r>
              <a:rPr lang="en-US" sz="1600" dirty="0">
                <a:latin typeface="Consolas" panose="020B0609020204030204" pitchFamily="49" charset="0"/>
              </a:rPr>
              <a:t>END;</a:t>
            </a:r>
          </a:p>
        </p:txBody>
      </p:sp>
    </p:spTree>
    <p:extLst>
      <p:ext uri="{BB962C8B-B14F-4D97-AF65-F5344CB8AC3E}">
        <p14:creationId xmlns:p14="http://schemas.microsoft.com/office/powerpoint/2010/main" val="340327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90E4-0483-4233-B808-82C857F1827A}"/>
              </a:ext>
            </a:extLst>
          </p:cNvPr>
          <p:cNvSpPr>
            <a:spLocks noGrp="1"/>
          </p:cNvSpPr>
          <p:nvPr>
            <p:ph type="title"/>
          </p:nvPr>
        </p:nvSpPr>
        <p:spPr/>
        <p:txBody>
          <a:bodyPr/>
          <a:lstStyle/>
          <a:p>
            <a:r>
              <a:rPr lang="en-IN" dirty="0"/>
              <a:t>PL/SQL NULL Statement</a:t>
            </a:r>
          </a:p>
        </p:txBody>
      </p:sp>
      <p:sp>
        <p:nvSpPr>
          <p:cNvPr id="3" name="Content Placeholder 2">
            <a:extLst>
              <a:ext uri="{FF2B5EF4-FFF2-40B4-BE49-F238E27FC236}">
                <a16:creationId xmlns:a16="http://schemas.microsoft.com/office/drawing/2014/main" id="{2C923F1B-4147-4703-B0B1-025A686FA54A}"/>
              </a:ext>
            </a:extLst>
          </p:cNvPr>
          <p:cNvSpPr>
            <a:spLocks noGrp="1"/>
          </p:cNvSpPr>
          <p:nvPr>
            <p:ph idx="1"/>
          </p:nvPr>
        </p:nvSpPr>
        <p:spPr/>
        <p:txBody>
          <a:bodyPr/>
          <a:lstStyle/>
          <a:p>
            <a:r>
              <a:rPr lang="en-US" dirty="0"/>
              <a:t>The PL/SQL NULL statement has the following format:</a:t>
            </a:r>
            <a:endParaRPr lang="en-IN" dirty="0"/>
          </a:p>
        </p:txBody>
      </p:sp>
      <p:sp>
        <p:nvSpPr>
          <p:cNvPr id="4" name="TextBox 3">
            <a:extLst>
              <a:ext uri="{FF2B5EF4-FFF2-40B4-BE49-F238E27FC236}">
                <a16:creationId xmlns:a16="http://schemas.microsoft.com/office/drawing/2014/main" id="{6129B627-C7C1-420C-994E-C96BDED59EF4}"/>
              </a:ext>
            </a:extLst>
          </p:cNvPr>
          <p:cNvSpPr txBox="1"/>
          <p:nvPr/>
        </p:nvSpPr>
        <p:spPr>
          <a:xfrm>
            <a:off x="838200" y="2499150"/>
            <a:ext cx="6876495" cy="2031325"/>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l_total_sales</a:t>
            </a:r>
            <a:r>
              <a:rPr lang="en-US" dirty="0">
                <a:latin typeface="Consolas" panose="020B0609020204030204" pitchFamily="49" charset="0"/>
              </a:rPr>
              <a:t> NUMBER(15,2);</a:t>
            </a:r>
          </a:p>
          <a:p>
            <a:r>
              <a:rPr lang="en-US" dirty="0">
                <a:latin typeface="Consolas" panose="020B0609020204030204" pitchFamily="49" charset="0"/>
              </a:rPr>
              <a:t>    </a:t>
            </a:r>
            <a:r>
              <a:rPr lang="en-US" dirty="0" err="1">
                <a:latin typeface="Consolas" panose="020B0609020204030204" pitchFamily="49" charset="0"/>
              </a:rPr>
              <a:t>l_credit_limit</a:t>
            </a:r>
            <a:r>
              <a:rPr lang="en-US" dirty="0">
                <a:latin typeface="Consolas" panose="020B0609020204030204" pitchFamily="49" charset="0"/>
              </a:rPr>
              <a:t> NUMBER (10,0);    </a:t>
            </a:r>
          </a:p>
          <a:p>
            <a:r>
              <a:rPr lang="en-US" dirty="0">
                <a:latin typeface="Consolas" panose="020B0609020204030204" pitchFamily="49" charset="0"/>
              </a:rPr>
              <a:t>    </a:t>
            </a:r>
            <a:r>
              <a:rPr lang="en-US" dirty="0" err="1">
                <a:latin typeface="Consolas" panose="020B0609020204030204" pitchFamily="49" charset="0"/>
              </a:rPr>
              <a:t>l_contact_name</a:t>
            </a:r>
            <a:r>
              <a:rPr lang="en-US" dirty="0">
                <a:latin typeface="Consolas" panose="020B0609020204030204" pitchFamily="49" charset="0"/>
              </a:rPr>
              <a:t> VARCHAR2(255);</a:t>
            </a:r>
          </a:p>
          <a:p>
            <a:r>
              <a:rPr lang="en-US" dirty="0">
                <a:latin typeface="Consolas" panose="020B0609020204030204" pitchFamily="49" charset="0"/>
              </a:rPr>
              <a:t>BEGIN</a:t>
            </a:r>
          </a:p>
          <a:p>
            <a:r>
              <a:rPr lang="en-US" dirty="0">
                <a:latin typeface="Consolas" panose="020B0609020204030204" pitchFamily="49" charset="0"/>
              </a:rPr>
              <a:t>    NULL;</a:t>
            </a:r>
          </a:p>
          <a:p>
            <a:r>
              <a:rPr lang="en-US" dirty="0">
                <a:latin typeface="Consolas" panose="020B0609020204030204" pitchFamily="49" charset="0"/>
              </a:rPr>
              <a:t>END;</a:t>
            </a:r>
          </a:p>
        </p:txBody>
      </p:sp>
    </p:spTree>
    <p:extLst>
      <p:ext uri="{BB962C8B-B14F-4D97-AF65-F5344CB8AC3E}">
        <p14:creationId xmlns:p14="http://schemas.microsoft.com/office/powerpoint/2010/main" val="357309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39A2-DB90-4CF3-A49C-715FDE0A75F4}"/>
              </a:ext>
            </a:extLst>
          </p:cNvPr>
          <p:cNvSpPr>
            <a:spLocks noGrp="1"/>
          </p:cNvSpPr>
          <p:nvPr>
            <p:ph type="title"/>
          </p:nvPr>
        </p:nvSpPr>
        <p:spPr/>
        <p:txBody>
          <a:bodyPr/>
          <a:lstStyle/>
          <a:p>
            <a:r>
              <a:rPr lang="en-US" dirty="0"/>
              <a:t>Section 3. Iterative processing with loops</a:t>
            </a:r>
            <a:endParaRPr lang="en-IN" dirty="0"/>
          </a:p>
        </p:txBody>
      </p:sp>
      <p:sp>
        <p:nvSpPr>
          <p:cNvPr id="3" name="Content Placeholder 2">
            <a:extLst>
              <a:ext uri="{FF2B5EF4-FFF2-40B4-BE49-F238E27FC236}">
                <a16:creationId xmlns:a16="http://schemas.microsoft.com/office/drawing/2014/main" id="{B4C4F84E-056E-463E-B447-23F1369915D4}"/>
              </a:ext>
            </a:extLst>
          </p:cNvPr>
          <p:cNvSpPr>
            <a:spLocks noGrp="1"/>
          </p:cNvSpPr>
          <p:nvPr>
            <p:ph idx="1"/>
          </p:nvPr>
        </p:nvSpPr>
        <p:spPr/>
        <p:txBody>
          <a:bodyPr/>
          <a:lstStyle/>
          <a:p>
            <a:r>
              <a:rPr lang="en-IN" dirty="0"/>
              <a:t>Basic LOOP statement</a:t>
            </a:r>
          </a:p>
          <a:p>
            <a:pPr lvl="1"/>
            <a:r>
              <a:rPr lang="en-US" dirty="0"/>
              <a:t>show you how to use the basic LOOP statement to execute a sequence of code multiple times.</a:t>
            </a:r>
          </a:p>
          <a:p>
            <a:r>
              <a:rPr lang="en-IN" dirty="0"/>
              <a:t>Numeric FOR LOOP statement </a:t>
            </a:r>
          </a:p>
          <a:p>
            <a:pPr lvl="1"/>
            <a:r>
              <a:rPr lang="en-US" dirty="0"/>
              <a:t>learn how to execute a sequence of statements a fixed number of times.</a:t>
            </a:r>
          </a:p>
          <a:p>
            <a:r>
              <a:rPr lang="en-IN" dirty="0"/>
              <a:t>WHILE loop </a:t>
            </a:r>
          </a:p>
          <a:p>
            <a:pPr lvl="1"/>
            <a:r>
              <a:rPr lang="en-US" dirty="0"/>
              <a:t>execute a sequence of statements as long as a specified condition is TRUE.</a:t>
            </a:r>
          </a:p>
          <a:p>
            <a:r>
              <a:rPr lang="en-IN" dirty="0"/>
              <a:t>CONTINUE</a:t>
            </a:r>
          </a:p>
          <a:p>
            <a:pPr lvl="1"/>
            <a:r>
              <a:rPr lang="en-US" dirty="0"/>
              <a:t>use the CONTINUE statement to skip the current iteration of the loop and immediately continue the next iteration.</a:t>
            </a:r>
            <a:endParaRPr lang="en-IN" dirty="0"/>
          </a:p>
        </p:txBody>
      </p:sp>
    </p:spTree>
    <p:extLst>
      <p:ext uri="{BB962C8B-B14F-4D97-AF65-F5344CB8AC3E}">
        <p14:creationId xmlns:p14="http://schemas.microsoft.com/office/powerpoint/2010/main" val="227278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BEC5-D980-4DC5-8225-BF3E9A05CF6A}"/>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0C9ED1C2-68CF-4EC7-AD55-06E88E71A812}"/>
              </a:ext>
            </a:extLst>
          </p:cNvPr>
          <p:cNvSpPr>
            <a:spLocks noGrp="1"/>
          </p:cNvSpPr>
          <p:nvPr>
            <p:ph idx="1"/>
          </p:nvPr>
        </p:nvSpPr>
        <p:spPr/>
        <p:txBody>
          <a:bodyPr>
            <a:normAutofit/>
          </a:bodyPr>
          <a:lstStyle/>
          <a:p>
            <a:r>
              <a:rPr lang="en-US" dirty="0"/>
              <a:t>The PL/SQL LOOP statement has the following structure:</a:t>
            </a:r>
          </a:p>
          <a:p>
            <a:endParaRPr lang="en-US" dirty="0"/>
          </a:p>
          <a:p>
            <a:endParaRPr lang="en-US" dirty="0"/>
          </a:p>
          <a:p>
            <a:r>
              <a:rPr lang="en-US" dirty="0"/>
              <a:t>The LOOP statement executes the statements in its body and returns control to the top of the loop. Typically, the body of the loop contains at least one EXIT or EXIT WHEN statement for terminating the loop. Otherwise, the loop becomes an infinite loop.</a:t>
            </a:r>
          </a:p>
          <a:p>
            <a:r>
              <a:rPr lang="en-US" dirty="0"/>
              <a:t>The EXIT statement allows you to unconditionally exit the current iteration of a loop. </a:t>
            </a:r>
          </a:p>
          <a:p>
            <a:endParaRPr lang="en-US" dirty="0"/>
          </a:p>
          <a:p>
            <a:endParaRPr lang="en-US" dirty="0"/>
          </a:p>
          <a:p>
            <a:endParaRPr lang="en-IN" dirty="0"/>
          </a:p>
        </p:txBody>
      </p:sp>
      <p:sp>
        <p:nvSpPr>
          <p:cNvPr id="5" name="TextBox 4">
            <a:extLst>
              <a:ext uri="{FF2B5EF4-FFF2-40B4-BE49-F238E27FC236}">
                <a16:creationId xmlns:a16="http://schemas.microsoft.com/office/drawing/2014/main" id="{60CD8220-715A-4E79-833D-83FC4C4D4591}"/>
              </a:ext>
            </a:extLst>
          </p:cNvPr>
          <p:cNvSpPr txBox="1"/>
          <p:nvPr/>
        </p:nvSpPr>
        <p:spPr>
          <a:xfrm>
            <a:off x="838200" y="2303841"/>
            <a:ext cx="6876495" cy="923330"/>
          </a:xfrm>
          <a:prstGeom prst="rect">
            <a:avLst/>
          </a:prstGeom>
          <a:noFill/>
          <a:ln>
            <a:solidFill>
              <a:srgbClr val="FFC000"/>
            </a:solidFill>
          </a:ln>
        </p:spPr>
        <p:txBody>
          <a:bodyPr wrap="square">
            <a:spAutoFit/>
          </a:bodyPr>
          <a:lstStyle/>
          <a:p>
            <a:r>
              <a:rPr lang="nl-NL" dirty="0">
                <a:latin typeface="Consolas" panose="020B0609020204030204" pitchFamily="49" charset="0"/>
              </a:rPr>
              <a:t>&lt;&lt;label&gt;&gt; LOOP</a:t>
            </a:r>
          </a:p>
          <a:p>
            <a:r>
              <a:rPr lang="nl-NL" dirty="0">
                <a:latin typeface="Consolas" panose="020B0609020204030204" pitchFamily="49" charset="0"/>
              </a:rPr>
              <a:t>    statements;</a:t>
            </a:r>
          </a:p>
          <a:p>
            <a:r>
              <a:rPr lang="nl-NL" dirty="0">
                <a:latin typeface="Consolas" panose="020B0609020204030204" pitchFamily="49" charset="0"/>
              </a:rPr>
              <a:t>END LOOP loop_label;</a:t>
            </a:r>
          </a:p>
        </p:txBody>
      </p:sp>
      <p:sp>
        <p:nvSpPr>
          <p:cNvPr id="7" name="TextBox 6">
            <a:extLst>
              <a:ext uri="{FF2B5EF4-FFF2-40B4-BE49-F238E27FC236}">
                <a16:creationId xmlns:a16="http://schemas.microsoft.com/office/drawing/2014/main" id="{226E6465-EFD4-477E-927E-CBE3E0BD1E41}"/>
              </a:ext>
            </a:extLst>
          </p:cNvPr>
          <p:cNvSpPr txBox="1"/>
          <p:nvPr/>
        </p:nvSpPr>
        <p:spPr>
          <a:xfrm>
            <a:off x="838200" y="5850235"/>
            <a:ext cx="6876495" cy="923330"/>
          </a:xfrm>
          <a:prstGeom prst="rect">
            <a:avLst/>
          </a:prstGeom>
          <a:noFill/>
          <a:ln>
            <a:solidFill>
              <a:srgbClr val="FFC000"/>
            </a:solidFill>
          </a:ln>
        </p:spPr>
        <p:txBody>
          <a:bodyPr wrap="square">
            <a:spAutoFit/>
          </a:bodyPr>
          <a:lstStyle/>
          <a:p>
            <a:r>
              <a:rPr lang="nl-NL" dirty="0">
                <a:latin typeface="Consolas" panose="020B0609020204030204" pitchFamily="49" charset="0"/>
              </a:rPr>
              <a:t>LOOP</a:t>
            </a:r>
          </a:p>
          <a:p>
            <a:r>
              <a:rPr lang="nl-NL" dirty="0">
                <a:latin typeface="Consolas" panose="020B0609020204030204" pitchFamily="49" charset="0"/>
              </a:rPr>
              <a:t>    EXIT;</a:t>
            </a:r>
          </a:p>
          <a:p>
            <a:r>
              <a:rPr lang="nl-NL" dirty="0">
                <a:latin typeface="Consolas" panose="020B0609020204030204" pitchFamily="49" charset="0"/>
              </a:rPr>
              <a:t>END LOOP; </a:t>
            </a:r>
          </a:p>
        </p:txBody>
      </p:sp>
    </p:spTree>
    <p:extLst>
      <p:ext uri="{BB962C8B-B14F-4D97-AF65-F5344CB8AC3E}">
        <p14:creationId xmlns:p14="http://schemas.microsoft.com/office/powerpoint/2010/main" val="1762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73CB-2401-44B6-B164-3A53F862FAC3}"/>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633D3707-DC44-433F-874A-F9A520BF0FB1}"/>
              </a:ext>
            </a:extLst>
          </p:cNvPr>
          <p:cNvSpPr>
            <a:spLocks noGrp="1"/>
          </p:cNvSpPr>
          <p:nvPr>
            <p:ph idx="1"/>
          </p:nvPr>
        </p:nvSpPr>
        <p:spPr/>
        <p:txBody>
          <a:bodyPr/>
          <a:lstStyle/>
          <a:p>
            <a:r>
              <a:rPr lang="en-US" dirty="0"/>
              <a:t>Typically, you use the EXIT statement with an IF statement to terminate a loop when a condition is true:</a:t>
            </a:r>
            <a:endParaRPr lang="en-IN" dirty="0"/>
          </a:p>
        </p:txBody>
      </p:sp>
      <p:sp>
        <p:nvSpPr>
          <p:cNvPr id="4" name="TextBox 3">
            <a:extLst>
              <a:ext uri="{FF2B5EF4-FFF2-40B4-BE49-F238E27FC236}">
                <a16:creationId xmlns:a16="http://schemas.microsoft.com/office/drawing/2014/main" id="{A3A621CD-729F-47A6-8CFE-122C11869C0F}"/>
              </a:ext>
            </a:extLst>
          </p:cNvPr>
          <p:cNvSpPr txBox="1"/>
          <p:nvPr/>
        </p:nvSpPr>
        <p:spPr>
          <a:xfrm>
            <a:off x="838200" y="2707540"/>
            <a:ext cx="6876495"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LOOP</a:t>
            </a:r>
          </a:p>
          <a:p>
            <a:r>
              <a:rPr lang="en-US" dirty="0">
                <a:latin typeface="Consolas" panose="020B0609020204030204" pitchFamily="49" charset="0"/>
              </a:rPr>
              <a:t>    IF condition THEN</a:t>
            </a:r>
          </a:p>
          <a:p>
            <a:r>
              <a:rPr lang="en-US" dirty="0">
                <a:latin typeface="Consolas" panose="020B0609020204030204" pitchFamily="49" charset="0"/>
              </a:rPr>
              <a:t>        EXIT;</a:t>
            </a:r>
          </a:p>
          <a:p>
            <a:r>
              <a:rPr lang="en-US" dirty="0">
                <a:latin typeface="Consolas" panose="020B0609020204030204" pitchFamily="49" charset="0"/>
              </a:rPr>
              <a:t>    END IF;</a:t>
            </a:r>
          </a:p>
          <a:p>
            <a:r>
              <a:rPr lang="en-US" dirty="0">
                <a:latin typeface="Consolas" panose="020B0609020204030204" pitchFamily="49" charset="0"/>
              </a:rPr>
              <a:t>END LOOP;</a:t>
            </a:r>
          </a:p>
        </p:txBody>
      </p:sp>
    </p:spTree>
    <p:extLst>
      <p:ext uri="{BB962C8B-B14F-4D97-AF65-F5344CB8AC3E}">
        <p14:creationId xmlns:p14="http://schemas.microsoft.com/office/powerpoint/2010/main" val="274299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4C5D-286D-40F7-831E-C47951FE62A6}"/>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30448E85-3AC0-4D88-88E3-218DBAC64F6A}"/>
              </a:ext>
            </a:extLst>
          </p:cNvPr>
          <p:cNvSpPr>
            <a:spLocks noGrp="1"/>
          </p:cNvSpPr>
          <p:nvPr>
            <p:ph idx="1"/>
          </p:nvPr>
        </p:nvSpPr>
        <p:spPr/>
        <p:txBody>
          <a:bodyPr/>
          <a:lstStyle/>
          <a:p>
            <a:r>
              <a:rPr lang="en-US" dirty="0"/>
              <a:t>The following example illustrates how to use the LOOP statement to execute a sequence of code and EXIT statement to terminate the loop.</a:t>
            </a:r>
            <a:endParaRPr lang="en-IN" dirty="0"/>
          </a:p>
        </p:txBody>
      </p:sp>
      <p:sp>
        <p:nvSpPr>
          <p:cNvPr id="4" name="TextBox 3">
            <a:extLst>
              <a:ext uri="{FF2B5EF4-FFF2-40B4-BE49-F238E27FC236}">
                <a16:creationId xmlns:a16="http://schemas.microsoft.com/office/drawing/2014/main" id="{C954D288-8659-4009-A273-65D407FAED62}"/>
              </a:ext>
            </a:extLst>
          </p:cNvPr>
          <p:cNvSpPr txBox="1"/>
          <p:nvPr/>
        </p:nvSpPr>
        <p:spPr>
          <a:xfrm>
            <a:off x="838200" y="3009381"/>
            <a:ext cx="8021715" cy="3693319"/>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NUMBER := 0;</a:t>
            </a:r>
          </a:p>
          <a:p>
            <a:r>
              <a:rPr lang="en-US" dirty="0">
                <a:latin typeface="Consolas" panose="020B0609020204030204" pitchFamily="49" charset="0"/>
              </a:rPr>
              <a:t>BEGIN</a:t>
            </a:r>
          </a:p>
          <a:p>
            <a:r>
              <a:rPr lang="en-US" dirty="0">
                <a:latin typeface="Consolas" panose="020B0609020204030204" pitchFamily="49" charset="0"/>
              </a:rPr>
              <a:t>  LOOP</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 </a:t>
            </a:r>
            <a:r>
              <a:rPr lang="en-US" dirty="0" err="1">
                <a:latin typeface="Consolas" panose="020B0609020204030204" pitchFamily="49" charset="0"/>
              </a:rPr>
              <a:t>l_counter</a:t>
            </a:r>
            <a:r>
              <a:rPr lang="en-US" dirty="0">
                <a:latin typeface="Consolas" panose="020B0609020204030204" pitchFamily="49" charset="0"/>
              </a:rPr>
              <a:t> + 1;</a:t>
            </a:r>
          </a:p>
          <a:p>
            <a:r>
              <a:rPr lang="en-US" dirty="0">
                <a:latin typeface="Consolas" panose="020B0609020204030204" pitchFamily="49" charset="0"/>
              </a:rPr>
              <a:t>    IF </a:t>
            </a:r>
            <a:r>
              <a:rPr lang="en-US" dirty="0" err="1">
                <a:latin typeface="Consolas" panose="020B0609020204030204" pitchFamily="49" charset="0"/>
              </a:rPr>
              <a:t>l_counter</a:t>
            </a:r>
            <a:r>
              <a:rPr lang="en-US" dirty="0">
                <a:latin typeface="Consolas" panose="020B0609020204030204" pitchFamily="49" charset="0"/>
              </a:rPr>
              <a:t> &gt; 3 THEN</a:t>
            </a:r>
          </a:p>
          <a:p>
            <a:r>
              <a:rPr lang="en-US" dirty="0">
                <a:latin typeface="Consolas" panose="020B0609020204030204" pitchFamily="49" charset="0"/>
              </a:rPr>
              <a:t>      EXIT;</a:t>
            </a:r>
          </a:p>
          <a:p>
            <a:r>
              <a:rPr lang="en-US" dirty="0">
                <a:latin typeface="Consolas" panose="020B0609020204030204" pitchFamily="49" charset="0"/>
              </a:rPr>
              <a:t>    END IF;</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'Inside loop: ' || </a:t>
            </a:r>
            <a:r>
              <a:rPr lang="en-US" dirty="0" err="1">
                <a:latin typeface="Consolas" panose="020B0609020204030204" pitchFamily="49" charset="0"/>
              </a:rPr>
              <a:t>l_counter</a:t>
            </a:r>
            <a:r>
              <a:rPr lang="en-US" dirty="0">
                <a:latin typeface="Consolas" panose="020B0609020204030204" pitchFamily="49" charset="0"/>
              </a:rPr>
              <a:t> )  ;</a:t>
            </a:r>
          </a:p>
          <a:p>
            <a:r>
              <a:rPr lang="en-US" dirty="0">
                <a:latin typeface="Consolas" panose="020B0609020204030204" pitchFamily="49" charset="0"/>
              </a:rPr>
              <a:t>  END LOOP;</a:t>
            </a:r>
          </a:p>
          <a:p>
            <a:r>
              <a:rPr lang="en-US" dirty="0">
                <a:latin typeface="Consolas" panose="020B0609020204030204" pitchFamily="49" charset="0"/>
              </a:rPr>
              <a:t>  -- control resumes here after EXIT</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'After loop: ' ||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END;</a:t>
            </a:r>
          </a:p>
        </p:txBody>
      </p:sp>
    </p:spTree>
    <p:extLst>
      <p:ext uri="{BB962C8B-B14F-4D97-AF65-F5344CB8AC3E}">
        <p14:creationId xmlns:p14="http://schemas.microsoft.com/office/powerpoint/2010/main" val="2912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DAC8-DAE6-4738-8A32-3EC01EA977B0}"/>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ED77B899-A9E5-4585-857A-8B2F2F4E94B9}"/>
              </a:ext>
            </a:extLst>
          </p:cNvPr>
          <p:cNvSpPr>
            <a:spLocks noGrp="1"/>
          </p:cNvSpPr>
          <p:nvPr>
            <p:ph idx="1"/>
          </p:nvPr>
        </p:nvSpPr>
        <p:spPr/>
        <p:txBody>
          <a:bodyPr/>
          <a:lstStyle/>
          <a:p>
            <a:r>
              <a:rPr lang="en-IN" dirty="0"/>
              <a:t>EXIT WHEN statement</a:t>
            </a:r>
          </a:p>
          <a:p>
            <a:r>
              <a:rPr lang="en-US" dirty="0"/>
              <a:t>The EXIT WHEN statement exits the current iteration of a loop when the condition in the WHEN clause is TRUE. Essentially, the EXIT WHEN statement is a combination of an EXIT and an IF THEN statement.</a:t>
            </a:r>
          </a:p>
          <a:p>
            <a:r>
              <a:rPr lang="en-US" dirty="0"/>
              <a:t>Each time the control reaches the EXIT WHEN statement, the condition is evaluated. If the condition evaluates to TRUE, then the loop terminates. Otherwise, the EXIT WHEN clause does nothing. Inside the loop body, you must make the condition TRUE at some point to prevent an infinite loop.</a:t>
            </a:r>
            <a:endParaRPr lang="en-IN" dirty="0"/>
          </a:p>
        </p:txBody>
      </p:sp>
    </p:spTree>
    <p:extLst>
      <p:ext uri="{BB962C8B-B14F-4D97-AF65-F5344CB8AC3E}">
        <p14:creationId xmlns:p14="http://schemas.microsoft.com/office/powerpoint/2010/main" val="218942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C87D-C8AD-484C-BC8E-12399FFB6221}"/>
              </a:ext>
            </a:extLst>
          </p:cNvPr>
          <p:cNvSpPr>
            <a:spLocks noGrp="1"/>
          </p:cNvSpPr>
          <p:nvPr>
            <p:ph type="title"/>
          </p:nvPr>
        </p:nvSpPr>
        <p:spPr/>
        <p:txBody>
          <a:bodyPr/>
          <a:lstStyle/>
          <a:p>
            <a:r>
              <a:rPr lang="en-IN" b="0" i="0" dirty="0">
                <a:effectLst/>
                <a:latin typeface="-apple-system"/>
              </a:rPr>
              <a:t>What is PL/SQL ?</a:t>
            </a:r>
            <a:endParaRPr lang="en-IN" dirty="0"/>
          </a:p>
        </p:txBody>
      </p:sp>
      <p:sp>
        <p:nvSpPr>
          <p:cNvPr id="3" name="Content Placeholder 2">
            <a:extLst>
              <a:ext uri="{FF2B5EF4-FFF2-40B4-BE49-F238E27FC236}">
                <a16:creationId xmlns:a16="http://schemas.microsoft.com/office/drawing/2014/main" id="{323EEB04-C24A-452F-9F8F-72CA3F97A4CD}"/>
              </a:ext>
            </a:extLst>
          </p:cNvPr>
          <p:cNvSpPr>
            <a:spLocks noGrp="1"/>
          </p:cNvSpPr>
          <p:nvPr>
            <p:ph idx="1"/>
          </p:nvPr>
        </p:nvSpPr>
        <p:spPr/>
        <p:txBody>
          <a:bodyPr>
            <a:normAutofit fontScale="85000" lnSpcReduction="10000"/>
          </a:bodyPr>
          <a:lstStyle/>
          <a:p>
            <a:r>
              <a:rPr lang="en-US" dirty="0"/>
              <a:t>PL/SQL stands for “Procedural Language extensions to the Structured Query Language”.</a:t>
            </a:r>
          </a:p>
          <a:p>
            <a:r>
              <a:rPr lang="en-US" dirty="0"/>
              <a:t> PL/SQL adds many procedural constructs to SQL language to overcome some limitations of SQL. Besides, PL/SQL provides a more comprehensive programming language solution for building mission-critical applications on Oracle Databases.</a:t>
            </a:r>
          </a:p>
          <a:p>
            <a:r>
              <a:rPr lang="en-US" dirty="0"/>
              <a:t>PL/SQL is a high-performance and highly integrated database language. Besides PL/SQL, you can use other programming languages such as Java, C#, and C++. </a:t>
            </a:r>
          </a:p>
          <a:p>
            <a:r>
              <a:rPr lang="en-US" dirty="0"/>
              <a:t>However, it is easier to write efficient code in PL/SQL than other programming languages when it comes to interacting with the Oracle Database. </a:t>
            </a:r>
          </a:p>
          <a:p>
            <a:r>
              <a:rPr lang="en-US" dirty="0"/>
              <a:t>In particular, you can use PL/SQL specific constructs like the FORALL statement that helps improve database performance.</a:t>
            </a:r>
            <a:endParaRPr lang="en-IN" dirty="0"/>
          </a:p>
        </p:txBody>
      </p:sp>
    </p:spTree>
    <p:extLst>
      <p:ext uri="{BB962C8B-B14F-4D97-AF65-F5344CB8AC3E}">
        <p14:creationId xmlns:p14="http://schemas.microsoft.com/office/powerpoint/2010/main" val="11819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16DA-52EF-4F92-836E-D7BF923405F3}"/>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DEE18C9B-420A-48A5-8350-93311C4CD56C}"/>
              </a:ext>
            </a:extLst>
          </p:cNvPr>
          <p:cNvSpPr>
            <a:spLocks noGrp="1"/>
          </p:cNvSpPr>
          <p:nvPr>
            <p:ph idx="1"/>
          </p:nvPr>
        </p:nvSpPr>
        <p:spPr>
          <a:xfrm>
            <a:off x="847078" y="1825625"/>
            <a:ext cx="10515600" cy="4351338"/>
          </a:xfrm>
        </p:spPr>
        <p:txBody>
          <a:bodyPr/>
          <a:lstStyle/>
          <a:p>
            <a:r>
              <a:rPr lang="en-US" dirty="0"/>
              <a:t>The following example uses the EXIT WHEN statement to terminate a loop.</a:t>
            </a:r>
            <a:endParaRPr lang="en-IN" dirty="0"/>
          </a:p>
        </p:txBody>
      </p:sp>
      <p:sp>
        <p:nvSpPr>
          <p:cNvPr id="4" name="TextBox 3">
            <a:extLst>
              <a:ext uri="{FF2B5EF4-FFF2-40B4-BE49-F238E27FC236}">
                <a16:creationId xmlns:a16="http://schemas.microsoft.com/office/drawing/2014/main" id="{9325D4DA-2FCC-4CB8-A1A4-5169A0B60C00}"/>
              </a:ext>
            </a:extLst>
          </p:cNvPr>
          <p:cNvSpPr txBox="1"/>
          <p:nvPr/>
        </p:nvSpPr>
        <p:spPr>
          <a:xfrm>
            <a:off x="838200" y="2760643"/>
            <a:ext cx="8021715" cy="3416320"/>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NUMBER := 0;</a:t>
            </a:r>
          </a:p>
          <a:p>
            <a:r>
              <a:rPr lang="en-US" dirty="0">
                <a:latin typeface="Consolas" panose="020B0609020204030204" pitchFamily="49" charset="0"/>
              </a:rPr>
              <a:t>BEGIN</a:t>
            </a:r>
          </a:p>
          <a:p>
            <a:r>
              <a:rPr lang="en-US" dirty="0">
                <a:latin typeface="Consolas" panose="020B0609020204030204" pitchFamily="49" charset="0"/>
              </a:rPr>
              <a:t>  LOOP</a:t>
            </a:r>
          </a:p>
          <a:p>
            <a:r>
              <a:rPr lang="en-US" dirty="0">
                <a:latin typeface="Consolas" panose="020B0609020204030204" pitchFamily="49" charset="0"/>
              </a:rPr>
              <a:t>    </a:t>
            </a:r>
            <a:r>
              <a:rPr lang="en-US" dirty="0" err="1">
                <a:latin typeface="Consolas" panose="020B0609020204030204" pitchFamily="49" charset="0"/>
              </a:rPr>
              <a:t>l_counter</a:t>
            </a:r>
            <a:r>
              <a:rPr lang="en-US" dirty="0">
                <a:latin typeface="Consolas" panose="020B0609020204030204" pitchFamily="49" charset="0"/>
              </a:rPr>
              <a:t> := </a:t>
            </a:r>
            <a:r>
              <a:rPr lang="en-US" dirty="0" err="1">
                <a:latin typeface="Consolas" panose="020B0609020204030204" pitchFamily="49" charset="0"/>
              </a:rPr>
              <a:t>l_counter</a:t>
            </a:r>
            <a:r>
              <a:rPr lang="en-US" dirty="0">
                <a:latin typeface="Consolas" panose="020B0609020204030204" pitchFamily="49" charset="0"/>
              </a:rPr>
              <a:t> + 1;</a:t>
            </a:r>
          </a:p>
          <a:p>
            <a:r>
              <a:rPr lang="en-US" dirty="0">
                <a:latin typeface="Consolas" panose="020B0609020204030204" pitchFamily="49" charset="0"/>
              </a:rPr>
              <a:t>    EXIT WHEN </a:t>
            </a:r>
            <a:r>
              <a:rPr lang="en-US" dirty="0" err="1">
                <a:latin typeface="Consolas" panose="020B0609020204030204" pitchFamily="49" charset="0"/>
              </a:rPr>
              <a:t>l_counter</a:t>
            </a:r>
            <a:r>
              <a:rPr lang="en-US" dirty="0">
                <a:latin typeface="Consolas" panose="020B0609020204030204" pitchFamily="49" charset="0"/>
              </a:rPr>
              <a:t> &gt; 3;</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'Inside loop: ' || </a:t>
            </a:r>
            <a:r>
              <a:rPr lang="en-US" dirty="0" err="1">
                <a:latin typeface="Consolas" panose="020B0609020204030204" pitchFamily="49" charset="0"/>
              </a:rPr>
              <a:t>l_counter</a:t>
            </a:r>
            <a:r>
              <a:rPr lang="en-US" dirty="0">
                <a:latin typeface="Consolas" panose="020B0609020204030204" pitchFamily="49" charset="0"/>
              </a:rPr>
              <a:t> ) ;</a:t>
            </a:r>
          </a:p>
          <a:p>
            <a:r>
              <a:rPr lang="en-US" dirty="0">
                <a:latin typeface="Consolas" panose="020B0609020204030204" pitchFamily="49" charset="0"/>
              </a:rPr>
              <a:t>  END LOOP;</a:t>
            </a:r>
          </a:p>
          <a:p>
            <a:endParaRPr lang="en-US" dirty="0">
              <a:latin typeface="Consolas" panose="020B0609020204030204" pitchFamily="49" charset="0"/>
            </a:endParaRPr>
          </a:p>
          <a:p>
            <a:r>
              <a:rPr lang="en-US" dirty="0">
                <a:latin typeface="Consolas" panose="020B0609020204030204" pitchFamily="49" charset="0"/>
              </a:rPr>
              <a:t>  -- control resumes here after EXIT</a:t>
            </a:r>
          </a:p>
          <a:p>
            <a:r>
              <a:rPr lang="en-US" dirty="0">
                <a:latin typeface="Consolas" panose="020B0609020204030204" pitchFamily="49" charset="0"/>
              </a:rPr>
              <a:t>  </a:t>
            </a:r>
            <a:r>
              <a:rPr lang="en-US" dirty="0" err="1">
                <a:latin typeface="Consolas" panose="020B0609020204030204" pitchFamily="49" charset="0"/>
              </a:rPr>
              <a:t>dbms_output.put_line</a:t>
            </a:r>
            <a:r>
              <a:rPr lang="en-US" dirty="0">
                <a:latin typeface="Consolas" panose="020B0609020204030204" pitchFamily="49" charset="0"/>
              </a:rPr>
              <a:t>( 'After loop: ' ||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END;</a:t>
            </a:r>
          </a:p>
        </p:txBody>
      </p:sp>
      <p:sp>
        <p:nvSpPr>
          <p:cNvPr id="8" name="TextBox 7">
            <a:extLst>
              <a:ext uri="{FF2B5EF4-FFF2-40B4-BE49-F238E27FC236}">
                <a16:creationId xmlns:a16="http://schemas.microsoft.com/office/drawing/2014/main" id="{0EE5FA97-8396-4A2A-96B7-9EEAF6BDD1D2}"/>
              </a:ext>
            </a:extLst>
          </p:cNvPr>
          <p:cNvSpPr txBox="1"/>
          <p:nvPr/>
        </p:nvSpPr>
        <p:spPr>
          <a:xfrm>
            <a:off x="838200" y="6283372"/>
            <a:ext cx="9362243" cy="369332"/>
          </a:xfrm>
          <a:prstGeom prst="rect">
            <a:avLst/>
          </a:prstGeom>
          <a:noFill/>
        </p:spPr>
        <p:txBody>
          <a:bodyPr wrap="square">
            <a:spAutoFit/>
          </a:bodyPr>
          <a:lstStyle/>
          <a:p>
            <a:r>
              <a:rPr lang="en-US" dirty="0"/>
              <a:t>Notice that this example is logically equivalent to the example that uses the EXIT statement above.</a:t>
            </a:r>
            <a:endParaRPr lang="en-IN" dirty="0"/>
          </a:p>
        </p:txBody>
      </p:sp>
    </p:spTree>
    <p:extLst>
      <p:ext uri="{BB962C8B-B14F-4D97-AF65-F5344CB8AC3E}">
        <p14:creationId xmlns:p14="http://schemas.microsoft.com/office/powerpoint/2010/main" val="177551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0F0A-DCCF-4697-87D0-6E6B7C11CD49}"/>
              </a:ext>
            </a:extLst>
          </p:cNvPr>
          <p:cNvSpPr>
            <a:spLocks noGrp="1"/>
          </p:cNvSpPr>
          <p:nvPr>
            <p:ph type="title"/>
          </p:nvPr>
        </p:nvSpPr>
        <p:spPr/>
        <p:txBody>
          <a:bodyPr/>
          <a:lstStyle/>
          <a:p>
            <a:r>
              <a:rPr lang="en-IN" dirty="0"/>
              <a:t>PL/SQL LOOP</a:t>
            </a:r>
          </a:p>
        </p:txBody>
      </p:sp>
      <p:sp>
        <p:nvSpPr>
          <p:cNvPr id="3" name="Content Placeholder 2">
            <a:extLst>
              <a:ext uri="{FF2B5EF4-FFF2-40B4-BE49-F238E27FC236}">
                <a16:creationId xmlns:a16="http://schemas.microsoft.com/office/drawing/2014/main" id="{E9C7C7DD-526C-49DF-9345-0D73F706A015}"/>
              </a:ext>
            </a:extLst>
          </p:cNvPr>
          <p:cNvSpPr>
            <a:spLocks noGrp="1"/>
          </p:cNvSpPr>
          <p:nvPr>
            <p:ph idx="1"/>
          </p:nvPr>
        </p:nvSpPr>
        <p:spPr/>
        <p:txBody>
          <a:bodyPr/>
          <a:lstStyle/>
          <a:p>
            <a:r>
              <a:rPr lang="en-IN" dirty="0"/>
              <a:t>Nested loops</a:t>
            </a:r>
          </a:p>
        </p:txBody>
      </p:sp>
      <p:sp>
        <p:nvSpPr>
          <p:cNvPr id="4" name="TextBox 3">
            <a:extLst>
              <a:ext uri="{FF2B5EF4-FFF2-40B4-BE49-F238E27FC236}">
                <a16:creationId xmlns:a16="http://schemas.microsoft.com/office/drawing/2014/main" id="{963A41D9-3649-4D60-89C1-228A55DB9C2E}"/>
              </a:ext>
            </a:extLst>
          </p:cNvPr>
          <p:cNvSpPr txBox="1"/>
          <p:nvPr/>
        </p:nvSpPr>
        <p:spPr>
          <a:xfrm>
            <a:off x="838200" y="2459149"/>
            <a:ext cx="7924060" cy="3970318"/>
          </a:xfrm>
          <a:prstGeom prst="rect">
            <a:avLst/>
          </a:prstGeom>
          <a:noFill/>
          <a:ln>
            <a:solidFill>
              <a:srgbClr val="FFC000"/>
            </a:solidFill>
          </a:ln>
        </p:spPr>
        <p:txBody>
          <a:bodyPr wrap="square">
            <a:spAutoFit/>
          </a:bodyPr>
          <a:lstStyle/>
          <a:p>
            <a:r>
              <a:rPr lang="en-US" sz="1400" dirty="0">
                <a:latin typeface="Consolas" panose="020B0609020204030204" pitchFamily="49" charset="0"/>
              </a:rPr>
              <a:t>DECLARE</a:t>
            </a:r>
          </a:p>
          <a:p>
            <a:r>
              <a:rPr lang="en-US" sz="1400" dirty="0">
                <a:latin typeface="Consolas" panose="020B0609020204030204" pitchFamily="49" charset="0"/>
              </a:rPr>
              <a:t>  </a:t>
            </a:r>
            <a:r>
              <a:rPr lang="en-US" sz="1400" dirty="0" err="1">
                <a:latin typeface="Consolas" panose="020B0609020204030204" pitchFamily="49" charset="0"/>
              </a:rPr>
              <a:t>l_i</a:t>
            </a:r>
            <a:r>
              <a:rPr lang="en-US" sz="1400" dirty="0">
                <a:latin typeface="Consolas" panose="020B0609020204030204" pitchFamily="49" charset="0"/>
              </a:rPr>
              <a:t> NUMBER := 0;</a:t>
            </a:r>
          </a:p>
          <a:p>
            <a:r>
              <a:rPr lang="en-US" sz="1400" dirty="0">
                <a:latin typeface="Consolas" panose="020B0609020204030204" pitchFamily="49" charset="0"/>
              </a:rPr>
              <a:t>  </a:t>
            </a:r>
            <a:r>
              <a:rPr lang="en-US" sz="1400" dirty="0" err="1">
                <a:latin typeface="Consolas" panose="020B0609020204030204" pitchFamily="49" charset="0"/>
              </a:rPr>
              <a:t>l_j</a:t>
            </a:r>
            <a:r>
              <a:rPr lang="en-US" sz="1400" dirty="0">
                <a:latin typeface="Consolas" panose="020B0609020204030204" pitchFamily="49" charset="0"/>
              </a:rPr>
              <a:t> NUMBER := 0;</a:t>
            </a:r>
          </a:p>
          <a:p>
            <a:r>
              <a:rPr lang="en-US" sz="1400" dirty="0">
                <a:latin typeface="Consolas" panose="020B0609020204030204" pitchFamily="49" charset="0"/>
              </a:rPr>
              <a:t>BEGIN</a:t>
            </a:r>
          </a:p>
          <a:p>
            <a:r>
              <a:rPr lang="en-US" sz="1400" dirty="0">
                <a:latin typeface="Consolas" panose="020B0609020204030204" pitchFamily="49" charset="0"/>
              </a:rPr>
              <a:t>  &lt;&lt;</a:t>
            </a:r>
            <a:r>
              <a:rPr lang="en-US" sz="1400" dirty="0" err="1">
                <a:latin typeface="Consolas" panose="020B0609020204030204" pitchFamily="49" charset="0"/>
              </a:rPr>
              <a:t>outer_loop</a:t>
            </a:r>
            <a:r>
              <a:rPr lang="en-US" sz="1400" dirty="0">
                <a:latin typeface="Consolas" panose="020B0609020204030204" pitchFamily="49" charset="0"/>
              </a:rPr>
              <a:t>&gt;&gt;</a:t>
            </a:r>
          </a:p>
          <a:p>
            <a:r>
              <a:rPr lang="en-US" sz="1400" dirty="0">
                <a:latin typeface="Consolas" panose="020B0609020204030204" pitchFamily="49" charset="0"/>
              </a:rPr>
              <a:t>  LOOP</a:t>
            </a:r>
          </a:p>
          <a:p>
            <a:r>
              <a:rPr lang="en-US" sz="1400" dirty="0">
                <a:latin typeface="Consolas" panose="020B0609020204030204" pitchFamily="49" charset="0"/>
              </a:rPr>
              <a:t>    </a:t>
            </a:r>
            <a:r>
              <a:rPr lang="en-US" sz="1400" dirty="0" err="1">
                <a:latin typeface="Consolas" panose="020B0609020204030204" pitchFamily="49" charset="0"/>
              </a:rPr>
              <a:t>l_i</a:t>
            </a:r>
            <a:r>
              <a:rPr lang="en-US" sz="1400" dirty="0">
                <a:latin typeface="Consolas" panose="020B0609020204030204" pitchFamily="49" charset="0"/>
              </a:rPr>
              <a:t> := </a:t>
            </a:r>
            <a:r>
              <a:rPr lang="en-US" sz="1400" dirty="0" err="1">
                <a:latin typeface="Consolas" panose="020B0609020204030204" pitchFamily="49" charset="0"/>
              </a:rPr>
              <a:t>l_i</a:t>
            </a:r>
            <a:r>
              <a:rPr lang="en-US" sz="1400" dirty="0">
                <a:latin typeface="Consolas" panose="020B0609020204030204" pitchFamily="49" charset="0"/>
              </a:rPr>
              <a:t> + 1;</a:t>
            </a:r>
          </a:p>
          <a:p>
            <a:r>
              <a:rPr lang="en-US" sz="1400" dirty="0">
                <a:latin typeface="Consolas" panose="020B0609020204030204" pitchFamily="49" charset="0"/>
              </a:rPr>
              <a:t>    EXIT </a:t>
            </a:r>
            <a:r>
              <a:rPr lang="en-US" sz="1400" dirty="0" err="1">
                <a:latin typeface="Consolas" panose="020B0609020204030204" pitchFamily="49" charset="0"/>
              </a:rPr>
              <a:t>outer_loop</a:t>
            </a:r>
            <a:r>
              <a:rPr lang="en-US" sz="1400" dirty="0">
                <a:latin typeface="Consolas" panose="020B0609020204030204" pitchFamily="49" charset="0"/>
              </a:rPr>
              <a:t> WHEN </a:t>
            </a:r>
            <a:r>
              <a:rPr lang="en-US" sz="1400" dirty="0" err="1">
                <a:latin typeface="Consolas" panose="020B0609020204030204" pitchFamily="49" charset="0"/>
              </a:rPr>
              <a:t>l_i</a:t>
            </a:r>
            <a:r>
              <a:rPr lang="en-US" sz="1400" dirty="0">
                <a:latin typeface="Consolas" panose="020B0609020204030204" pitchFamily="49" charset="0"/>
              </a:rPr>
              <a:t> &gt; 2;    </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('Outer counter ' || </a:t>
            </a:r>
            <a:r>
              <a:rPr lang="en-US" sz="1400" dirty="0" err="1">
                <a:latin typeface="Consolas" panose="020B0609020204030204" pitchFamily="49" charset="0"/>
              </a:rPr>
              <a:t>l_i</a:t>
            </a:r>
            <a:r>
              <a:rPr lang="en-US" sz="1400" dirty="0">
                <a:latin typeface="Consolas" panose="020B0609020204030204" pitchFamily="49" charset="0"/>
              </a:rPr>
              <a:t>);</a:t>
            </a:r>
          </a:p>
          <a:p>
            <a:r>
              <a:rPr lang="en-US" sz="1400" dirty="0">
                <a:latin typeface="Consolas" panose="020B0609020204030204" pitchFamily="49" charset="0"/>
              </a:rPr>
              <a:t>    -- reset inner counter</a:t>
            </a:r>
          </a:p>
          <a:p>
            <a:r>
              <a:rPr lang="en-US" sz="1400" dirty="0">
                <a:latin typeface="Consolas" panose="020B0609020204030204" pitchFamily="49" charset="0"/>
              </a:rPr>
              <a:t>    </a:t>
            </a:r>
            <a:r>
              <a:rPr lang="en-US" sz="1400" dirty="0" err="1">
                <a:latin typeface="Consolas" panose="020B0609020204030204" pitchFamily="49" charset="0"/>
              </a:rPr>
              <a:t>l_j</a:t>
            </a:r>
            <a:r>
              <a:rPr lang="en-US" sz="1400" dirty="0">
                <a:latin typeface="Consolas" panose="020B0609020204030204" pitchFamily="49" charset="0"/>
              </a:rPr>
              <a:t> := 0;</a:t>
            </a:r>
          </a:p>
          <a:p>
            <a:r>
              <a:rPr lang="en-US" sz="1400" dirty="0">
                <a:latin typeface="Consolas" panose="020B0609020204030204" pitchFamily="49" charset="0"/>
              </a:rPr>
              <a:t>      &lt;&lt;</a:t>
            </a:r>
            <a:r>
              <a:rPr lang="en-US" sz="1400" dirty="0" err="1">
                <a:latin typeface="Consolas" panose="020B0609020204030204" pitchFamily="49" charset="0"/>
              </a:rPr>
              <a:t>inner_loop</a:t>
            </a:r>
            <a:r>
              <a:rPr lang="en-US" sz="1400" dirty="0">
                <a:latin typeface="Consolas" panose="020B0609020204030204" pitchFamily="49" charset="0"/>
              </a:rPr>
              <a:t>&gt;&gt; LOOP</a:t>
            </a:r>
          </a:p>
          <a:p>
            <a:r>
              <a:rPr lang="en-US" sz="1400" dirty="0">
                <a:latin typeface="Consolas" panose="020B0609020204030204" pitchFamily="49" charset="0"/>
              </a:rPr>
              <a:t>      </a:t>
            </a:r>
            <a:r>
              <a:rPr lang="en-US" sz="1400" dirty="0" err="1">
                <a:latin typeface="Consolas" panose="020B0609020204030204" pitchFamily="49" charset="0"/>
              </a:rPr>
              <a:t>l_j</a:t>
            </a:r>
            <a:r>
              <a:rPr lang="en-US" sz="1400" dirty="0">
                <a:latin typeface="Consolas" panose="020B0609020204030204" pitchFamily="49" charset="0"/>
              </a:rPr>
              <a:t> := </a:t>
            </a:r>
            <a:r>
              <a:rPr lang="en-US" sz="1400" dirty="0" err="1">
                <a:latin typeface="Consolas" panose="020B0609020204030204" pitchFamily="49" charset="0"/>
              </a:rPr>
              <a:t>l_j</a:t>
            </a:r>
            <a:r>
              <a:rPr lang="en-US" sz="1400" dirty="0">
                <a:latin typeface="Consolas" panose="020B0609020204030204" pitchFamily="49" charset="0"/>
              </a:rPr>
              <a:t> + 1;</a:t>
            </a:r>
          </a:p>
          <a:p>
            <a:r>
              <a:rPr lang="en-US" sz="1400" dirty="0">
                <a:latin typeface="Consolas" panose="020B0609020204030204" pitchFamily="49" charset="0"/>
              </a:rPr>
              <a:t>      EXIT </a:t>
            </a:r>
            <a:r>
              <a:rPr lang="en-US" sz="1400" dirty="0" err="1">
                <a:latin typeface="Consolas" panose="020B0609020204030204" pitchFamily="49" charset="0"/>
              </a:rPr>
              <a:t>inner_loop</a:t>
            </a:r>
            <a:r>
              <a:rPr lang="en-US" sz="1400" dirty="0">
                <a:latin typeface="Consolas" panose="020B0609020204030204" pitchFamily="49" charset="0"/>
              </a:rPr>
              <a:t> WHEN </a:t>
            </a:r>
            <a:r>
              <a:rPr lang="en-US" sz="1400" dirty="0" err="1">
                <a:latin typeface="Consolas" panose="020B0609020204030204" pitchFamily="49" charset="0"/>
              </a:rPr>
              <a:t>l_j</a:t>
            </a:r>
            <a:r>
              <a:rPr lang="en-US" sz="1400" dirty="0">
                <a:latin typeface="Consolas" panose="020B0609020204030204" pitchFamily="49" charset="0"/>
              </a:rPr>
              <a:t> &gt; 3;</a:t>
            </a:r>
          </a:p>
          <a:p>
            <a:r>
              <a:rPr lang="en-US" sz="1400" dirty="0">
                <a:latin typeface="Consolas" panose="020B0609020204030204" pitchFamily="49" charset="0"/>
              </a:rPr>
              <a:t>      </a:t>
            </a:r>
            <a:r>
              <a:rPr lang="en-US" sz="1400" dirty="0" err="1">
                <a:latin typeface="Consolas" panose="020B0609020204030204" pitchFamily="49" charset="0"/>
              </a:rPr>
              <a:t>dbms_output.put_line</a:t>
            </a:r>
            <a:r>
              <a:rPr lang="en-US" sz="1400" dirty="0">
                <a:latin typeface="Consolas" panose="020B0609020204030204" pitchFamily="49" charset="0"/>
              </a:rPr>
              <a:t>(' Inner counter ' || </a:t>
            </a:r>
            <a:r>
              <a:rPr lang="en-US" sz="1400" dirty="0" err="1">
                <a:latin typeface="Consolas" panose="020B0609020204030204" pitchFamily="49" charset="0"/>
              </a:rPr>
              <a:t>l_j</a:t>
            </a:r>
            <a:r>
              <a:rPr lang="en-US" sz="1400" dirty="0">
                <a:latin typeface="Consolas" panose="020B0609020204030204" pitchFamily="49" charset="0"/>
              </a:rPr>
              <a:t>);</a:t>
            </a:r>
          </a:p>
          <a:p>
            <a:r>
              <a:rPr lang="en-US" sz="1400" dirty="0">
                <a:latin typeface="Consolas" panose="020B0609020204030204" pitchFamily="49" charset="0"/>
              </a:rPr>
              <a:t>    END LOOP </a:t>
            </a:r>
            <a:r>
              <a:rPr lang="en-US" sz="1400" dirty="0" err="1">
                <a:latin typeface="Consolas" panose="020B0609020204030204" pitchFamily="49" charset="0"/>
              </a:rPr>
              <a:t>inner_loop</a:t>
            </a:r>
            <a:r>
              <a:rPr lang="en-US" sz="1400" dirty="0">
                <a:latin typeface="Consolas" panose="020B0609020204030204" pitchFamily="49" charset="0"/>
              </a:rPr>
              <a:t>;</a:t>
            </a:r>
          </a:p>
          <a:p>
            <a:r>
              <a:rPr lang="en-US" sz="1400" dirty="0">
                <a:latin typeface="Consolas" panose="020B0609020204030204" pitchFamily="49" charset="0"/>
              </a:rPr>
              <a:t>  END LOOP </a:t>
            </a:r>
            <a:r>
              <a:rPr lang="en-US" sz="1400" dirty="0" err="1">
                <a:latin typeface="Consolas" panose="020B0609020204030204" pitchFamily="49" charset="0"/>
              </a:rPr>
              <a:t>outer_loop</a:t>
            </a:r>
            <a:r>
              <a:rPr lang="en-US" sz="1400" dirty="0">
                <a:latin typeface="Consolas" panose="020B0609020204030204" pitchFamily="49" charset="0"/>
              </a:rPr>
              <a:t>;</a:t>
            </a:r>
          </a:p>
          <a:p>
            <a:r>
              <a:rPr lang="en-US" sz="1400" dirty="0">
                <a:latin typeface="Consolas" panose="020B0609020204030204" pitchFamily="49" charset="0"/>
              </a:rPr>
              <a:t>END;</a:t>
            </a:r>
          </a:p>
        </p:txBody>
      </p:sp>
    </p:spTree>
    <p:extLst>
      <p:ext uri="{BB962C8B-B14F-4D97-AF65-F5344CB8AC3E}">
        <p14:creationId xmlns:p14="http://schemas.microsoft.com/office/powerpoint/2010/main" val="1919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17CB-27CE-4773-9203-D248CCCCB279}"/>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32D78CCB-2328-4174-8712-E4F575BC55D8}"/>
              </a:ext>
            </a:extLst>
          </p:cNvPr>
          <p:cNvSpPr>
            <a:spLocks noGrp="1"/>
          </p:cNvSpPr>
          <p:nvPr>
            <p:ph idx="1"/>
          </p:nvPr>
        </p:nvSpPr>
        <p:spPr>
          <a:xfrm>
            <a:off x="847078" y="1825625"/>
            <a:ext cx="10515600" cy="4351338"/>
          </a:xfrm>
        </p:spPr>
        <p:txBody>
          <a:bodyPr/>
          <a:lstStyle/>
          <a:p>
            <a:r>
              <a:rPr lang="en-US" dirty="0"/>
              <a:t>Introduction to PL/SQL FOR LOOP statement</a:t>
            </a:r>
          </a:p>
          <a:p>
            <a:r>
              <a:rPr lang="en-US" dirty="0"/>
              <a:t>PL/SQL FOR LOOP executes a sequence of statements a specified number of times. The PL/SQL FOR LOOP statement has the following structure:</a:t>
            </a:r>
            <a:endParaRPr lang="en-IN" dirty="0"/>
          </a:p>
        </p:txBody>
      </p:sp>
      <p:sp>
        <p:nvSpPr>
          <p:cNvPr id="4" name="TextBox 3">
            <a:extLst>
              <a:ext uri="{FF2B5EF4-FFF2-40B4-BE49-F238E27FC236}">
                <a16:creationId xmlns:a16="http://schemas.microsoft.com/office/drawing/2014/main" id="{7F3C9C04-E6B9-4A7E-84B9-2812FBCAC87D}"/>
              </a:ext>
            </a:extLst>
          </p:cNvPr>
          <p:cNvSpPr txBox="1"/>
          <p:nvPr/>
        </p:nvSpPr>
        <p:spPr>
          <a:xfrm>
            <a:off x="838200" y="3675043"/>
            <a:ext cx="8021715" cy="1200329"/>
          </a:xfrm>
          <a:prstGeom prst="rect">
            <a:avLst/>
          </a:prstGeom>
          <a:noFill/>
          <a:ln>
            <a:solidFill>
              <a:srgbClr val="FFC000"/>
            </a:solidFill>
          </a:ln>
        </p:spPr>
        <p:txBody>
          <a:bodyPr wrap="square">
            <a:spAutoFit/>
          </a:bodyPr>
          <a:lstStyle/>
          <a:p>
            <a:r>
              <a:rPr lang="en-US" dirty="0">
                <a:latin typeface="Consolas" panose="020B0609020204030204" pitchFamily="49" charset="0"/>
              </a:rPr>
              <a:t>FOR index IN </a:t>
            </a:r>
            <a:r>
              <a:rPr lang="en-US" dirty="0" err="1">
                <a:latin typeface="Consolas" panose="020B0609020204030204" pitchFamily="49" charset="0"/>
              </a:rPr>
              <a:t>lower_bound</a:t>
            </a:r>
            <a:r>
              <a:rPr lang="en-US" dirty="0">
                <a:latin typeface="Consolas" panose="020B0609020204030204" pitchFamily="49" charset="0"/>
              </a:rPr>
              <a:t> .. </a:t>
            </a:r>
            <a:r>
              <a:rPr lang="en-US" dirty="0" err="1">
                <a:latin typeface="Consolas" panose="020B0609020204030204" pitchFamily="49" charset="0"/>
              </a:rPr>
              <a:t>upper_bound</a:t>
            </a:r>
            <a:endParaRPr lang="en-US" dirty="0">
              <a:latin typeface="Consolas" panose="020B0609020204030204" pitchFamily="49" charset="0"/>
            </a:endParaRPr>
          </a:p>
          <a:p>
            <a:r>
              <a:rPr lang="en-US" dirty="0">
                <a:latin typeface="Consolas" panose="020B0609020204030204" pitchFamily="49" charset="0"/>
              </a:rPr>
              <a:t>LOOP </a:t>
            </a:r>
          </a:p>
          <a:p>
            <a:r>
              <a:rPr lang="en-US" dirty="0">
                <a:latin typeface="Consolas" panose="020B0609020204030204" pitchFamily="49" charset="0"/>
              </a:rPr>
              <a:t>    statements; </a:t>
            </a:r>
          </a:p>
          <a:p>
            <a:r>
              <a:rPr lang="en-US" dirty="0">
                <a:latin typeface="Consolas" panose="020B0609020204030204" pitchFamily="49" charset="0"/>
              </a:rPr>
              <a:t>END LOOP;</a:t>
            </a:r>
          </a:p>
        </p:txBody>
      </p:sp>
    </p:spTree>
    <p:extLst>
      <p:ext uri="{BB962C8B-B14F-4D97-AF65-F5344CB8AC3E}">
        <p14:creationId xmlns:p14="http://schemas.microsoft.com/office/powerpoint/2010/main" val="268189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8015-FE3D-46CF-9BED-DDDE2D99FD1D}"/>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6BDB5BCD-61A5-416A-A70E-5AD27DBF1A9C}"/>
              </a:ext>
            </a:extLst>
          </p:cNvPr>
          <p:cNvSpPr>
            <a:spLocks noGrp="1"/>
          </p:cNvSpPr>
          <p:nvPr>
            <p:ph idx="1"/>
          </p:nvPr>
        </p:nvSpPr>
        <p:spPr/>
        <p:txBody>
          <a:bodyPr/>
          <a:lstStyle/>
          <a:p>
            <a:r>
              <a:rPr lang="en-US" dirty="0"/>
              <a:t>Simple PL/SQL FOR LOOP example</a:t>
            </a:r>
          </a:p>
          <a:p>
            <a:r>
              <a:rPr lang="en-US" dirty="0"/>
              <a:t>In this example, the loop index is </a:t>
            </a:r>
            <a:r>
              <a:rPr lang="en-US" dirty="0" err="1"/>
              <a:t>l_counter</a:t>
            </a:r>
            <a:r>
              <a:rPr lang="en-US" dirty="0"/>
              <a:t>, </a:t>
            </a:r>
            <a:r>
              <a:rPr lang="en-US" dirty="0" err="1"/>
              <a:t>lower_bound</a:t>
            </a:r>
            <a:r>
              <a:rPr lang="en-US" dirty="0"/>
              <a:t> is one, and </a:t>
            </a:r>
            <a:r>
              <a:rPr lang="en-US" dirty="0" err="1"/>
              <a:t>upper_bound</a:t>
            </a:r>
            <a:r>
              <a:rPr lang="en-US" dirty="0"/>
              <a:t> is five. The loop shows a list of integers from 1 to 5.</a:t>
            </a:r>
            <a:endParaRPr lang="en-IN" dirty="0"/>
          </a:p>
        </p:txBody>
      </p:sp>
      <p:sp>
        <p:nvSpPr>
          <p:cNvPr id="5" name="TextBox 4">
            <a:extLst>
              <a:ext uri="{FF2B5EF4-FFF2-40B4-BE49-F238E27FC236}">
                <a16:creationId xmlns:a16="http://schemas.microsoft.com/office/drawing/2014/main" id="{FAF8E292-3C01-40DD-B312-0278A2854C72}"/>
              </a:ext>
            </a:extLst>
          </p:cNvPr>
          <p:cNvSpPr txBox="1"/>
          <p:nvPr/>
        </p:nvSpPr>
        <p:spPr>
          <a:xfrm>
            <a:off x="838200" y="3675043"/>
            <a:ext cx="8021715"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l_counter</a:t>
            </a:r>
            <a:r>
              <a:rPr lang="en-US" dirty="0">
                <a:latin typeface="Consolas" panose="020B0609020204030204" pitchFamily="49" charset="0"/>
              </a:rPr>
              <a:t> IN 1..5</a:t>
            </a:r>
          </a:p>
          <a:p>
            <a:r>
              <a:rPr lang="en-US" dirty="0">
                <a:latin typeface="Consolas" panose="020B0609020204030204" pitchFamily="49" charset="0"/>
              </a:rPr>
              <a:t>  LOOP</a:t>
            </a:r>
          </a:p>
          <a:p>
            <a:r>
              <a:rPr lang="en-US" dirty="0">
                <a:latin typeface="Consolas" panose="020B0609020204030204" pitchFamily="49" charset="0"/>
              </a:rPr>
              <a:t>    DBMS_OUTPUT.PUT_LINE(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249697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0145-8D6F-49D7-AD65-72295F37AADB}"/>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E4F515BF-90E3-47B3-961B-9864A1A69F93}"/>
              </a:ext>
            </a:extLst>
          </p:cNvPr>
          <p:cNvSpPr>
            <a:spLocks noGrp="1"/>
          </p:cNvSpPr>
          <p:nvPr>
            <p:ph idx="1"/>
          </p:nvPr>
        </p:nvSpPr>
        <p:spPr/>
        <p:txBody>
          <a:bodyPr/>
          <a:lstStyle/>
          <a:p>
            <a:r>
              <a:rPr lang="en-US" dirty="0"/>
              <a:t>FOR LOOP with REVERSE keyword</a:t>
            </a:r>
          </a:p>
          <a:p>
            <a:r>
              <a:rPr lang="en-US" dirty="0"/>
              <a:t>The following shows the structure of the FOR LOOP statement with REVERSE keyword:</a:t>
            </a:r>
            <a:endParaRPr lang="en-IN" dirty="0"/>
          </a:p>
        </p:txBody>
      </p:sp>
      <p:sp>
        <p:nvSpPr>
          <p:cNvPr id="5" name="TextBox 4">
            <a:extLst>
              <a:ext uri="{FF2B5EF4-FFF2-40B4-BE49-F238E27FC236}">
                <a16:creationId xmlns:a16="http://schemas.microsoft.com/office/drawing/2014/main" id="{1D2A102A-9B4D-4665-80A6-039A22646EEB}"/>
              </a:ext>
            </a:extLst>
          </p:cNvPr>
          <p:cNvSpPr txBox="1"/>
          <p:nvPr/>
        </p:nvSpPr>
        <p:spPr>
          <a:xfrm>
            <a:off x="838200" y="3401129"/>
            <a:ext cx="8021715" cy="1200329"/>
          </a:xfrm>
          <a:prstGeom prst="rect">
            <a:avLst/>
          </a:prstGeom>
          <a:noFill/>
          <a:ln>
            <a:solidFill>
              <a:srgbClr val="FFC000"/>
            </a:solidFill>
          </a:ln>
        </p:spPr>
        <p:txBody>
          <a:bodyPr wrap="square">
            <a:spAutoFit/>
          </a:bodyPr>
          <a:lstStyle/>
          <a:p>
            <a:r>
              <a:rPr lang="en-US" dirty="0">
                <a:latin typeface="Consolas" panose="020B0609020204030204" pitchFamily="49" charset="0"/>
              </a:rPr>
              <a:t>FOR index IN REVERSE </a:t>
            </a:r>
            <a:r>
              <a:rPr lang="en-US" dirty="0" err="1">
                <a:latin typeface="Consolas" panose="020B0609020204030204" pitchFamily="49" charset="0"/>
              </a:rPr>
              <a:t>lower_bound</a:t>
            </a:r>
            <a:r>
              <a:rPr lang="en-US" dirty="0">
                <a:latin typeface="Consolas" panose="020B0609020204030204" pitchFamily="49" charset="0"/>
              </a:rPr>
              <a:t> .. </a:t>
            </a:r>
            <a:r>
              <a:rPr lang="en-US" dirty="0" err="1">
                <a:latin typeface="Consolas" panose="020B0609020204030204" pitchFamily="49" charset="0"/>
              </a:rPr>
              <a:t>upper_bound</a:t>
            </a:r>
            <a:endParaRPr lang="en-US" dirty="0">
              <a:latin typeface="Consolas" panose="020B0609020204030204" pitchFamily="49" charset="0"/>
            </a:endParaRPr>
          </a:p>
          <a:p>
            <a:r>
              <a:rPr lang="en-US" dirty="0">
                <a:latin typeface="Consolas" panose="020B0609020204030204" pitchFamily="49" charset="0"/>
              </a:rPr>
              <a:t>    LOOP </a:t>
            </a:r>
          </a:p>
          <a:p>
            <a:r>
              <a:rPr lang="en-US" dirty="0">
                <a:latin typeface="Consolas" panose="020B0609020204030204" pitchFamily="49" charset="0"/>
              </a:rPr>
              <a:t>    statements; </a:t>
            </a:r>
          </a:p>
          <a:p>
            <a:r>
              <a:rPr lang="en-US" dirty="0">
                <a:latin typeface="Consolas" panose="020B0609020204030204" pitchFamily="49" charset="0"/>
              </a:rPr>
              <a:t>END LOOP;</a:t>
            </a:r>
          </a:p>
        </p:txBody>
      </p:sp>
    </p:spTree>
    <p:extLst>
      <p:ext uri="{BB962C8B-B14F-4D97-AF65-F5344CB8AC3E}">
        <p14:creationId xmlns:p14="http://schemas.microsoft.com/office/powerpoint/2010/main" val="50294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26E0-BE26-4502-B570-FB4288316A82}"/>
              </a:ext>
            </a:extLst>
          </p:cNvPr>
          <p:cNvSpPr>
            <a:spLocks noGrp="1"/>
          </p:cNvSpPr>
          <p:nvPr>
            <p:ph type="title"/>
          </p:nvPr>
        </p:nvSpPr>
        <p:spPr/>
        <p:txBody>
          <a:bodyPr/>
          <a:lstStyle/>
          <a:p>
            <a:r>
              <a:rPr lang="en-IN" dirty="0"/>
              <a:t>PL/SQL FOR LOOP</a:t>
            </a:r>
          </a:p>
        </p:txBody>
      </p:sp>
      <p:sp>
        <p:nvSpPr>
          <p:cNvPr id="3" name="Content Placeholder 2">
            <a:extLst>
              <a:ext uri="{FF2B5EF4-FFF2-40B4-BE49-F238E27FC236}">
                <a16:creationId xmlns:a16="http://schemas.microsoft.com/office/drawing/2014/main" id="{2D90FE1F-BB6F-433E-9481-3D3D69A280FB}"/>
              </a:ext>
            </a:extLst>
          </p:cNvPr>
          <p:cNvSpPr>
            <a:spLocks noGrp="1"/>
          </p:cNvSpPr>
          <p:nvPr>
            <p:ph idx="1"/>
          </p:nvPr>
        </p:nvSpPr>
        <p:spPr/>
        <p:txBody>
          <a:bodyPr/>
          <a:lstStyle/>
          <a:p>
            <a:r>
              <a:rPr lang="en-IN" dirty="0"/>
              <a:t>Example </a:t>
            </a:r>
          </a:p>
        </p:txBody>
      </p:sp>
      <p:sp>
        <p:nvSpPr>
          <p:cNvPr id="4" name="TextBox 3">
            <a:extLst>
              <a:ext uri="{FF2B5EF4-FFF2-40B4-BE49-F238E27FC236}">
                <a16:creationId xmlns:a16="http://schemas.microsoft.com/office/drawing/2014/main" id="{5B294406-91B6-448C-8753-198A9D69E2C3}"/>
              </a:ext>
            </a:extLst>
          </p:cNvPr>
          <p:cNvSpPr txBox="1"/>
          <p:nvPr/>
        </p:nvSpPr>
        <p:spPr>
          <a:xfrm>
            <a:off x="838200" y="2400917"/>
            <a:ext cx="8021715" cy="1754326"/>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l_counter</a:t>
            </a:r>
            <a:r>
              <a:rPr lang="en-US" dirty="0">
                <a:latin typeface="Consolas" panose="020B0609020204030204" pitchFamily="49" charset="0"/>
              </a:rPr>
              <a:t> IN REVERSE 1..3</a:t>
            </a:r>
          </a:p>
          <a:p>
            <a:r>
              <a:rPr lang="en-US" dirty="0">
                <a:latin typeface="Consolas" panose="020B0609020204030204" pitchFamily="49" charset="0"/>
              </a:rPr>
              <a:t>  LOOP</a:t>
            </a:r>
          </a:p>
          <a:p>
            <a:r>
              <a:rPr lang="en-US" dirty="0">
                <a:latin typeface="Consolas" panose="020B0609020204030204" pitchFamily="49" charset="0"/>
              </a:rPr>
              <a:t>    DBMS_OUTPUT.PUT_LINE( </a:t>
            </a:r>
            <a:r>
              <a:rPr lang="en-US" dirty="0" err="1">
                <a:latin typeface="Consolas" panose="020B0609020204030204" pitchFamily="49" charset="0"/>
              </a:rPr>
              <a:t>l_counter</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387509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B4FF-B2E0-4FB9-9874-4159B13680CE}"/>
              </a:ext>
            </a:extLst>
          </p:cNvPr>
          <p:cNvSpPr>
            <a:spLocks noGrp="1"/>
          </p:cNvSpPr>
          <p:nvPr>
            <p:ph type="title"/>
          </p:nvPr>
        </p:nvSpPr>
        <p:spPr/>
        <p:txBody>
          <a:bodyPr/>
          <a:lstStyle/>
          <a:p>
            <a:pPr algn="l"/>
            <a:r>
              <a:rPr lang="en-IN" b="0" i="0" dirty="0">
                <a:solidFill>
                  <a:srgbClr val="E3E3E3"/>
                </a:solidFill>
                <a:effectLst/>
              </a:rPr>
              <a:t>PL/SQL WHILE Loop</a:t>
            </a:r>
          </a:p>
        </p:txBody>
      </p:sp>
      <p:sp>
        <p:nvSpPr>
          <p:cNvPr id="3" name="Content Placeholder 2">
            <a:extLst>
              <a:ext uri="{FF2B5EF4-FFF2-40B4-BE49-F238E27FC236}">
                <a16:creationId xmlns:a16="http://schemas.microsoft.com/office/drawing/2014/main" id="{35F9EC3C-E91D-4D67-A3A4-71F73D6BCA2C}"/>
              </a:ext>
            </a:extLst>
          </p:cNvPr>
          <p:cNvSpPr>
            <a:spLocks noGrp="1"/>
          </p:cNvSpPr>
          <p:nvPr>
            <p:ph idx="1"/>
          </p:nvPr>
        </p:nvSpPr>
        <p:spPr/>
        <p:txBody>
          <a:bodyPr/>
          <a:lstStyle/>
          <a:p>
            <a:r>
              <a:rPr lang="en-US" dirty="0"/>
              <a:t>Here is the syntax for the WHILE loop statement:</a:t>
            </a:r>
            <a:endParaRPr lang="en-IN" dirty="0"/>
          </a:p>
        </p:txBody>
      </p:sp>
      <p:sp>
        <p:nvSpPr>
          <p:cNvPr id="4" name="TextBox 3">
            <a:extLst>
              <a:ext uri="{FF2B5EF4-FFF2-40B4-BE49-F238E27FC236}">
                <a16:creationId xmlns:a16="http://schemas.microsoft.com/office/drawing/2014/main" id="{0511DA74-B7C6-4006-91E8-315F457CAA99}"/>
              </a:ext>
            </a:extLst>
          </p:cNvPr>
          <p:cNvSpPr txBox="1"/>
          <p:nvPr/>
        </p:nvSpPr>
        <p:spPr>
          <a:xfrm>
            <a:off x="838200" y="2400917"/>
            <a:ext cx="8021715" cy="1200329"/>
          </a:xfrm>
          <a:prstGeom prst="rect">
            <a:avLst/>
          </a:prstGeom>
          <a:noFill/>
          <a:ln>
            <a:solidFill>
              <a:srgbClr val="FFC000"/>
            </a:solidFill>
          </a:ln>
        </p:spPr>
        <p:txBody>
          <a:bodyPr wrap="square">
            <a:spAutoFit/>
          </a:bodyPr>
          <a:lstStyle/>
          <a:p>
            <a:r>
              <a:rPr lang="en-US" dirty="0">
                <a:latin typeface="Consolas" panose="020B0609020204030204" pitchFamily="49" charset="0"/>
              </a:rPr>
              <a:t>WHILE condition</a:t>
            </a:r>
          </a:p>
          <a:p>
            <a:r>
              <a:rPr lang="en-US" dirty="0">
                <a:latin typeface="Consolas" panose="020B0609020204030204" pitchFamily="49" charset="0"/>
              </a:rPr>
              <a:t>LOOP</a:t>
            </a:r>
          </a:p>
          <a:p>
            <a:r>
              <a:rPr lang="en-US" dirty="0">
                <a:latin typeface="Consolas" panose="020B0609020204030204" pitchFamily="49" charset="0"/>
              </a:rPr>
              <a:t>    statements;</a:t>
            </a:r>
          </a:p>
          <a:p>
            <a:r>
              <a:rPr lang="en-US" dirty="0">
                <a:latin typeface="Consolas" panose="020B0609020204030204" pitchFamily="49" charset="0"/>
              </a:rPr>
              <a:t>END LOOP;</a:t>
            </a:r>
          </a:p>
        </p:txBody>
      </p:sp>
    </p:spTree>
    <p:extLst>
      <p:ext uri="{BB962C8B-B14F-4D97-AF65-F5344CB8AC3E}">
        <p14:creationId xmlns:p14="http://schemas.microsoft.com/office/powerpoint/2010/main" val="110974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1CF6-0637-429E-B3EC-88AFE4565520}"/>
              </a:ext>
            </a:extLst>
          </p:cNvPr>
          <p:cNvSpPr>
            <a:spLocks noGrp="1"/>
          </p:cNvSpPr>
          <p:nvPr>
            <p:ph type="title"/>
          </p:nvPr>
        </p:nvSpPr>
        <p:spPr/>
        <p:txBody>
          <a:bodyPr/>
          <a:lstStyle/>
          <a:p>
            <a:r>
              <a:rPr lang="en-IN" dirty="0"/>
              <a:t>PL/SQL WHILE Loop</a:t>
            </a:r>
          </a:p>
        </p:txBody>
      </p:sp>
      <p:sp>
        <p:nvSpPr>
          <p:cNvPr id="3" name="Content Placeholder 2">
            <a:extLst>
              <a:ext uri="{FF2B5EF4-FFF2-40B4-BE49-F238E27FC236}">
                <a16:creationId xmlns:a16="http://schemas.microsoft.com/office/drawing/2014/main" id="{EC629464-F5BB-4F58-814D-BDA2A96298B8}"/>
              </a:ext>
            </a:extLst>
          </p:cNvPr>
          <p:cNvSpPr>
            <a:spLocks noGrp="1"/>
          </p:cNvSpPr>
          <p:nvPr>
            <p:ph idx="1"/>
          </p:nvPr>
        </p:nvSpPr>
        <p:spPr/>
        <p:txBody>
          <a:bodyPr/>
          <a:lstStyle/>
          <a:p>
            <a:r>
              <a:rPr lang="en-IN" dirty="0"/>
              <a:t>Simple WHILE loop example</a:t>
            </a:r>
          </a:p>
        </p:txBody>
      </p:sp>
      <p:sp>
        <p:nvSpPr>
          <p:cNvPr id="4" name="TextBox 3">
            <a:extLst>
              <a:ext uri="{FF2B5EF4-FFF2-40B4-BE49-F238E27FC236}">
                <a16:creationId xmlns:a16="http://schemas.microsoft.com/office/drawing/2014/main" id="{F03AD745-B4CB-4F52-9E7B-F7EBDAC8640C}"/>
              </a:ext>
            </a:extLst>
          </p:cNvPr>
          <p:cNvSpPr txBox="1"/>
          <p:nvPr/>
        </p:nvSpPr>
        <p:spPr>
          <a:xfrm>
            <a:off x="838200" y="2400917"/>
            <a:ext cx="8021715" cy="2585323"/>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NUMBER := 1;</a:t>
            </a:r>
          </a:p>
          <a:p>
            <a:r>
              <a:rPr lang="en-US" dirty="0">
                <a:latin typeface="Consolas" panose="020B0609020204030204" pitchFamily="49" charset="0"/>
              </a:rPr>
              <a:t>BEGIN</a:t>
            </a:r>
          </a:p>
          <a:p>
            <a:r>
              <a:rPr lang="en-US" dirty="0">
                <a:latin typeface="Consolas" panose="020B0609020204030204" pitchFamily="49" charset="0"/>
              </a:rPr>
              <a:t>  WHILE </a:t>
            </a:r>
            <a:r>
              <a:rPr lang="en-US" dirty="0" err="1">
                <a:latin typeface="Consolas" panose="020B0609020204030204" pitchFamily="49" charset="0"/>
              </a:rPr>
              <a:t>n_counter</a:t>
            </a:r>
            <a:r>
              <a:rPr lang="en-US" dirty="0">
                <a:latin typeface="Consolas" panose="020B0609020204030204" pitchFamily="49" charset="0"/>
              </a:rPr>
              <a:t> &lt;= 5</a:t>
            </a:r>
          </a:p>
          <a:p>
            <a:r>
              <a:rPr lang="en-US" dirty="0">
                <a:latin typeface="Consolas" panose="020B0609020204030204" pitchFamily="49" charset="0"/>
              </a:rPr>
              <a:t>  LOOP</a:t>
            </a:r>
          </a:p>
          <a:p>
            <a:r>
              <a:rPr lang="en-US" dirty="0">
                <a:latin typeface="Consolas" panose="020B0609020204030204" pitchFamily="49" charset="0"/>
              </a:rPr>
              <a:t>    DBMS_OUTPUT.PUT_LINE( 'Counter : ' || </a:t>
            </a:r>
            <a:r>
              <a:rPr lang="en-US" dirty="0" err="1">
                <a:latin typeface="Consolas" panose="020B0609020204030204" pitchFamily="49" charset="0"/>
              </a:rPr>
              <a:t>n_counter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 </a:t>
            </a:r>
            <a:r>
              <a:rPr lang="en-US" dirty="0" err="1">
                <a:latin typeface="Consolas" panose="020B0609020204030204" pitchFamily="49" charset="0"/>
              </a:rPr>
              <a:t>n_counter</a:t>
            </a:r>
            <a:r>
              <a:rPr lang="en-US" dirty="0">
                <a:latin typeface="Consolas" panose="020B0609020204030204" pitchFamily="49" charset="0"/>
              </a:rPr>
              <a:t> + 1;</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28405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B2FD-D20B-4491-BFD2-A78152E561FF}"/>
              </a:ext>
            </a:extLst>
          </p:cNvPr>
          <p:cNvSpPr>
            <a:spLocks noGrp="1"/>
          </p:cNvSpPr>
          <p:nvPr>
            <p:ph type="title"/>
          </p:nvPr>
        </p:nvSpPr>
        <p:spPr/>
        <p:txBody>
          <a:bodyPr/>
          <a:lstStyle/>
          <a:p>
            <a:r>
              <a:rPr lang="en-IN" dirty="0"/>
              <a:t>PL/SQL WHILE Loop</a:t>
            </a:r>
          </a:p>
        </p:txBody>
      </p:sp>
      <p:sp>
        <p:nvSpPr>
          <p:cNvPr id="3" name="Content Placeholder 2">
            <a:extLst>
              <a:ext uri="{FF2B5EF4-FFF2-40B4-BE49-F238E27FC236}">
                <a16:creationId xmlns:a16="http://schemas.microsoft.com/office/drawing/2014/main" id="{7D3598F0-9552-4E0C-88AE-6E3E20D487A3}"/>
              </a:ext>
            </a:extLst>
          </p:cNvPr>
          <p:cNvSpPr>
            <a:spLocks noGrp="1"/>
          </p:cNvSpPr>
          <p:nvPr>
            <p:ph idx="1"/>
          </p:nvPr>
        </p:nvSpPr>
        <p:spPr/>
        <p:txBody>
          <a:bodyPr/>
          <a:lstStyle/>
          <a:p>
            <a:r>
              <a:rPr lang="en-US" dirty="0"/>
              <a:t>The following example is the same as the one previous except that it has an additional EXITWHEN statement.</a:t>
            </a:r>
            <a:endParaRPr lang="en-IN" dirty="0"/>
          </a:p>
        </p:txBody>
      </p:sp>
      <p:sp>
        <p:nvSpPr>
          <p:cNvPr id="4" name="TextBox 3">
            <a:extLst>
              <a:ext uri="{FF2B5EF4-FFF2-40B4-BE49-F238E27FC236}">
                <a16:creationId xmlns:a16="http://schemas.microsoft.com/office/drawing/2014/main" id="{A34A9BB1-5736-4952-8D9D-AFCCB62CC5AB}"/>
              </a:ext>
            </a:extLst>
          </p:cNvPr>
          <p:cNvSpPr txBox="1"/>
          <p:nvPr/>
        </p:nvSpPr>
        <p:spPr>
          <a:xfrm>
            <a:off x="838200" y="2708632"/>
            <a:ext cx="8021715" cy="2862322"/>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NUMBER := 1;</a:t>
            </a:r>
          </a:p>
          <a:p>
            <a:r>
              <a:rPr lang="en-US" dirty="0">
                <a:latin typeface="Consolas" panose="020B0609020204030204" pitchFamily="49" charset="0"/>
              </a:rPr>
              <a:t>BEGIN</a:t>
            </a:r>
          </a:p>
          <a:p>
            <a:r>
              <a:rPr lang="en-US" dirty="0">
                <a:latin typeface="Consolas" panose="020B0609020204030204" pitchFamily="49" charset="0"/>
              </a:rPr>
              <a:t>   WHILE </a:t>
            </a:r>
            <a:r>
              <a:rPr lang="en-US" dirty="0" err="1">
                <a:latin typeface="Consolas" panose="020B0609020204030204" pitchFamily="49" charset="0"/>
              </a:rPr>
              <a:t>n_counter</a:t>
            </a:r>
            <a:r>
              <a:rPr lang="en-US" dirty="0">
                <a:latin typeface="Consolas" panose="020B0609020204030204" pitchFamily="49" charset="0"/>
              </a:rPr>
              <a:t> &lt;= 5</a:t>
            </a:r>
          </a:p>
          <a:p>
            <a:r>
              <a:rPr lang="en-US" dirty="0">
                <a:latin typeface="Consolas" panose="020B0609020204030204" pitchFamily="49" charset="0"/>
              </a:rPr>
              <a:t>      LOOP</a:t>
            </a:r>
          </a:p>
          <a:p>
            <a:r>
              <a:rPr lang="en-US" dirty="0">
                <a:latin typeface="Consolas" panose="020B0609020204030204" pitchFamily="49" charset="0"/>
              </a:rPr>
              <a:t>        DBMS_OUTPUT.PUT_LINE( 'Counter : ' || </a:t>
            </a:r>
            <a:r>
              <a:rPr lang="en-US" dirty="0" err="1">
                <a:latin typeface="Consolas" panose="020B0609020204030204" pitchFamily="49" charset="0"/>
              </a:rPr>
              <a:t>n_counter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n_counter</a:t>
            </a:r>
            <a:r>
              <a:rPr lang="en-US" dirty="0">
                <a:latin typeface="Consolas" panose="020B0609020204030204" pitchFamily="49" charset="0"/>
              </a:rPr>
              <a:t> := </a:t>
            </a:r>
            <a:r>
              <a:rPr lang="en-US" dirty="0" err="1">
                <a:latin typeface="Consolas" panose="020B0609020204030204" pitchFamily="49" charset="0"/>
              </a:rPr>
              <a:t>n_counter</a:t>
            </a:r>
            <a:r>
              <a:rPr lang="en-US" dirty="0">
                <a:latin typeface="Consolas" panose="020B0609020204030204" pitchFamily="49" charset="0"/>
              </a:rPr>
              <a:t> + 1;</a:t>
            </a:r>
          </a:p>
          <a:p>
            <a:r>
              <a:rPr lang="en-US" dirty="0">
                <a:latin typeface="Consolas" panose="020B0609020204030204" pitchFamily="49" charset="0"/>
              </a:rPr>
              <a:t>        EXIT WHEN </a:t>
            </a:r>
            <a:r>
              <a:rPr lang="en-US" dirty="0" err="1">
                <a:latin typeface="Consolas" panose="020B0609020204030204" pitchFamily="49" charset="0"/>
              </a:rPr>
              <a:t>n_counter</a:t>
            </a:r>
            <a:r>
              <a:rPr lang="en-US" dirty="0">
                <a:latin typeface="Consolas" panose="020B0609020204030204" pitchFamily="49" charset="0"/>
              </a:rPr>
              <a:t> = 3;</a:t>
            </a:r>
          </a:p>
          <a:p>
            <a:r>
              <a:rPr lang="en-US" dirty="0">
                <a:latin typeface="Consolas" panose="020B0609020204030204" pitchFamily="49" charset="0"/>
              </a:rPr>
              <a:t>      END LOOP;</a:t>
            </a:r>
          </a:p>
          <a:p>
            <a:r>
              <a:rPr lang="en-US" dirty="0">
                <a:latin typeface="Consolas" panose="020B0609020204030204" pitchFamily="49" charset="0"/>
              </a:rPr>
              <a:t>   END;</a:t>
            </a:r>
          </a:p>
        </p:txBody>
      </p:sp>
    </p:spTree>
    <p:extLst>
      <p:ext uri="{BB962C8B-B14F-4D97-AF65-F5344CB8AC3E}">
        <p14:creationId xmlns:p14="http://schemas.microsoft.com/office/powerpoint/2010/main" val="156722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C60E-B330-4ED3-A1CB-EDB3ED43B67D}"/>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3F8B882E-A420-4AFA-A23E-3C7FDAE50D81}"/>
              </a:ext>
            </a:extLst>
          </p:cNvPr>
          <p:cNvSpPr>
            <a:spLocks noGrp="1"/>
          </p:cNvSpPr>
          <p:nvPr>
            <p:ph idx="1"/>
          </p:nvPr>
        </p:nvSpPr>
        <p:spPr/>
        <p:txBody>
          <a:bodyPr/>
          <a:lstStyle/>
          <a:p>
            <a:r>
              <a:rPr lang="en-US" dirty="0"/>
              <a:t>The CONTINUE statement allows you to exit the current loop iteration and immediately continue on to the next iteration of that loop.</a:t>
            </a:r>
          </a:p>
          <a:p>
            <a:r>
              <a:rPr lang="en-US" dirty="0"/>
              <a:t>The CONTINUE statement has a simple syntax:</a:t>
            </a:r>
          </a:p>
          <a:p>
            <a:endParaRPr lang="en-US" dirty="0"/>
          </a:p>
          <a:p>
            <a:r>
              <a:rPr lang="en-US" dirty="0"/>
              <a:t>Typically, the CONTINUE statement is used within an IF THEN statement to exit the current loop iteration based on a specified condition as shown below:</a:t>
            </a:r>
            <a:endParaRPr lang="en-IN" dirty="0"/>
          </a:p>
        </p:txBody>
      </p:sp>
      <p:sp>
        <p:nvSpPr>
          <p:cNvPr id="4" name="TextBox 3">
            <a:extLst>
              <a:ext uri="{FF2B5EF4-FFF2-40B4-BE49-F238E27FC236}">
                <a16:creationId xmlns:a16="http://schemas.microsoft.com/office/drawing/2014/main" id="{9C15F4A1-7E6D-46A8-800C-A21C0664FCE7}"/>
              </a:ext>
            </a:extLst>
          </p:cNvPr>
          <p:cNvSpPr txBox="1"/>
          <p:nvPr/>
        </p:nvSpPr>
        <p:spPr>
          <a:xfrm>
            <a:off x="838200" y="3244334"/>
            <a:ext cx="8021715" cy="369332"/>
          </a:xfrm>
          <a:prstGeom prst="rect">
            <a:avLst/>
          </a:prstGeom>
          <a:noFill/>
          <a:ln>
            <a:solidFill>
              <a:srgbClr val="FFC000"/>
            </a:solidFill>
          </a:ln>
        </p:spPr>
        <p:txBody>
          <a:bodyPr wrap="square">
            <a:spAutoFit/>
          </a:bodyPr>
          <a:lstStyle/>
          <a:p>
            <a:r>
              <a:rPr lang="en-US" dirty="0">
                <a:latin typeface="Consolas" panose="020B0609020204030204" pitchFamily="49" charset="0"/>
              </a:rPr>
              <a:t>CONTINUE;</a:t>
            </a:r>
          </a:p>
        </p:txBody>
      </p:sp>
      <p:sp>
        <p:nvSpPr>
          <p:cNvPr id="6" name="TextBox 5">
            <a:extLst>
              <a:ext uri="{FF2B5EF4-FFF2-40B4-BE49-F238E27FC236}">
                <a16:creationId xmlns:a16="http://schemas.microsoft.com/office/drawing/2014/main" id="{7C043346-7022-4EC4-9BFD-91AB648B5337}"/>
              </a:ext>
            </a:extLst>
          </p:cNvPr>
          <p:cNvSpPr txBox="1"/>
          <p:nvPr/>
        </p:nvSpPr>
        <p:spPr>
          <a:xfrm>
            <a:off x="838199" y="5032375"/>
            <a:ext cx="8021715" cy="923330"/>
          </a:xfrm>
          <a:prstGeom prst="rect">
            <a:avLst/>
          </a:prstGeom>
          <a:noFill/>
          <a:ln>
            <a:solidFill>
              <a:srgbClr val="FFC000"/>
            </a:solidFill>
          </a:ln>
        </p:spPr>
        <p:txBody>
          <a:bodyPr wrap="square">
            <a:spAutoFit/>
          </a:bodyPr>
          <a:lstStyle/>
          <a:p>
            <a:r>
              <a:rPr lang="en-US" dirty="0">
                <a:latin typeface="Consolas" panose="020B0609020204030204" pitchFamily="49" charset="0"/>
              </a:rPr>
              <a:t>IF condition THEN</a:t>
            </a:r>
          </a:p>
          <a:p>
            <a:r>
              <a:rPr lang="en-US" dirty="0">
                <a:latin typeface="Consolas" panose="020B0609020204030204" pitchFamily="49" charset="0"/>
              </a:rPr>
              <a:t>    CONTINUE;</a:t>
            </a:r>
          </a:p>
          <a:p>
            <a:r>
              <a:rPr lang="en-US" dirty="0">
                <a:latin typeface="Consolas" panose="020B0609020204030204" pitchFamily="49" charset="0"/>
              </a:rPr>
              <a:t>END IF;</a:t>
            </a:r>
          </a:p>
        </p:txBody>
      </p:sp>
    </p:spTree>
    <p:extLst>
      <p:ext uri="{BB962C8B-B14F-4D97-AF65-F5344CB8AC3E}">
        <p14:creationId xmlns:p14="http://schemas.microsoft.com/office/powerpoint/2010/main" val="32256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0130-07B6-4E55-A399-35619119286C}"/>
              </a:ext>
            </a:extLst>
          </p:cNvPr>
          <p:cNvSpPr>
            <a:spLocks noGrp="1"/>
          </p:cNvSpPr>
          <p:nvPr>
            <p:ph type="title"/>
          </p:nvPr>
        </p:nvSpPr>
        <p:spPr/>
        <p:txBody>
          <a:bodyPr/>
          <a:lstStyle/>
          <a:p>
            <a:r>
              <a:rPr lang="en-IN" b="0" i="0" dirty="0">
                <a:effectLst/>
                <a:latin typeface="-apple-system"/>
              </a:rPr>
              <a:t>PL/SQL architecture</a:t>
            </a:r>
            <a:endParaRPr lang="en-IN" dirty="0"/>
          </a:p>
        </p:txBody>
      </p:sp>
      <p:pic>
        <p:nvPicPr>
          <p:cNvPr id="1026" name="Picture 2" descr="PL/SQL Architecture">
            <a:extLst>
              <a:ext uri="{FF2B5EF4-FFF2-40B4-BE49-F238E27FC236}">
                <a16:creationId xmlns:a16="http://schemas.microsoft.com/office/drawing/2014/main" id="{DDC02427-B24B-4916-BA86-F12B2408A5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91238" y="2325103"/>
            <a:ext cx="7209524" cy="3352381"/>
          </a:xfrm>
          <a:prstGeom prst="rect">
            <a:avLst/>
          </a:prstGeom>
          <a:noFill/>
          <a:extLst>
            <a:ext uri="{909E8E84-426E-40DD-AFC4-6F175D3DCCD1}">
              <a14:hiddenFill xmlns:a14="http://schemas.microsoft.com/office/drawing/2010/main">
                <a:solidFill>
                  <a:srgbClr val="FFFFFF"/>
                </a:solidFill>
              </a14:hiddenFill>
            </a:ext>
          </a:extLst>
        </p:spPr>
      </p:pic>
      <p:sp>
        <p:nvSpPr>
          <p:cNvPr id="4" name="Callout: Line 3">
            <a:extLst>
              <a:ext uri="{FF2B5EF4-FFF2-40B4-BE49-F238E27FC236}">
                <a16:creationId xmlns:a16="http://schemas.microsoft.com/office/drawing/2014/main" id="{A4C2806C-21E4-4D45-A02B-84426A7AE13F}"/>
              </a:ext>
            </a:extLst>
          </p:cNvPr>
          <p:cNvSpPr/>
          <p:nvPr/>
        </p:nvSpPr>
        <p:spPr>
          <a:xfrm>
            <a:off x="5962650" y="1180516"/>
            <a:ext cx="5745256" cy="911225"/>
          </a:xfrm>
          <a:prstGeom prst="borderCallout1">
            <a:avLst>
              <a:gd name="adj1" fmla="val 55151"/>
              <a:gd name="adj2" fmla="val -63"/>
              <a:gd name="adj3" fmla="val 193763"/>
              <a:gd name="adj4" fmla="val -9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apple-system"/>
              </a:rPr>
              <a:t>PL/SQL engine is in charge of compiling PL/SQL code into byte-code and executes the executable code.</a:t>
            </a:r>
            <a:endParaRPr lang="en-IN" dirty="0"/>
          </a:p>
        </p:txBody>
      </p:sp>
      <p:sp>
        <p:nvSpPr>
          <p:cNvPr id="6" name="Callout: Line 5">
            <a:extLst>
              <a:ext uri="{FF2B5EF4-FFF2-40B4-BE49-F238E27FC236}">
                <a16:creationId xmlns:a16="http://schemas.microsoft.com/office/drawing/2014/main" id="{3E2634D0-CC89-4DA5-9A4B-7A4B7BFBE458}"/>
              </a:ext>
            </a:extLst>
          </p:cNvPr>
          <p:cNvSpPr/>
          <p:nvPr/>
        </p:nvSpPr>
        <p:spPr>
          <a:xfrm>
            <a:off x="712693" y="1309834"/>
            <a:ext cx="9820835" cy="995071"/>
          </a:xfrm>
          <a:prstGeom prst="borderCallout1">
            <a:avLst>
              <a:gd name="adj1" fmla="val 154974"/>
              <a:gd name="adj2" fmla="val 64768"/>
              <a:gd name="adj3" fmla="val 98334"/>
              <a:gd name="adj4" fmla="val 82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apple-system"/>
              </a:rPr>
              <a:t>Once you submit a </a:t>
            </a:r>
            <a:r>
              <a:rPr lang="en-US" b="0" i="0" u="none" strike="noStrike" dirty="0">
                <a:effectLst/>
                <a:latin typeface="-apple-system"/>
              </a:rPr>
              <a:t>PL/SQL block</a:t>
            </a:r>
            <a:r>
              <a:rPr lang="en-US" b="0" i="0" dirty="0">
                <a:solidFill>
                  <a:srgbClr val="000000"/>
                </a:solidFill>
                <a:effectLst/>
                <a:latin typeface="-apple-system"/>
              </a:rPr>
              <a:t> to the Oracle Database server, the PL/SQL engine collaborates with the SQL engine to compile and execute the code. PL/SQL engine runs the procedural elements while the SQL engine processes the SQL statements.</a:t>
            </a:r>
            <a:endParaRPr lang="en-IN" dirty="0"/>
          </a:p>
        </p:txBody>
      </p:sp>
    </p:spTree>
    <p:extLst>
      <p:ext uri="{BB962C8B-B14F-4D97-AF65-F5344CB8AC3E}">
        <p14:creationId xmlns:p14="http://schemas.microsoft.com/office/powerpoint/2010/main" val="218100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CC40-1A63-4295-BA61-6A131EAACE12}"/>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EBEF61CA-6E03-410C-85B7-AF2FE54FFE89}"/>
              </a:ext>
            </a:extLst>
          </p:cNvPr>
          <p:cNvSpPr>
            <a:spLocks noGrp="1"/>
          </p:cNvSpPr>
          <p:nvPr>
            <p:ph idx="1"/>
          </p:nvPr>
        </p:nvSpPr>
        <p:spPr/>
        <p:txBody>
          <a:bodyPr/>
          <a:lstStyle/>
          <a:p>
            <a:r>
              <a:rPr lang="en-US" dirty="0"/>
              <a:t>The following is a simple example of using the CONTINUE statement to skip over loop body execution for odd numbers:</a:t>
            </a:r>
            <a:endParaRPr lang="en-IN" dirty="0"/>
          </a:p>
        </p:txBody>
      </p:sp>
      <p:sp>
        <p:nvSpPr>
          <p:cNvPr id="4" name="TextBox 3">
            <a:extLst>
              <a:ext uri="{FF2B5EF4-FFF2-40B4-BE49-F238E27FC236}">
                <a16:creationId xmlns:a16="http://schemas.microsoft.com/office/drawing/2014/main" id="{5DD5AE3A-3134-41F6-BCDD-C3E162694D51}"/>
              </a:ext>
            </a:extLst>
          </p:cNvPr>
          <p:cNvSpPr txBox="1"/>
          <p:nvPr/>
        </p:nvSpPr>
        <p:spPr>
          <a:xfrm>
            <a:off x="838200" y="2901734"/>
            <a:ext cx="8021715" cy="2862322"/>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n_index</a:t>
            </a:r>
            <a:r>
              <a:rPr lang="en-US" dirty="0">
                <a:latin typeface="Consolas" panose="020B0609020204030204" pitchFamily="49" charset="0"/>
              </a:rPr>
              <a:t> IN 1 .. 10</a:t>
            </a:r>
          </a:p>
          <a:p>
            <a:r>
              <a:rPr lang="en-US" dirty="0">
                <a:latin typeface="Consolas" panose="020B0609020204030204" pitchFamily="49" charset="0"/>
              </a:rPr>
              <a:t>  LOOP</a:t>
            </a:r>
          </a:p>
          <a:p>
            <a:r>
              <a:rPr lang="en-US" dirty="0">
                <a:latin typeface="Consolas" panose="020B0609020204030204" pitchFamily="49" charset="0"/>
              </a:rPr>
              <a:t>    -- skip odd numbers</a:t>
            </a:r>
          </a:p>
          <a:p>
            <a:r>
              <a:rPr lang="en-US" dirty="0">
                <a:latin typeface="Consolas" panose="020B0609020204030204" pitchFamily="49" charset="0"/>
              </a:rPr>
              <a:t>    IF MOD( </a:t>
            </a:r>
            <a:r>
              <a:rPr lang="en-US" dirty="0" err="1">
                <a:latin typeface="Consolas" panose="020B0609020204030204" pitchFamily="49" charset="0"/>
              </a:rPr>
              <a:t>n_index</a:t>
            </a:r>
            <a:r>
              <a:rPr lang="en-US" dirty="0">
                <a:latin typeface="Consolas" panose="020B0609020204030204" pitchFamily="49" charset="0"/>
              </a:rPr>
              <a:t>, 2 ) = 1 THEN</a:t>
            </a:r>
          </a:p>
          <a:p>
            <a:r>
              <a:rPr lang="en-US" dirty="0">
                <a:latin typeface="Consolas" panose="020B0609020204030204" pitchFamily="49" charset="0"/>
              </a:rPr>
              <a:t>      CONTINUE;</a:t>
            </a:r>
          </a:p>
          <a:p>
            <a:r>
              <a:rPr lang="en-US" dirty="0">
                <a:latin typeface="Consolas" panose="020B0609020204030204" pitchFamily="49" charset="0"/>
              </a:rPr>
              <a:t>    END IF;</a:t>
            </a:r>
          </a:p>
          <a:p>
            <a:r>
              <a:rPr lang="en-US" dirty="0">
                <a:latin typeface="Consolas" panose="020B0609020204030204" pitchFamily="49" charset="0"/>
              </a:rPr>
              <a:t>    DBMS_OUTPUT.PUT_LINE( </a:t>
            </a:r>
            <a:r>
              <a:rPr lang="en-US" dirty="0" err="1">
                <a:latin typeface="Consolas" panose="020B0609020204030204" pitchFamily="49" charset="0"/>
              </a:rPr>
              <a:t>n_index</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108904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29EF-097B-4B9A-A78F-86ADFF87E175}"/>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60DF15F7-2E7E-4FDC-A626-F6DFAF355D2D}"/>
              </a:ext>
            </a:extLst>
          </p:cNvPr>
          <p:cNvSpPr>
            <a:spLocks noGrp="1"/>
          </p:cNvSpPr>
          <p:nvPr>
            <p:ph idx="1"/>
          </p:nvPr>
        </p:nvSpPr>
        <p:spPr/>
        <p:txBody>
          <a:bodyPr/>
          <a:lstStyle/>
          <a:p>
            <a:r>
              <a:rPr lang="en-US" dirty="0"/>
              <a:t>PL/SQL CONTINUE WHEN statement</a:t>
            </a:r>
          </a:p>
          <a:p>
            <a:pPr lvl="1"/>
            <a:r>
              <a:rPr lang="en-US" dirty="0"/>
              <a:t>The CONTINUE WHEN statement exits the current loop iteration based on a condition and immediately continue to the next iteration of that loop.</a:t>
            </a:r>
          </a:p>
          <a:p>
            <a:r>
              <a:rPr lang="en-US" dirty="0"/>
              <a:t>The syntax of CONTINUE WHEN statement is:</a:t>
            </a:r>
            <a:endParaRPr lang="en-IN" dirty="0"/>
          </a:p>
        </p:txBody>
      </p:sp>
      <p:sp>
        <p:nvSpPr>
          <p:cNvPr id="4" name="TextBox 3">
            <a:extLst>
              <a:ext uri="{FF2B5EF4-FFF2-40B4-BE49-F238E27FC236}">
                <a16:creationId xmlns:a16="http://schemas.microsoft.com/office/drawing/2014/main" id="{F2D95A7F-4D31-477E-B5FF-0CFD6E605747}"/>
              </a:ext>
            </a:extLst>
          </p:cNvPr>
          <p:cNvSpPr txBox="1"/>
          <p:nvPr/>
        </p:nvSpPr>
        <p:spPr>
          <a:xfrm>
            <a:off x="838200" y="3599402"/>
            <a:ext cx="8021715" cy="369332"/>
          </a:xfrm>
          <a:prstGeom prst="rect">
            <a:avLst/>
          </a:prstGeom>
          <a:noFill/>
          <a:ln>
            <a:solidFill>
              <a:srgbClr val="FFC000"/>
            </a:solidFill>
          </a:ln>
        </p:spPr>
        <p:txBody>
          <a:bodyPr wrap="square">
            <a:spAutoFit/>
          </a:bodyPr>
          <a:lstStyle/>
          <a:p>
            <a:r>
              <a:rPr lang="en-US" dirty="0">
                <a:latin typeface="Consolas" panose="020B0609020204030204" pitchFamily="49" charset="0"/>
              </a:rPr>
              <a:t>CONTINUE WHEN condition;</a:t>
            </a:r>
          </a:p>
        </p:txBody>
      </p:sp>
    </p:spTree>
    <p:extLst>
      <p:ext uri="{BB962C8B-B14F-4D97-AF65-F5344CB8AC3E}">
        <p14:creationId xmlns:p14="http://schemas.microsoft.com/office/powerpoint/2010/main" val="5575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3B69-1469-4674-AE30-27AA41010C92}"/>
              </a:ext>
            </a:extLst>
          </p:cNvPr>
          <p:cNvSpPr>
            <a:spLocks noGrp="1"/>
          </p:cNvSpPr>
          <p:nvPr>
            <p:ph type="title"/>
          </p:nvPr>
        </p:nvSpPr>
        <p:spPr/>
        <p:txBody>
          <a:bodyPr/>
          <a:lstStyle/>
          <a:p>
            <a:r>
              <a:rPr lang="en-IN" dirty="0"/>
              <a:t>PL/SQL CONTINUE</a:t>
            </a:r>
          </a:p>
        </p:txBody>
      </p:sp>
      <p:sp>
        <p:nvSpPr>
          <p:cNvPr id="3" name="Content Placeholder 2">
            <a:extLst>
              <a:ext uri="{FF2B5EF4-FFF2-40B4-BE49-F238E27FC236}">
                <a16:creationId xmlns:a16="http://schemas.microsoft.com/office/drawing/2014/main" id="{83DB9003-291D-47B3-BFD2-E1BAB26B53E3}"/>
              </a:ext>
            </a:extLst>
          </p:cNvPr>
          <p:cNvSpPr>
            <a:spLocks noGrp="1"/>
          </p:cNvSpPr>
          <p:nvPr>
            <p:ph idx="1"/>
          </p:nvPr>
        </p:nvSpPr>
        <p:spPr/>
        <p:txBody>
          <a:bodyPr/>
          <a:lstStyle/>
          <a:p>
            <a:r>
              <a:rPr lang="en-US" dirty="0"/>
              <a:t>The following example illustrates how to use the CONTINUE WHEN statement to skip over loop body execution for even numbers:</a:t>
            </a:r>
            <a:endParaRPr lang="en-IN" dirty="0"/>
          </a:p>
        </p:txBody>
      </p:sp>
      <p:sp>
        <p:nvSpPr>
          <p:cNvPr id="6" name="TextBox 5">
            <a:extLst>
              <a:ext uri="{FF2B5EF4-FFF2-40B4-BE49-F238E27FC236}">
                <a16:creationId xmlns:a16="http://schemas.microsoft.com/office/drawing/2014/main" id="{FB4090B5-78DA-458B-8FC6-EEE1FFC231C3}"/>
              </a:ext>
            </a:extLst>
          </p:cNvPr>
          <p:cNvSpPr txBox="1"/>
          <p:nvPr/>
        </p:nvSpPr>
        <p:spPr>
          <a:xfrm>
            <a:off x="838200" y="2827045"/>
            <a:ext cx="8021715" cy="2585323"/>
          </a:xfrm>
          <a:prstGeom prst="rect">
            <a:avLst/>
          </a:prstGeom>
          <a:noFill/>
          <a:ln>
            <a:solidFill>
              <a:srgbClr val="FFC000"/>
            </a:solidFill>
          </a:ln>
        </p:spPr>
        <p:txBody>
          <a:bodyPr wrap="square">
            <a:spAutoFit/>
          </a:bodyPr>
          <a:lstStyle/>
          <a:p>
            <a:r>
              <a:rPr lang="en-US" dirty="0">
                <a:latin typeface="Consolas" panose="020B0609020204030204" pitchFamily="49" charset="0"/>
              </a:rPr>
              <a:t>BEGIN</a:t>
            </a:r>
          </a:p>
          <a:p>
            <a:r>
              <a:rPr lang="en-US" dirty="0">
                <a:latin typeface="Consolas" panose="020B0609020204030204" pitchFamily="49" charset="0"/>
              </a:rPr>
              <a:t>  FOR </a:t>
            </a:r>
            <a:r>
              <a:rPr lang="en-US" dirty="0" err="1">
                <a:latin typeface="Consolas" panose="020B0609020204030204" pitchFamily="49" charset="0"/>
              </a:rPr>
              <a:t>n_index</a:t>
            </a:r>
            <a:r>
              <a:rPr lang="en-US" dirty="0">
                <a:latin typeface="Consolas" panose="020B0609020204030204" pitchFamily="49" charset="0"/>
              </a:rPr>
              <a:t> IN 1 .. 10</a:t>
            </a:r>
          </a:p>
          <a:p>
            <a:r>
              <a:rPr lang="en-US" dirty="0">
                <a:latin typeface="Consolas" panose="020B0609020204030204" pitchFamily="49" charset="0"/>
              </a:rPr>
              <a:t>  LOOP</a:t>
            </a:r>
          </a:p>
          <a:p>
            <a:r>
              <a:rPr lang="en-US" dirty="0">
                <a:latin typeface="Consolas" panose="020B0609020204030204" pitchFamily="49" charset="0"/>
              </a:rPr>
              <a:t>    -- skip even numbers</a:t>
            </a:r>
          </a:p>
          <a:p>
            <a:r>
              <a:rPr lang="en-US" dirty="0">
                <a:latin typeface="Consolas" panose="020B0609020204030204" pitchFamily="49" charset="0"/>
              </a:rPr>
              <a:t>    CONTINUE</a:t>
            </a:r>
          </a:p>
          <a:p>
            <a:r>
              <a:rPr lang="en-US" dirty="0">
                <a:latin typeface="Consolas" panose="020B0609020204030204" pitchFamily="49" charset="0"/>
              </a:rPr>
              <a:t>  WHEN MOD( </a:t>
            </a:r>
            <a:r>
              <a:rPr lang="en-US" dirty="0" err="1">
                <a:latin typeface="Consolas" panose="020B0609020204030204" pitchFamily="49" charset="0"/>
              </a:rPr>
              <a:t>n_index</a:t>
            </a:r>
            <a:r>
              <a:rPr lang="en-US" dirty="0">
                <a:latin typeface="Consolas" panose="020B0609020204030204" pitchFamily="49" charset="0"/>
              </a:rPr>
              <a:t>, 2 ) = 0;</a:t>
            </a:r>
          </a:p>
          <a:p>
            <a:r>
              <a:rPr lang="en-US" dirty="0">
                <a:latin typeface="Consolas" panose="020B0609020204030204" pitchFamily="49" charset="0"/>
              </a:rPr>
              <a:t>    DBMS_OUTPUT.PUT_LINE( </a:t>
            </a:r>
            <a:r>
              <a:rPr lang="en-US" dirty="0" err="1">
                <a:latin typeface="Consolas" panose="020B0609020204030204" pitchFamily="49" charset="0"/>
              </a:rPr>
              <a:t>n_index</a:t>
            </a:r>
            <a:r>
              <a:rPr lang="en-US" dirty="0">
                <a:latin typeface="Consolas" panose="020B0609020204030204" pitchFamily="49" charset="0"/>
              </a:rPr>
              <a:t> );</a:t>
            </a:r>
          </a:p>
          <a:p>
            <a:r>
              <a:rPr lang="en-US" dirty="0">
                <a:latin typeface="Consolas" panose="020B0609020204030204" pitchFamily="49" charset="0"/>
              </a:rPr>
              <a:t>  END LOOP;</a:t>
            </a:r>
          </a:p>
          <a:p>
            <a:r>
              <a:rPr lang="en-US" dirty="0">
                <a:latin typeface="Consolas" panose="020B0609020204030204" pitchFamily="49" charset="0"/>
              </a:rPr>
              <a:t>END;</a:t>
            </a:r>
          </a:p>
        </p:txBody>
      </p:sp>
    </p:spTree>
    <p:extLst>
      <p:ext uri="{BB962C8B-B14F-4D97-AF65-F5344CB8AC3E}">
        <p14:creationId xmlns:p14="http://schemas.microsoft.com/office/powerpoint/2010/main" val="389258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0C67-45B8-425A-B4F9-0535E33D03E2}"/>
              </a:ext>
            </a:extLst>
          </p:cNvPr>
          <p:cNvSpPr>
            <a:spLocks noGrp="1"/>
          </p:cNvSpPr>
          <p:nvPr>
            <p:ph type="title"/>
          </p:nvPr>
        </p:nvSpPr>
        <p:spPr/>
        <p:txBody>
          <a:bodyPr/>
          <a:lstStyle/>
          <a:p>
            <a:r>
              <a:rPr lang="en-IN" dirty="0"/>
              <a:t>Section 4.  Select Into</a:t>
            </a:r>
          </a:p>
        </p:txBody>
      </p:sp>
      <p:sp>
        <p:nvSpPr>
          <p:cNvPr id="3" name="Content Placeholder 2">
            <a:extLst>
              <a:ext uri="{FF2B5EF4-FFF2-40B4-BE49-F238E27FC236}">
                <a16:creationId xmlns:a16="http://schemas.microsoft.com/office/drawing/2014/main" id="{873FE1B8-2774-45EC-82EB-B4577642BCFC}"/>
              </a:ext>
            </a:extLst>
          </p:cNvPr>
          <p:cNvSpPr>
            <a:spLocks noGrp="1"/>
          </p:cNvSpPr>
          <p:nvPr>
            <p:ph idx="1"/>
          </p:nvPr>
        </p:nvSpPr>
        <p:spPr/>
        <p:txBody>
          <a:bodyPr/>
          <a:lstStyle/>
          <a:p>
            <a:r>
              <a:rPr lang="en-IN" dirty="0"/>
              <a:t>SELECT INTO</a:t>
            </a:r>
          </a:p>
          <a:p>
            <a:pPr lvl="1"/>
            <a:r>
              <a:rPr lang="en-US" b="0" i="0" dirty="0">
                <a:solidFill>
                  <a:srgbClr val="E3E3E3"/>
                </a:solidFill>
                <a:effectLst/>
              </a:rPr>
              <a:t>learn how to fetch a single row from a table into variables</a:t>
            </a:r>
            <a:endParaRPr lang="en-IN" dirty="0"/>
          </a:p>
        </p:txBody>
      </p:sp>
    </p:spTree>
    <p:extLst>
      <p:ext uri="{BB962C8B-B14F-4D97-AF65-F5344CB8AC3E}">
        <p14:creationId xmlns:p14="http://schemas.microsoft.com/office/powerpoint/2010/main" val="428235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ACD4-C7BD-47DD-9A7E-10E9DEB29C19}"/>
              </a:ext>
            </a:extLst>
          </p:cNvPr>
          <p:cNvSpPr>
            <a:spLocks noGrp="1"/>
          </p:cNvSpPr>
          <p:nvPr>
            <p:ph type="title"/>
          </p:nvPr>
        </p:nvSpPr>
        <p:spPr/>
        <p:txBody>
          <a:bodyPr/>
          <a:lstStyle/>
          <a:p>
            <a:r>
              <a:rPr lang="en-IN" dirty="0"/>
              <a:t>PL/SQL SELECT INTO</a:t>
            </a:r>
          </a:p>
        </p:txBody>
      </p:sp>
      <p:sp>
        <p:nvSpPr>
          <p:cNvPr id="3" name="Content Placeholder 2">
            <a:extLst>
              <a:ext uri="{FF2B5EF4-FFF2-40B4-BE49-F238E27FC236}">
                <a16:creationId xmlns:a16="http://schemas.microsoft.com/office/drawing/2014/main" id="{DF85E554-A7B8-4351-9557-6DAA24D81422}"/>
              </a:ext>
            </a:extLst>
          </p:cNvPr>
          <p:cNvSpPr>
            <a:spLocks noGrp="1"/>
          </p:cNvSpPr>
          <p:nvPr>
            <p:ph idx="1"/>
          </p:nvPr>
        </p:nvSpPr>
        <p:spPr/>
        <p:txBody>
          <a:bodyPr/>
          <a:lstStyle/>
          <a:p>
            <a:r>
              <a:rPr lang="en-US" dirty="0"/>
              <a:t>PL/SQL SELECT INTO statement is the simplest and fastest way to fetch a single row from a table into variables. The following illustrates the syntax of the PL/SQL SELECT INTO statement:</a:t>
            </a:r>
            <a:endParaRPr lang="en-IN" dirty="0"/>
          </a:p>
        </p:txBody>
      </p:sp>
      <p:sp>
        <p:nvSpPr>
          <p:cNvPr id="4" name="TextBox 3">
            <a:extLst>
              <a:ext uri="{FF2B5EF4-FFF2-40B4-BE49-F238E27FC236}">
                <a16:creationId xmlns:a16="http://schemas.microsoft.com/office/drawing/2014/main" id="{5A0FE182-59FF-420B-9A19-6C643A9380A3}"/>
              </a:ext>
            </a:extLst>
          </p:cNvPr>
          <p:cNvSpPr txBox="1"/>
          <p:nvPr/>
        </p:nvSpPr>
        <p:spPr>
          <a:xfrm>
            <a:off x="838200" y="3262051"/>
            <a:ext cx="8021715" cy="2308324"/>
          </a:xfrm>
          <a:prstGeom prst="rect">
            <a:avLst/>
          </a:prstGeom>
          <a:noFill/>
          <a:ln>
            <a:solidFill>
              <a:srgbClr val="FFC000"/>
            </a:solidFill>
          </a:ln>
        </p:spPr>
        <p:txBody>
          <a:bodyPr wrap="square">
            <a:spAutoFit/>
          </a:bodyPr>
          <a:lstStyle/>
          <a:p>
            <a:r>
              <a:rPr lang="en-US" dirty="0">
                <a:latin typeface="Consolas" panose="020B0609020204030204" pitchFamily="49" charset="0"/>
              </a:rPr>
              <a:t>SELECT</a:t>
            </a:r>
          </a:p>
          <a:p>
            <a:r>
              <a:rPr lang="en-US" dirty="0">
                <a:latin typeface="Consolas" panose="020B0609020204030204" pitchFamily="49" charset="0"/>
              </a:rPr>
              <a:t>  </a:t>
            </a:r>
            <a:r>
              <a:rPr lang="en-US" dirty="0" err="1">
                <a:latin typeface="Consolas" panose="020B0609020204030204" pitchFamily="49" charset="0"/>
              </a:rPr>
              <a:t>select_list</a:t>
            </a:r>
            <a:endParaRPr lang="en-US" dirty="0">
              <a:latin typeface="Consolas" panose="020B0609020204030204" pitchFamily="49" charset="0"/>
            </a:endParaRPr>
          </a:p>
          <a:p>
            <a:r>
              <a:rPr lang="en-US" dirty="0">
                <a:latin typeface="Consolas" panose="020B0609020204030204" pitchFamily="49" charset="0"/>
              </a:rPr>
              <a:t>INTO</a:t>
            </a:r>
          </a:p>
          <a:p>
            <a:r>
              <a:rPr lang="en-US" dirty="0">
                <a:latin typeface="Consolas" panose="020B0609020204030204" pitchFamily="49" charset="0"/>
              </a:rPr>
              <a:t>  </a:t>
            </a:r>
            <a:r>
              <a:rPr lang="en-US" dirty="0" err="1">
                <a:latin typeface="Consolas" panose="020B0609020204030204" pitchFamily="49" charset="0"/>
              </a:rPr>
              <a:t>variable_list</a:t>
            </a:r>
            <a:endParaRPr lang="en-US" dirty="0">
              <a:latin typeface="Consolas" panose="020B0609020204030204" pitchFamily="49" charset="0"/>
            </a:endParaRPr>
          </a:p>
          <a:p>
            <a:r>
              <a:rPr lang="en-US" dirty="0">
                <a:latin typeface="Consolas" panose="020B0609020204030204" pitchFamily="49" charset="0"/>
              </a:rPr>
              <a:t>FROM</a:t>
            </a:r>
          </a:p>
          <a:p>
            <a:r>
              <a:rPr lang="en-US" dirty="0">
                <a:latin typeface="Consolas" panose="020B0609020204030204" pitchFamily="49" charset="0"/>
              </a:rPr>
              <a:t>  </a:t>
            </a:r>
            <a:r>
              <a:rPr lang="en-US" dirty="0" err="1">
                <a:latin typeface="Consolas" panose="020B0609020204030204" pitchFamily="49" charset="0"/>
              </a:rPr>
              <a:t>table_name</a:t>
            </a:r>
            <a:endParaRPr lang="en-US" dirty="0">
              <a:latin typeface="Consolas" panose="020B0609020204030204" pitchFamily="49" charset="0"/>
            </a:endParaRPr>
          </a:p>
          <a:p>
            <a:r>
              <a:rPr lang="en-US" dirty="0">
                <a:latin typeface="Consolas" panose="020B0609020204030204" pitchFamily="49" charset="0"/>
              </a:rPr>
              <a:t>WHERE</a:t>
            </a:r>
          </a:p>
          <a:p>
            <a:r>
              <a:rPr lang="en-US" dirty="0">
                <a:latin typeface="Consolas" panose="020B0609020204030204" pitchFamily="49" charset="0"/>
              </a:rPr>
              <a:t>  condition; </a:t>
            </a:r>
          </a:p>
        </p:txBody>
      </p:sp>
    </p:spTree>
    <p:extLst>
      <p:ext uri="{BB962C8B-B14F-4D97-AF65-F5344CB8AC3E}">
        <p14:creationId xmlns:p14="http://schemas.microsoft.com/office/powerpoint/2010/main" val="414532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97E3-0FF0-4971-9092-BDC658ACAB78}"/>
              </a:ext>
            </a:extLst>
          </p:cNvPr>
          <p:cNvSpPr>
            <a:spLocks noGrp="1"/>
          </p:cNvSpPr>
          <p:nvPr>
            <p:ph type="title"/>
          </p:nvPr>
        </p:nvSpPr>
        <p:spPr/>
        <p:txBody>
          <a:bodyPr/>
          <a:lstStyle/>
          <a:p>
            <a:r>
              <a:rPr lang="en-IN" dirty="0"/>
              <a:t>PL/SQL SELECT INTO</a:t>
            </a:r>
          </a:p>
        </p:txBody>
      </p:sp>
      <p:sp>
        <p:nvSpPr>
          <p:cNvPr id="3" name="Content Placeholder 2">
            <a:extLst>
              <a:ext uri="{FF2B5EF4-FFF2-40B4-BE49-F238E27FC236}">
                <a16:creationId xmlns:a16="http://schemas.microsoft.com/office/drawing/2014/main" id="{BB0CCA84-2EDA-4E73-BEE3-2497408310DD}"/>
              </a:ext>
            </a:extLst>
          </p:cNvPr>
          <p:cNvSpPr>
            <a:spLocks noGrp="1"/>
          </p:cNvSpPr>
          <p:nvPr>
            <p:ph idx="1"/>
          </p:nvPr>
        </p:nvSpPr>
        <p:spPr/>
        <p:txBody>
          <a:bodyPr/>
          <a:lstStyle/>
          <a:p>
            <a:r>
              <a:rPr lang="en-US" dirty="0"/>
              <a:t>Let’s use the customers table in the sample database for demonstration.</a:t>
            </a:r>
          </a:p>
          <a:p>
            <a:r>
              <a:rPr lang="en-US" dirty="0"/>
              <a:t>The following example uses a SELECT INTO statement to get the name of a customer based on the customer id, which is the primary key of the customers table.</a:t>
            </a:r>
            <a:endParaRPr lang="en-IN" dirty="0"/>
          </a:p>
        </p:txBody>
      </p:sp>
      <p:sp>
        <p:nvSpPr>
          <p:cNvPr id="4" name="TextBox 3">
            <a:extLst>
              <a:ext uri="{FF2B5EF4-FFF2-40B4-BE49-F238E27FC236}">
                <a16:creationId xmlns:a16="http://schemas.microsoft.com/office/drawing/2014/main" id="{7D11ABA3-80FC-4C52-9028-C422A47E8870}"/>
              </a:ext>
            </a:extLst>
          </p:cNvPr>
          <p:cNvSpPr txBox="1"/>
          <p:nvPr/>
        </p:nvSpPr>
        <p:spPr>
          <a:xfrm>
            <a:off x="838200" y="4001294"/>
            <a:ext cx="8021715" cy="2616101"/>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l_customer_name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name of the customer 100 and assign it to </a:t>
            </a:r>
            <a:r>
              <a:rPr lang="en-US" sz="1600" dirty="0" err="1">
                <a:latin typeface="Consolas" panose="020B0609020204030204" pitchFamily="49" charset="0"/>
              </a:rPr>
              <a:t>l_customer_name</a:t>
            </a:r>
            <a:endParaRPr lang="en-US" sz="1600" dirty="0">
              <a:latin typeface="Consolas" panose="020B0609020204030204" pitchFamily="49" charset="0"/>
            </a:endParaRPr>
          </a:p>
          <a:p>
            <a:r>
              <a:rPr lang="en-US" sz="1600" dirty="0">
                <a:latin typeface="Consolas" panose="020B0609020204030204" pitchFamily="49" charset="0"/>
              </a:rPr>
              <a:t>  SELECT name INTO </a:t>
            </a:r>
            <a:r>
              <a:rPr lang="en-US" sz="1600" dirty="0" err="1">
                <a:latin typeface="Consolas" panose="020B0609020204030204" pitchFamily="49" charset="0"/>
              </a:rPr>
              <a:t>l_customer_name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100;</a:t>
            </a:r>
          </a:p>
          <a:p>
            <a:r>
              <a:rPr lang="en-US" sz="1600" dirty="0">
                <a:latin typeface="Consolas" panose="020B0609020204030204" pitchFamily="49" charset="0"/>
              </a:rPr>
              <a:t>  -- show the customer name</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a:t>
            </a:r>
            <a:r>
              <a:rPr lang="en-US" sz="1600" dirty="0" err="1">
                <a:latin typeface="Consolas" panose="020B0609020204030204" pitchFamily="49" charset="0"/>
              </a:rPr>
              <a:t>l_customer_name</a:t>
            </a:r>
            <a:r>
              <a:rPr lang="en-US" sz="1600" dirty="0">
                <a:latin typeface="Consolas" panose="020B0609020204030204" pitchFamily="49" charset="0"/>
              </a:rPr>
              <a:t>);</a:t>
            </a:r>
          </a:p>
          <a:p>
            <a:r>
              <a:rPr lang="en-US" sz="1600" dirty="0">
                <a:latin typeface="Consolas" panose="020B0609020204030204" pitchFamily="49" charset="0"/>
              </a:rPr>
              <a:t>END;</a:t>
            </a:r>
          </a:p>
        </p:txBody>
      </p:sp>
    </p:spTree>
    <p:extLst>
      <p:ext uri="{BB962C8B-B14F-4D97-AF65-F5344CB8AC3E}">
        <p14:creationId xmlns:p14="http://schemas.microsoft.com/office/powerpoint/2010/main" val="32521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CD5F-3159-46EB-9FCC-38C5769EEA49}"/>
              </a:ext>
            </a:extLst>
          </p:cNvPr>
          <p:cNvSpPr>
            <a:spLocks noGrp="1"/>
          </p:cNvSpPr>
          <p:nvPr>
            <p:ph type="title"/>
          </p:nvPr>
        </p:nvSpPr>
        <p:spPr/>
        <p:txBody>
          <a:bodyPr/>
          <a:lstStyle/>
          <a:p>
            <a:r>
              <a:rPr lang="en-IN" dirty="0"/>
              <a:t>PL/SQL SELECT INTO</a:t>
            </a:r>
          </a:p>
        </p:txBody>
      </p:sp>
      <p:sp>
        <p:nvSpPr>
          <p:cNvPr id="3" name="Content Placeholder 2">
            <a:extLst>
              <a:ext uri="{FF2B5EF4-FFF2-40B4-BE49-F238E27FC236}">
                <a16:creationId xmlns:a16="http://schemas.microsoft.com/office/drawing/2014/main" id="{CCDF40A2-4269-4E15-BA89-93EE946E05A7}"/>
              </a:ext>
            </a:extLst>
          </p:cNvPr>
          <p:cNvSpPr>
            <a:spLocks noGrp="1"/>
          </p:cNvSpPr>
          <p:nvPr>
            <p:ph idx="1"/>
          </p:nvPr>
        </p:nvSpPr>
        <p:spPr/>
        <p:txBody>
          <a:bodyPr/>
          <a:lstStyle/>
          <a:p>
            <a:r>
              <a:rPr lang="en-US" dirty="0"/>
              <a:t>The following example fetches the entire row from the customers table for a specific customer ID:</a:t>
            </a:r>
            <a:endParaRPr lang="en-IN" dirty="0"/>
          </a:p>
        </p:txBody>
      </p:sp>
      <p:sp>
        <p:nvSpPr>
          <p:cNvPr id="5" name="TextBox 4">
            <a:extLst>
              <a:ext uri="{FF2B5EF4-FFF2-40B4-BE49-F238E27FC236}">
                <a16:creationId xmlns:a16="http://schemas.microsoft.com/office/drawing/2014/main" id="{9F71F60A-F122-4B0F-8385-34E0A11864A3}"/>
              </a:ext>
            </a:extLst>
          </p:cNvPr>
          <p:cNvSpPr txBox="1"/>
          <p:nvPr/>
        </p:nvSpPr>
        <p:spPr>
          <a:xfrm>
            <a:off x="838200" y="2909341"/>
            <a:ext cx="9992557" cy="255454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r_customer</a:t>
            </a:r>
            <a:r>
              <a:rPr lang="en-US" sz="1600" dirty="0">
                <a:latin typeface="Consolas" panose="020B0609020204030204" pitchFamily="49" charset="0"/>
              </a:rPr>
              <a:t> </a:t>
            </a:r>
            <a:r>
              <a:rPr lang="en-US" sz="1600" dirty="0" err="1">
                <a:latin typeface="Consolas" panose="020B0609020204030204" pitchFamily="49" charset="0"/>
              </a:rPr>
              <a:t>customers%ROWTYPE</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information of the customer 100</a:t>
            </a:r>
          </a:p>
          <a:p>
            <a:r>
              <a:rPr lang="en-US" sz="1600" dirty="0">
                <a:latin typeface="Consolas" panose="020B0609020204030204" pitchFamily="49" charset="0"/>
              </a:rPr>
              <a:t>  SELECT * INTO </a:t>
            </a:r>
            <a:r>
              <a:rPr lang="en-US" sz="1600" dirty="0" err="1">
                <a:latin typeface="Consolas" panose="020B0609020204030204" pitchFamily="49" charset="0"/>
              </a:rPr>
              <a:t>r_customer</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100;</a:t>
            </a:r>
          </a:p>
          <a:p>
            <a:r>
              <a:rPr lang="en-US" sz="1600" dirty="0">
                <a:latin typeface="Consolas" panose="020B0609020204030204" pitchFamily="49" charset="0"/>
              </a:rPr>
              <a:t>  -- show the customer info</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 r_customer.name || ', website: ' || </a:t>
            </a:r>
            <a:r>
              <a:rPr lang="en-US" sz="1600" dirty="0" err="1">
                <a:latin typeface="Consolas" panose="020B0609020204030204" pitchFamily="49" charset="0"/>
              </a:rPr>
              <a:t>r_customer.website</a:t>
            </a:r>
            <a:r>
              <a:rPr lang="en-US" sz="1600" dirty="0">
                <a:latin typeface="Consolas" panose="020B0609020204030204" pitchFamily="49" charset="0"/>
              </a:rPr>
              <a:t> );</a:t>
            </a:r>
          </a:p>
          <a:p>
            <a:r>
              <a:rPr lang="en-US" sz="1600" dirty="0">
                <a:latin typeface="Consolas" panose="020B0609020204030204" pitchFamily="49" charset="0"/>
              </a:rPr>
              <a:t>END;</a:t>
            </a:r>
          </a:p>
        </p:txBody>
      </p:sp>
    </p:spTree>
    <p:extLst>
      <p:ext uri="{BB962C8B-B14F-4D97-AF65-F5344CB8AC3E}">
        <p14:creationId xmlns:p14="http://schemas.microsoft.com/office/powerpoint/2010/main" val="38809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D94B-6E9B-433A-90E5-F60A101EE190}"/>
              </a:ext>
            </a:extLst>
          </p:cNvPr>
          <p:cNvSpPr>
            <a:spLocks noGrp="1"/>
          </p:cNvSpPr>
          <p:nvPr>
            <p:ph type="title"/>
          </p:nvPr>
        </p:nvSpPr>
        <p:spPr/>
        <p:txBody>
          <a:bodyPr/>
          <a:lstStyle/>
          <a:p>
            <a:r>
              <a:rPr lang="en-IN" dirty="0"/>
              <a:t>Section 5. Exception handlers</a:t>
            </a:r>
          </a:p>
        </p:txBody>
      </p:sp>
      <p:sp>
        <p:nvSpPr>
          <p:cNvPr id="3" name="Content Placeholder 2">
            <a:extLst>
              <a:ext uri="{FF2B5EF4-FFF2-40B4-BE49-F238E27FC236}">
                <a16:creationId xmlns:a16="http://schemas.microsoft.com/office/drawing/2014/main" id="{92EEB7D4-0AC0-4361-9DFA-CECEFEBD6D6D}"/>
              </a:ext>
            </a:extLst>
          </p:cNvPr>
          <p:cNvSpPr>
            <a:spLocks noGrp="1"/>
          </p:cNvSpPr>
          <p:nvPr>
            <p:ph idx="1"/>
          </p:nvPr>
        </p:nvSpPr>
        <p:spPr/>
        <p:txBody>
          <a:bodyPr>
            <a:normAutofit fontScale="92500" lnSpcReduction="20000"/>
          </a:bodyPr>
          <a:lstStyle/>
          <a:p>
            <a:r>
              <a:rPr lang="en-US" dirty="0"/>
              <a:t>Exception</a:t>
            </a:r>
          </a:p>
          <a:p>
            <a:pPr lvl="1"/>
            <a:r>
              <a:rPr lang="en-US" dirty="0"/>
              <a:t>show you how to handle exceptions in a block.</a:t>
            </a:r>
          </a:p>
          <a:p>
            <a:r>
              <a:rPr lang="en-US" dirty="0"/>
              <a:t>Raise exceptions </a:t>
            </a:r>
          </a:p>
          <a:p>
            <a:pPr lvl="1"/>
            <a:r>
              <a:rPr lang="en-US" dirty="0"/>
              <a:t>learn how to raise an exception explicitly with the RAISE statement.</a:t>
            </a:r>
          </a:p>
          <a:p>
            <a:r>
              <a:rPr lang="en-US" dirty="0"/>
              <a:t>Using </a:t>
            </a:r>
            <a:r>
              <a:rPr lang="en-US" dirty="0" err="1"/>
              <a:t>raise_application_error</a:t>
            </a:r>
            <a:r>
              <a:rPr lang="en-US" dirty="0"/>
              <a:t> </a:t>
            </a:r>
          </a:p>
          <a:p>
            <a:pPr lvl="1"/>
            <a:r>
              <a:rPr lang="en-US" dirty="0"/>
              <a:t>raise an exception with a user-defined error message.</a:t>
            </a:r>
          </a:p>
          <a:p>
            <a:r>
              <a:rPr lang="en-US" dirty="0"/>
              <a:t>Exception propagation</a:t>
            </a:r>
          </a:p>
          <a:p>
            <a:pPr lvl="1"/>
            <a:r>
              <a:rPr lang="en-US" dirty="0"/>
              <a:t>learn about how PL/SQL propagates an unhandled exception from the current block to its enclosing block.</a:t>
            </a:r>
          </a:p>
          <a:p>
            <a:r>
              <a:rPr lang="en-US" dirty="0"/>
              <a:t>Handling other unhandled exceptions </a:t>
            </a:r>
          </a:p>
          <a:p>
            <a:pPr lvl="1"/>
            <a:r>
              <a:rPr lang="en-US" dirty="0"/>
              <a:t>show you how to use the SQLCODE and SQLERRM functions to handle other unhandled exceptions.</a:t>
            </a:r>
            <a:endParaRPr lang="en-IN" dirty="0"/>
          </a:p>
        </p:txBody>
      </p:sp>
    </p:spTree>
    <p:extLst>
      <p:ext uri="{BB962C8B-B14F-4D97-AF65-F5344CB8AC3E}">
        <p14:creationId xmlns:p14="http://schemas.microsoft.com/office/powerpoint/2010/main" val="34182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D20D-B5CC-4348-892A-BADABA26B1FF}"/>
              </a:ext>
            </a:extLst>
          </p:cNvPr>
          <p:cNvSpPr>
            <a:spLocks noGrp="1"/>
          </p:cNvSpPr>
          <p:nvPr>
            <p:ph type="title"/>
          </p:nvPr>
        </p:nvSpPr>
        <p:spPr>
          <a:xfrm>
            <a:off x="838200" y="338492"/>
            <a:ext cx="10515600" cy="1325563"/>
          </a:xfrm>
        </p:spPr>
        <p:txBody>
          <a:bodyPr/>
          <a:lstStyle/>
          <a:p>
            <a:r>
              <a:rPr lang="en-IN" dirty="0"/>
              <a:t>PL/SQL Exception</a:t>
            </a:r>
          </a:p>
        </p:txBody>
      </p:sp>
      <p:sp>
        <p:nvSpPr>
          <p:cNvPr id="3" name="Content Placeholder 2">
            <a:extLst>
              <a:ext uri="{FF2B5EF4-FFF2-40B4-BE49-F238E27FC236}">
                <a16:creationId xmlns:a16="http://schemas.microsoft.com/office/drawing/2014/main" id="{6B120D65-AB63-4EC6-9722-BB6D0DA7E1C7}"/>
              </a:ext>
            </a:extLst>
          </p:cNvPr>
          <p:cNvSpPr>
            <a:spLocks noGrp="1"/>
          </p:cNvSpPr>
          <p:nvPr>
            <p:ph idx="1"/>
          </p:nvPr>
        </p:nvSpPr>
        <p:spPr/>
        <p:txBody>
          <a:bodyPr/>
          <a:lstStyle/>
          <a:p>
            <a:r>
              <a:rPr lang="en-US" dirty="0"/>
              <a:t>PL/SQL treats all errors that occur in an anonymous block, procedure, or function as exceptions. The exceptions can have different causes such as coding mistakes, bugs, even hardware failures.</a:t>
            </a:r>
          </a:p>
          <a:p>
            <a:r>
              <a:rPr lang="en-US" dirty="0"/>
              <a:t>It is not possible to anticipate all potential exceptions, however, you can write code to handle exceptions to enable the program to continue running as normal.</a:t>
            </a:r>
          </a:p>
          <a:p>
            <a:r>
              <a:rPr lang="en-US" dirty="0"/>
              <a:t>The code that you write to handle exceptions is called an exception handler.</a:t>
            </a:r>
          </a:p>
          <a:p>
            <a:r>
              <a:rPr lang="en-US" dirty="0"/>
              <a:t>A PL/SQL block can have an exception-handling section, which can have one or more exception handlers.</a:t>
            </a:r>
            <a:endParaRPr lang="en-IN" dirty="0"/>
          </a:p>
        </p:txBody>
      </p:sp>
    </p:spTree>
    <p:extLst>
      <p:ext uri="{BB962C8B-B14F-4D97-AF65-F5344CB8AC3E}">
        <p14:creationId xmlns:p14="http://schemas.microsoft.com/office/powerpoint/2010/main" val="171108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3719-2005-48B8-9310-057CD5AC372C}"/>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589CA08C-C451-46B4-81B6-9FDEFF1F240B}"/>
              </a:ext>
            </a:extLst>
          </p:cNvPr>
          <p:cNvSpPr>
            <a:spLocks noGrp="1"/>
          </p:cNvSpPr>
          <p:nvPr>
            <p:ph idx="1"/>
          </p:nvPr>
        </p:nvSpPr>
        <p:spPr/>
        <p:txBody>
          <a:bodyPr/>
          <a:lstStyle/>
          <a:p>
            <a:r>
              <a:rPr lang="en-US" dirty="0"/>
              <a:t>Here is the basic syntax of the exception-handling section:</a:t>
            </a:r>
            <a:endParaRPr lang="en-IN" dirty="0"/>
          </a:p>
        </p:txBody>
      </p:sp>
      <p:sp>
        <p:nvSpPr>
          <p:cNvPr id="4" name="TextBox 3">
            <a:extLst>
              <a:ext uri="{FF2B5EF4-FFF2-40B4-BE49-F238E27FC236}">
                <a16:creationId xmlns:a16="http://schemas.microsoft.com/office/drawing/2014/main" id="{B66E1972-4E35-4568-A126-0385D1A208A2}"/>
              </a:ext>
            </a:extLst>
          </p:cNvPr>
          <p:cNvSpPr txBox="1"/>
          <p:nvPr/>
        </p:nvSpPr>
        <p:spPr>
          <a:xfrm>
            <a:off x="838200" y="2477800"/>
            <a:ext cx="9992557" cy="3046988"/>
          </a:xfrm>
          <a:prstGeom prst="rect">
            <a:avLst/>
          </a:prstGeom>
          <a:noFill/>
          <a:ln>
            <a:solidFill>
              <a:srgbClr val="FFC000"/>
            </a:solidFill>
          </a:ln>
        </p:spPr>
        <p:txBody>
          <a:bodyPr wrap="square">
            <a:spAutoFit/>
          </a:bodyPr>
          <a:lstStyle/>
          <a:p>
            <a:r>
              <a:rPr lang="en-US" sz="1600" dirty="0">
                <a:latin typeface="Consolas" panose="020B0609020204030204" pitchFamily="49" charset="0"/>
              </a:rPr>
              <a:t>BEGIN</a:t>
            </a:r>
          </a:p>
          <a:p>
            <a:r>
              <a:rPr lang="en-US" sz="1600" dirty="0">
                <a:latin typeface="Consolas" panose="020B0609020204030204" pitchFamily="49" charset="0"/>
              </a:rPr>
              <a:t>    -- executable section</a:t>
            </a:r>
          </a:p>
          <a:p>
            <a:r>
              <a:rPr lang="en-US" sz="1600" dirty="0">
                <a:latin typeface="Consolas" panose="020B0609020204030204" pitchFamily="49" charset="0"/>
              </a:rPr>
              <a:t>    ...</a:t>
            </a:r>
          </a:p>
          <a:p>
            <a:r>
              <a:rPr lang="en-US" sz="1600" dirty="0">
                <a:latin typeface="Consolas" panose="020B0609020204030204" pitchFamily="49" charset="0"/>
              </a:rPr>
              <a:t>    -- exception-handling section</a:t>
            </a:r>
          </a:p>
          <a:p>
            <a:r>
              <a:rPr lang="en-US" sz="1600" dirty="0">
                <a:latin typeface="Consolas" panose="020B0609020204030204" pitchFamily="49" charset="0"/>
              </a:rPr>
              <a:t>    EXCEPTION </a:t>
            </a:r>
          </a:p>
          <a:p>
            <a:r>
              <a:rPr lang="en-US" sz="1600" dirty="0">
                <a:latin typeface="Consolas" panose="020B0609020204030204" pitchFamily="49" charset="0"/>
              </a:rPr>
              <a:t>        WHEN e1 THEN </a:t>
            </a:r>
          </a:p>
          <a:p>
            <a:r>
              <a:rPr lang="en-US" sz="1600" dirty="0">
                <a:latin typeface="Consolas" panose="020B0609020204030204" pitchFamily="49" charset="0"/>
              </a:rPr>
              <a:t>            -- exception_handler1</a:t>
            </a:r>
          </a:p>
          <a:p>
            <a:r>
              <a:rPr lang="en-US" sz="1600" dirty="0">
                <a:latin typeface="Consolas" panose="020B0609020204030204" pitchFamily="49" charset="0"/>
              </a:rPr>
              <a:t>        WHEN e2 THEN </a:t>
            </a:r>
          </a:p>
          <a:p>
            <a:r>
              <a:rPr lang="en-US" sz="1600" dirty="0">
                <a:latin typeface="Consolas" panose="020B0609020204030204" pitchFamily="49" charset="0"/>
              </a:rPr>
              <a:t>            -- exception_handler1</a:t>
            </a:r>
          </a:p>
          <a:p>
            <a:r>
              <a:rPr lang="en-US" sz="1600" dirty="0">
                <a:latin typeface="Consolas" panose="020B0609020204030204" pitchFamily="49" charset="0"/>
              </a:rPr>
              <a:t>        WHEN OTHERS THEN</a:t>
            </a:r>
          </a:p>
          <a:p>
            <a:r>
              <a:rPr lang="en-US" sz="1600" dirty="0">
                <a:latin typeface="Consolas" panose="020B0609020204030204" pitchFamily="49" charset="0"/>
              </a:rPr>
              <a:t>            -- </a:t>
            </a:r>
            <a:r>
              <a:rPr lang="en-US" sz="1600" dirty="0" err="1">
                <a:latin typeface="Consolas" panose="020B0609020204030204" pitchFamily="49" charset="0"/>
              </a:rPr>
              <a:t>other_exception_handler</a:t>
            </a:r>
            <a:endParaRPr lang="en-US" sz="1600" dirty="0">
              <a:latin typeface="Consolas" panose="020B0609020204030204" pitchFamily="49" charset="0"/>
            </a:endParaRPr>
          </a:p>
          <a:p>
            <a:r>
              <a:rPr lang="en-US" sz="1600" dirty="0">
                <a:latin typeface="Consolas" panose="020B0609020204030204" pitchFamily="49" charset="0"/>
              </a:rPr>
              <a:t>END;</a:t>
            </a:r>
          </a:p>
        </p:txBody>
      </p:sp>
    </p:spTree>
    <p:extLst>
      <p:ext uri="{BB962C8B-B14F-4D97-AF65-F5344CB8AC3E}">
        <p14:creationId xmlns:p14="http://schemas.microsoft.com/office/powerpoint/2010/main" val="308650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E34B-7796-4DD9-812B-149DDAD5227E}"/>
              </a:ext>
            </a:extLst>
          </p:cNvPr>
          <p:cNvSpPr>
            <a:spLocks noGrp="1"/>
          </p:cNvSpPr>
          <p:nvPr>
            <p:ph type="title"/>
          </p:nvPr>
        </p:nvSpPr>
        <p:spPr/>
        <p:txBody>
          <a:bodyPr/>
          <a:lstStyle/>
          <a:p>
            <a:r>
              <a:rPr lang="en-IN" b="0" i="0" dirty="0">
                <a:effectLst/>
                <a:latin typeface="-apple-system"/>
              </a:rPr>
              <a:t>PL/SQL Anonymous Block</a:t>
            </a:r>
            <a:endParaRPr lang="en-IN" dirty="0"/>
          </a:p>
        </p:txBody>
      </p:sp>
      <p:sp>
        <p:nvSpPr>
          <p:cNvPr id="3" name="Content Placeholder 2">
            <a:extLst>
              <a:ext uri="{FF2B5EF4-FFF2-40B4-BE49-F238E27FC236}">
                <a16:creationId xmlns:a16="http://schemas.microsoft.com/office/drawing/2014/main" id="{69EDA45F-4800-456A-98A3-30E4481C8B57}"/>
              </a:ext>
            </a:extLst>
          </p:cNvPr>
          <p:cNvSpPr>
            <a:spLocks noGrp="1"/>
          </p:cNvSpPr>
          <p:nvPr>
            <p:ph idx="1"/>
          </p:nvPr>
        </p:nvSpPr>
        <p:spPr/>
        <p:txBody>
          <a:bodyPr>
            <a:normAutofit lnSpcReduction="10000"/>
          </a:bodyPr>
          <a:lstStyle/>
          <a:p>
            <a:r>
              <a:rPr lang="en-US" dirty="0"/>
              <a:t>PL/SQL is a block-structured language whose code is organized into blocks.</a:t>
            </a:r>
          </a:p>
          <a:p>
            <a:r>
              <a:rPr lang="en-US" dirty="0"/>
              <a:t>A PL/SQL block consists of three sections: declaration, executable, and exception-handling sections.</a:t>
            </a:r>
          </a:p>
          <a:p>
            <a:r>
              <a:rPr lang="en-US" dirty="0"/>
              <a:t>In a block, the executable section is mandatory while the declaration and exception-handling sections are optional.</a:t>
            </a:r>
          </a:p>
          <a:p>
            <a:r>
              <a:rPr lang="en-US" dirty="0"/>
              <a:t>A PL/SQL block has a name. Functions or Procedures is an example of a named block. A named block is stored into the Oracle Database server and can be reused later.</a:t>
            </a:r>
          </a:p>
          <a:p>
            <a:r>
              <a:rPr lang="en-US" dirty="0"/>
              <a:t>A block without a name is an anonymous block. </a:t>
            </a:r>
            <a:endParaRPr lang="en-IN" dirty="0"/>
          </a:p>
        </p:txBody>
      </p:sp>
    </p:spTree>
    <p:extLst>
      <p:ext uri="{BB962C8B-B14F-4D97-AF65-F5344CB8AC3E}">
        <p14:creationId xmlns:p14="http://schemas.microsoft.com/office/powerpoint/2010/main" val="398977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98C5-A43D-4A6F-8040-FB28CA739E22}"/>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ADF16BBD-8C62-4715-AEF8-15C51EC633AD}"/>
              </a:ext>
            </a:extLst>
          </p:cNvPr>
          <p:cNvSpPr>
            <a:spLocks noGrp="1"/>
          </p:cNvSpPr>
          <p:nvPr>
            <p:ph idx="1"/>
          </p:nvPr>
        </p:nvSpPr>
        <p:spPr/>
        <p:txBody>
          <a:bodyPr/>
          <a:lstStyle/>
          <a:p>
            <a:r>
              <a:rPr lang="en-US" dirty="0"/>
              <a:t>PL/SQL NO_DATA_FOUND exception example : </a:t>
            </a:r>
            <a:r>
              <a:rPr lang="en-US" b="0" i="0" dirty="0">
                <a:solidFill>
                  <a:srgbClr val="E3E3E3"/>
                </a:solidFill>
                <a:effectLst/>
                <a:latin typeface="-apple-system"/>
              </a:rPr>
              <a:t>The following block accepts a customer id as an input and returns the customer name :</a:t>
            </a:r>
            <a:endParaRPr lang="en-IN" dirty="0"/>
          </a:p>
        </p:txBody>
      </p:sp>
      <p:sp>
        <p:nvSpPr>
          <p:cNvPr id="4" name="TextBox 3">
            <a:extLst>
              <a:ext uri="{FF2B5EF4-FFF2-40B4-BE49-F238E27FC236}">
                <a16:creationId xmlns:a16="http://schemas.microsoft.com/office/drawing/2014/main" id="{B74077F5-E0DE-461C-94B7-18E38E7F2F47}"/>
              </a:ext>
            </a:extLst>
          </p:cNvPr>
          <p:cNvSpPr txBox="1"/>
          <p:nvPr/>
        </p:nvSpPr>
        <p:spPr>
          <a:xfrm>
            <a:off x="838200" y="2704871"/>
            <a:ext cx="9992557" cy="3539430"/>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 name by id</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a:t>
            </a:r>
            <a:r>
              <a:rPr lang="en-US" sz="1600" dirty="0" err="1">
                <a:latin typeface="Consolas" panose="020B0609020204030204" pitchFamily="49" charset="0"/>
              </a:rPr>
              <a:t>l_customer_id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END;</a:t>
            </a:r>
          </a:p>
          <a:p>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BDD2EA05-2C0A-4A58-9F4E-79B29EC42FCA}"/>
              </a:ext>
            </a:extLst>
          </p:cNvPr>
          <p:cNvSpPr txBox="1"/>
          <p:nvPr/>
        </p:nvSpPr>
        <p:spPr>
          <a:xfrm>
            <a:off x="50307" y="6334880"/>
            <a:ext cx="10107967" cy="369332"/>
          </a:xfrm>
          <a:prstGeom prst="rect">
            <a:avLst/>
          </a:prstGeom>
          <a:noFill/>
        </p:spPr>
        <p:txBody>
          <a:bodyPr wrap="square">
            <a:spAutoFit/>
          </a:bodyPr>
          <a:lstStyle/>
          <a:p>
            <a:r>
              <a:rPr lang="en-US" dirty="0"/>
              <a:t>If you execute the block and enter the customer id as zero, Oracle will issue the following error:</a:t>
            </a:r>
            <a:endParaRPr lang="en-IN" dirty="0"/>
          </a:p>
        </p:txBody>
      </p:sp>
      <p:sp>
        <p:nvSpPr>
          <p:cNvPr id="8" name="TextBox 7">
            <a:extLst>
              <a:ext uri="{FF2B5EF4-FFF2-40B4-BE49-F238E27FC236}">
                <a16:creationId xmlns:a16="http://schemas.microsoft.com/office/drawing/2014/main" id="{7A75E007-B4C5-48A6-9CEF-92D6AC819D82}"/>
              </a:ext>
            </a:extLst>
          </p:cNvPr>
          <p:cNvSpPr txBox="1"/>
          <p:nvPr/>
        </p:nvSpPr>
        <p:spPr>
          <a:xfrm>
            <a:off x="8950911" y="6334880"/>
            <a:ext cx="2909656" cy="369332"/>
          </a:xfrm>
          <a:prstGeom prst="rect">
            <a:avLst/>
          </a:prstGeom>
          <a:noFill/>
        </p:spPr>
        <p:txBody>
          <a:bodyPr wrap="square">
            <a:spAutoFit/>
          </a:bodyPr>
          <a:lstStyle/>
          <a:p>
            <a:r>
              <a:rPr lang="en-IN" dirty="0"/>
              <a:t>ORA-01403: no data found</a:t>
            </a:r>
          </a:p>
        </p:txBody>
      </p:sp>
    </p:spTree>
    <p:extLst>
      <p:ext uri="{BB962C8B-B14F-4D97-AF65-F5344CB8AC3E}">
        <p14:creationId xmlns:p14="http://schemas.microsoft.com/office/powerpoint/2010/main" val="228920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9156-48D3-43DE-833C-AC17B04FDA86}"/>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9F40EFB6-F2B3-4582-816A-177BBED31394}"/>
              </a:ext>
            </a:extLst>
          </p:cNvPr>
          <p:cNvSpPr>
            <a:spLocks noGrp="1"/>
          </p:cNvSpPr>
          <p:nvPr>
            <p:ph idx="1"/>
          </p:nvPr>
        </p:nvSpPr>
        <p:spPr/>
        <p:txBody>
          <a:bodyPr/>
          <a:lstStyle/>
          <a:p>
            <a:r>
              <a:rPr lang="en-US" b="0" i="0" dirty="0">
                <a:solidFill>
                  <a:srgbClr val="E3E3E3"/>
                </a:solidFill>
                <a:effectLst/>
                <a:latin typeface="-apple-system"/>
              </a:rPr>
              <a:t>To issue a more meaningful message, you can add an exception-handling section as follows:</a:t>
            </a:r>
            <a:endParaRPr lang="en-IN" dirty="0"/>
          </a:p>
        </p:txBody>
      </p:sp>
      <p:sp>
        <p:nvSpPr>
          <p:cNvPr id="4" name="TextBox 3">
            <a:extLst>
              <a:ext uri="{FF2B5EF4-FFF2-40B4-BE49-F238E27FC236}">
                <a16:creationId xmlns:a16="http://schemas.microsoft.com/office/drawing/2014/main" id="{E7218CA6-25A9-45EE-9065-E25F8ABB5B69}"/>
              </a:ext>
            </a:extLst>
          </p:cNvPr>
          <p:cNvSpPr txBox="1"/>
          <p:nvPr/>
        </p:nvSpPr>
        <p:spPr>
          <a:xfrm>
            <a:off x="838200" y="2704871"/>
            <a:ext cx="9992557" cy="4031873"/>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 </a:t>
            </a:r>
            <a:r>
              <a:rPr lang="en-US" sz="1600" dirty="0" err="1">
                <a:latin typeface="Consolas" panose="020B0609020204030204" pitchFamily="49" charset="0"/>
              </a:rPr>
              <a:t>l_customer_id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EXCEPTION </a:t>
            </a:r>
          </a:p>
          <a:p>
            <a:r>
              <a:rPr lang="en-US" sz="1600" dirty="0">
                <a:latin typeface="Consolas" panose="020B0609020204030204" pitchFamily="49" charset="0"/>
              </a:rPr>
              <a:t>        WHEN NO_DATA_FOUND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 || </a:t>
            </a:r>
            <a:r>
              <a:rPr lang="en-US" sz="1600" dirty="0" err="1">
                <a:latin typeface="Consolas" panose="020B0609020204030204" pitchFamily="49" charset="0"/>
              </a:rPr>
              <a:t>l_customer_id</a:t>
            </a:r>
            <a:r>
              <a:rPr lang="en-US" sz="1600" dirty="0">
                <a:latin typeface="Consolas" panose="020B0609020204030204" pitchFamily="49" charset="0"/>
              </a:rPr>
              <a:t> ||  ' does not exist');</a:t>
            </a:r>
          </a:p>
          <a:p>
            <a:r>
              <a:rPr lang="en-US" sz="1600" dirty="0">
                <a:latin typeface="Consolas" panose="020B0609020204030204" pitchFamily="49" charset="0"/>
              </a:rPr>
              <a:t>END;</a:t>
            </a:r>
          </a:p>
        </p:txBody>
      </p:sp>
    </p:spTree>
    <p:extLst>
      <p:ext uri="{BB962C8B-B14F-4D97-AF65-F5344CB8AC3E}">
        <p14:creationId xmlns:p14="http://schemas.microsoft.com/office/powerpoint/2010/main" val="186654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45DF-9CAA-4783-82D9-A40C48C9813D}"/>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A9E98815-EDC8-4436-88B7-66FC4B613B48}"/>
              </a:ext>
            </a:extLst>
          </p:cNvPr>
          <p:cNvSpPr>
            <a:spLocks noGrp="1"/>
          </p:cNvSpPr>
          <p:nvPr>
            <p:ph idx="1"/>
          </p:nvPr>
        </p:nvSpPr>
        <p:spPr>
          <a:xfrm>
            <a:off x="838200" y="1399497"/>
            <a:ext cx="10515600" cy="4351338"/>
          </a:xfrm>
        </p:spPr>
        <p:txBody>
          <a:bodyPr/>
          <a:lstStyle/>
          <a:p>
            <a:r>
              <a:rPr lang="en-US" dirty="0"/>
              <a:t>PL/SQL TOO_MANY_ROWS exception example : First, modify the code block in the above example as follows and execute it:</a:t>
            </a:r>
            <a:endParaRPr lang="en-IN" dirty="0"/>
          </a:p>
        </p:txBody>
      </p:sp>
      <p:sp>
        <p:nvSpPr>
          <p:cNvPr id="4" name="TextBox 3">
            <a:extLst>
              <a:ext uri="{FF2B5EF4-FFF2-40B4-BE49-F238E27FC236}">
                <a16:creationId xmlns:a16="http://schemas.microsoft.com/office/drawing/2014/main" id="{DE601690-5544-4893-9261-0BB99C8F684F}"/>
              </a:ext>
            </a:extLst>
          </p:cNvPr>
          <p:cNvSpPr txBox="1"/>
          <p:nvPr/>
        </p:nvSpPr>
        <p:spPr>
          <a:xfrm>
            <a:off x="838200" y="2278743"/>
            <a:ext cx="9992557" cy="4031873"/>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&lt;= </a:t>
            </a:r>
            <a:r>
              <a:rPr lang="en-US" sz="1600" dirty="0" err="1">
                <a:latin typeface="Consolas" panose="020B0609020204030204" pitchFamily="49" charset="0"/>
              </a:rPr>
              <a:t>l_customer_id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EXCEPTION </a:t>
            </a:r>
          </a:p>
          <a:p>
            <a:r>
              <a:rPr lang="en-US" sz="1600" dirty="0">
                <a:latin typeface="Consolas" panose="020B0609020204030204" pitchFamily="49" charset="0"/>
              </a:rPr>
              <a:t>        WHEN NO_DATA_FOUND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 || </a:t>
            </a:r>
            <a:r>
              <a:rPr lang="en-US" sz="1600" dirty="0" err="1">
                <a:latin typeface="Consolas" panose="020B0609020204030204" pitchFamily="49" charset="0"/>
              </a:rPr>
              <a:t>l_customer_id</a:t>
            </a:r>
            <a:r>
              <a:rPr lang="en-US" sz="1600" dirty="0">
                <a:latin typeface="Consolas" panose="020B0609020204030204" pitchFamily="49" charset="0"/>
              </a:rPr>
              <a:t> ||  ' does not exist');</a:t>
            </a:r>
          </a:p>
          <a:p>
            <a:r>
              <a:rPr lang="en-US" sz="1600" dirty="0">
                <a:latin typeface="Consolas" panose="020B0609020204030204" pitchFamily="49" charset="0"/>
              </a:rPr>
              <a:t>END;</a:t>
            </a:r>
          </a:p>
        </p:txBody>
      </p:sp>
      <p:sp>
        <p:nvSpPr>
          <p:cNvPr id="6" name="TextBox 5">
            <a:extLst>
              <a:ext uri="{FF2B5EF4-FFF2-40B4-BE49-F238E27FC236}">
                <a16:creationId xmlns:a16="http://schemas.microsoft.com/office/drawing/2014/main" id="{1544C16D-6BE0-492A-91F2-ABD855843AEE}"/>
              </a:ext>
            </a:extLst>
          </p:cNvPr>
          <p:cNvSpPr txBox="1"/>
          <p:nvPr/>
        </p:nvSpPr>
        <p:spPr>
          <a:xfrm>
            <a:off x="0" y="6415875"/>
            <a:ext cx="7251576" cy="369332"/>
          </a:xfrm>
          <a:prstGeom prst="rect">
            <a:avLst/>
          </a:prstGeom>
          <a:noFill/>
        </p:spPr>
        <p:txBody>
          <a:bodyPr wrap="square">
            <a:spAutoFit/>
          </a:bodyPr>
          <a:lstStyle/>
          <a:p>
            <a:r>
              <a:rPr lang="en-US" dirty="0"/>
              <a:t>Second, enter the customer id 10 and you’ll get the following error:</a:t>
            </a:r>
            <a:endParaRPr lang="en-IN" dirty="0"/>
          </a:p>
        </p:txBody>
      </p:sp>
      <p:sp>
        <p:nvSpPr>
          <p:cNvPr id="8" name="TextBox 7">
            <a:extLst>
              <a:ext uri="{FF2B5EF4-FFF2-40B4-BE49-F238E27FC236}">
                <a16:creationId xmlns:a16="http://schemas.microsoft.com/office/drawing/2014/main" id="{B4ADA368-612E-4A79-A842-5984360D57AC}"/>
              </a:ext>
            </a:extLst>
          </p:cNvPr>
          <p:cNvSpPr txBox="1"/>
          <p:nvPr/>
        </p:nvSpPr>
        <p:spPr>
          <a:xfrm>
            <a:off x="6356412" y="6415875"/>
            <a:ext cx="6977849" cy="369332"/>
          </a:xfrm>
          <a:prstGeom prst="rect">
            <a:avLst/>
          </a:prstGeom>
          <a:noFill/>
        </p:spPr>
        <p:txBody>
          <a:bodyPr wrap="square">
            <a:spAutoFit/>
          </a:bodyPr>
          <a:lstStyle/>
          <a:p>
            <a:r>
              <a:rPr lang="en-US" dirty="0"/>
              <a:t>ORA-01422: exact fetch returns more than requested number of rows</a:t>
            </a:r>
          </a:p>
        </p:txBody>
      </p:sp>
    </p:spTree>
    <p:extLst>
      <p:ext uri="{BB962C8B-B14F-4D97-AF65-F5344CB8AC3E}">
        <p14:creationId xmlns:p14="http://schemas.microsoft.com/office/powerpoint/2010/main" val="207240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67F1-00DF-49D7-855F-63D1E7A9E5B1}"/>
              </a:ext>
            </a:extLst>
          </p:cNvPr>
          <p:cNvSpPr>
            <a:spLocks noGrp="1"/>
          </p:cNvSpPr>
          <p:nvPr>
            <p:ph type="title"/>
          </p:nvPr>
        </p:nvSpPr>
        <p:spPr/>
        <p:txBody>
          <a:bodyPr/>
          <a:lstStyle/>
          <a:p>
            <a:r>
              <a:rPr lang="en-IN" dirty="0"/>
              <a:t>PL/SQL Exception</a:t>
            </a:r>
          </a:p>
        </p:txBody>
      </p:sp>
      <p:sp>
        <p:nvSpPr>
          <p:cNvPr id="6" name="TextBox 5">
            <a:extLst>
              <a:ext uri="{FF2B5EF4-FFF2-40B4-BE49-F238E27FC236}">
                <a16:creationId xmlns:a16="http://schemas.microsoft.com/office/drawing/2014/main" id="{1DA36577-F427-486D-8673-CEF263436550}"/>
              </a:ext>
            </a:extLst>
          </p:cNvPr>
          <p:cNvSpPr txBox="1"/>
          <p:nvPr/>
        </p:nvSpPr>
        <p:spPr>
          <a:xfrm>
            <a:off x="838200" y="1492561"/>
            <a:ext cx="9992557" cy="4278094"/>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l_name</a:t>
            </a:r>
            <a:r>
              <a:rPr lang="en-US" sz="1600" dirty="0">
                <a:latin typeface="Consolas" panose="020B0609020204030204" pitchFamily="49" charset="0"/>
              </a:rPr>
              <a:t> </a:t>
            </a:r>
            <a:r>
              <a:rPr lang="en-US" sz="1600" dirty="0" err="1">
                <a:latin typeface="Consolas" panose="020B0609020204030204" pitchFamily="49" charset="0"/>
              </a:rPr>
              <a:t>customers.NAME%TYPE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l_customer_id</a:t>
            </a:r>
            <a:r>
              <a:rPr lang="en-US" sz="1600" dirty="0">
                <a:latin typeface="Consolas" panose="020B0609020204030204" pitchFamily="49" charset="0"/>
              </a:rPr>
              <a:t> </a:t>
            </a:r>
            <a:r>
              <a:rPr lang="en-US" sz="1600" dirty="0" err="1">
                <a:latin typeface="Consolas" panose="020B0609020204030204" pitchFamily="49" charset="0"/>
              </a:rPr>
              <a:t>customers.customer_id%TYPE</a:t>
            </a:r>
            <a:r>
              <a:rPr lang="en-US" sz="1600" dirty="0">
                <a:latin typeface="Consolas" panose="020B0609020204030204" pitchFamily="49" charset="0"/>
              </a:rPr>
              <a:t> := &amp;</a:t>
            </a:r>
            <a:r>
              <a:rPr lang="en-US" sz="1600" dirty="0" err="1">
                <a:latin typeface="Consolas" panose="020B0609020204030204" pitchFamily="49" charset="0"/>
              </a:rPr>
              <a:t>customer_id</a:t>
            </a:r>
            <a:r>
              <a:rPr lang="en-US" sz="1600" dirty="0">
                <a:latin typeface="Consolas" panose="020B0609020204030204" pitchFamily="49" charset="0"/>
              </a:rPr>
              <a:t>;</a:t>
            </a:r>
          </a:p>
          <a:p>
            <a:r>
              <a:rPr lang="en-US" sz="1600" dirty="0">
                <a:latin typeface="Consolas" panose="020B0609020204030204" pitchFamily="49" charset="0"/>
              </a:rPr>
              <a:t>BEGIN</a:t>
            </a:r>
          </a:p>
          <a:p>
            <a:r>
              <a:rPr lang="en-US" sz="1600" dirty="0">
                <a:latin typeface="Consolas" panose="020B0609020204030204" pitchFamily="49" charset="0"/>
              </a:rPr>
              <a:t>    -- get the customer</a:t>
            </a:r>
          </a:p>
          <a:p>
            <a:r>
              <a:rPr lang="en-US" sz="1600" dirty="0">
                <a:latin typeface="Consolas" panose="020B0609020204030204" pitchFamily="49" charset="0"/>
              </a:rPr>
              <a:t>    SELECT NAME INTO </a:t>
            </a:r>
            <a:r>
              <a:rPr lang="en-US" sz="1600" dirty="0" err="1">
                <a:latin typeface="Consolas" panose="020B0609020204030204" pitchFamily="49" charset="0"/>
              </a:rPr>
              <a:t>l_name</a:t>
            </a:r>
            <a:endParaRPr lang="en-US" sz="1600" dirty="0">
              <a:latin typeface="Consolas" panose="020B0609020204030204" pitchFamily="49" charset="0"/>
            </a:endParaRPr>
          </a:p>
          <a:p>
            <a:r>
              <a:rPr lang="en-US" sz="1600" dirty="0">
                <a:latin typeface="Consolas" panose="020B0609020204030204" pitchFamily="49" charset="0"/>
              </a:rPr>
              <a:t>    FROM customers</a:t>
            </a:r>
          </a:p>
          <a:p>
            <a:r>
              <a:rPr lang="en-US" sz="1600" dirty="0">
                <a:latin typeface="Consolas" panose="020B0609020204030204" pitchFamily="49" charset="0"/>
              </a:rPr>
              <a:t>    WHERE </a:t>
            </a:r>
            <a:r>
              <a:rPr lang="en-US" sz="1600" dirty="0" err="1">
                <a:latin typeface="Consolas" panose="020B0609020204030204" pitchFamily="49" charset="0"/>
              </a:rPr>
              <a:t>customer_id</a:t>
            </a:r>
            <a:r>
              <a:rPr lang="en-US" sz="1600" dirty="0">
                <a:latin typeface="Consolas" panose="020B0609020204030204" pitchFamily="49" charset="0"/>
              </a:rPr>
              <a:t> &gt; </a:t>
            </a:r>
            <a:r>
              <a:rPr lang="en-US" sz="1600" dirty="0" err="1">
                <a:latin typeface="Consolas" panose="020B0609020204030204" pitchFamily="49" charset="0"/>
              </a:rPr>
              <a:t>l_customer_id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 show the customer name   </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name is ' || </a:t>
            </a:r>
            <a:r>
              <a:rPr lang="en-US" sz="1600" dirty="0" err="1">
                <a:latin typeface="Consolas" panose="020B0609020204030204" pitchFamily="49" charset="0"/>
              </a:rPr>
              <a:t>l_name</a:t>
            </a:r>
            <a:r>
              <a:rPr lang="en-US" sz="1600" dirty="0">
                <a:latin typeface="Consolas" panose="020B0609020204030204" pitchFamily="49" charset="0"/>
              </a:rPr>
              <a:t>);</a:t>
            </a:r>
          </a:p>
          <a:p>
            <a:r>
              <a:rPr lang="en-US" sz="1600" dirty="0">
                <a:latin typeface="Consolas" panose="020B0609020204030204" pitchFamily="49" charset="0"/>
              </a:rPr>
              <a:t>    EXCEPTION </a:t>
            </a:r>
          </a:p>
          <a:p>
            <a:r>
              <a:rPr lang="en-US" sz="1600" dirty="0">
                <a:latin typeface="Consolas" panose="020B0609020204030204" pitchFamily="49" charset="0"/>
              </a:rPr>
              <a:t>        WHEN NO_DATA_FOUND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('Customer ' || </a:t>
            </a:r>
            <a:r>
              <a:rPr lang="en-US" sz="1600" dirty="0" err="1">
                <a:latin typeface="Consolas" panose="020B0609020204030204" pitchFamily="49" charset="0"/>
              </a:rPr>
              <a:t>l_customer_id</a:t>
            </a:r>
            <a:r>
              <a:rPr lang="en-US" sz="1600" dirty="0">
                <a:latin typeface="Consolas" panose="020B0609020204030204" pitchFamily="49" charset="0"/>
              </a:rPr>
              <a:t> ||  ' does not exist');</a:t>
            </a:r>
          </a:p>
          <a:p>
            <a:r>
              <a:rPr lang="en-US" sz="1600" dirty="0">
                <a:latin typeface="Consolas" panose="020B0609020204030204" pitchFamily="49" charset="0"/>
              </a:rPr>
              <a:t>        WHEN TOO_MANY_ROWS THEN</a:t>
            </a:r>
          </a:p>
          <a:p>
            <a:r>
              <a:rPr lang="en-US" sz="1600" dirty="0">
                <a:latin typeface="Consolas" panose="020B0609020204030204" pitchFamily="49" charset="0"/>
              </a:rPr>
              <a:t>            </a:t>
            </a:r>
            <a:r>
              <a:rPr lang="en-US" sz="1600" dirty="0" err="1">
                <a:latin typeface="Consolas" panose="020B0609020204030204" pitchFamily="49" charset="0"/>
              </a:rPr>
              <a:t>dbms_output.put_line</a:t>
            </a:r>
            <a:r>
              <a:rPr lang="en-US" sz="1600" dirty="0">
                <a:latin typeface="Consolas" panose="020B0609020204030204" pitchFamily="49" charset="0"/>
              </a:rPr>
              <a:t>('The database returns more than one customer');    </a:t>
            </a:r>
          </a:p>
          <a:p>
            <a:r>
              <a:rPr lang="en-US" sz="1600" dirty="0">
                <a:latin typeface="Consolas" panose="020B0609020204030204" pitchFamily="49" charset="0"/>
              </a:rPr>
              <a:t>END;</a:t>
            </a:r>
          </a:p>
        </p:txBody>
      </p:sp>
    </p:spTree>
    <p:extLst>
      <p:ext uri="{BB962C8B-B14F-4D97-AF65-F5344CB8AC3E}">
        <p14:creationId xmlns:p14="http://schemas.microsoft.com/office/powerpoint/2010/main" val="246457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9D4D-1D6C-43F1-B0D0-05289FA3D987}"/>
              </a:ext>
            </a:extLst>
          </p:cNvPr>
          <p:cNvSpPr>
            <a:spLocks noGrp="1"/>
          </p:cNvSpPr>
          <p:nvPr>
            <p:ph type="title"/>
          </p:nvPr>
        </p:nvSpPr>
        <p:spPr/>
        <p:txBody>
          <a:bodyPr/>
          <a:lstStyle/>
          <a:p>
            <a:r>
              <a:rPr lang="en-IN" dirty="0"/>
              <a:t>PL/SQL Exception</a:t>
            </a:r>
          </a:p>
        </p:txBody>
      </p:sp>
      <p:sp>
        <p:nvSpPr>
          <p:cNvPr id="3" name="Content Placeholder 2">
            <a:extLst>
              <a:ext uri="{FF2B5EF4-FFF2-40B4-BE49-F238E27FC236}">
                <a16:creationId xmlns:a16="http://schemas.microsoft.com/office/drawing/2014/main" id="{013C5DBC-0FA7-4F0E-8621-062F9362CD07}"/>
              </a:ext>
            </a:extLst>
          </p:cNvPr>
          <p:cNvSpPr>
            <a:spLocks noGrp="1"/>
          </p:cNvSpPr>
          <p:nvPr>
            <p:ph idx="1"/>
          </p:nvPr>
        </p:nvSpPr>
        <p:spPr/>
        <p:txBody>
          <a:bodyPr/>
          <a:lstStyle/>
          <a:p>
            <a:r>
              <a:rPr lang="en-IN" dirty="0"/>
              <a:t>List Of Predefined exceptions : Link</a:t>
            </a:r>
            <a:endParaRPr lang="en-IN" dirty="0">
              <a:hlinkClick r:id="rId2"/>
            </a:endParaRPr>
          </a:p>
          <a:p>
            <a:pPr marL="0" indent="0">
              <a:buNone/>
            </a:pPr>
            <a:r>
              <a:rPr lang="en-IN" dirty="0">
                <a:hlinkClick r:id="rId2"/>
              </a:rPr>
              <a:t>https://docs.oracle.com/cd/B10501_01/appdev.920/a96624/07_errs.htm</a:t>
            </a:r>
            <a:endParaRPr lang="en-IN" dirty="0"/>
          </a:p>
          <a:p>
            <a:endParaRPr lang="en-IN" dirty="0"/>
          </a:p>
        </p:txBody>
      </p:sp>
    </p:spTree>
    <p:extLst>
      <p:ext uri="{BB962C8B-B14F-4D97-AF65-F5344CB8AC3E}">
        <p14:creationId xmlns:p14="http://schemas.microsoft.com/office/powerpoint/2010/main" val="16010806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298-92CB-4264-A7FD-EED78C610C6F}"/>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A578466A-76A8-47FE-8F25-5A8740933456}"/>
              </a:ext>
            </a:extLst>
          </p:cNvPr>
          <p:cNvSpPr>
            <a:spLocks noGrp="1"/>
          </p:cNvSpPr>
          <p:nvPr>
            <p:ph idx="1"/>
          </p:nvPr>
        </p:nvSpPr>
        <p:spPr/>
        <p:txBody>
          <a:bodyPr/>
          <a:lstStyle/>
          <a:p>
            <a:r>
              <a:rPr lang="en-US" dirty="0"/>
              <a:t>To raise an exception explicitly, you use the RAISE statement. The RAISE statement allows you to:</a:t>
            </a:r>
          </a:p>
          <a:p>
            <a:pPr lvl="1"/>
            <a:r>
              <a:rPr lang="en-US" dirty="0"/>
              <a:t>Raise a user-defined exception.</a:t>
            </a:r>
          </a:p>
          <a:p>
            <a:pPr lvl="1"/>
            <a:r>
              <a:rPr lang="en-US" dirty="0"/>
              <a:t>Raise an internally defined exception.</a:t>
            </a:r>
          </a:p>
          <a:p>
            <a:pPr lvl="1"/>
            <a:r>
              <a:rPr lang="en-US" dirty="0"/>
              <a:t>Reraising the current exception.</a:t>
            </a:r>
            <a:endParaRPr lang="en-IN" dirty="0"/>
          </a:p>
        </p:txBody>
      </p:sp>
    </p:spTree>
    <p:extLst>
      <p:ext uri="{BB962C8B-B14F-4D97-AF65-F5344CB8AC3E}">
        <p14:creationId xmlns:p14="http://schemas.microsoft.com/office/powerpoint/2010/main" val="315615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26FD-AB47-42C3-83B9-DD2132506AB0}"/>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37678C10-ACB4-4C55-8CEA-14374BD8C2C4}"/>
              </a:ext>
            </a:extLst>
          </p:cNvPr>
          <p:cNvSpPr>
            <a:spLocks noGrp="1"/>
          </p:cNvSpPr>
          <p:nvPr>
            <p:ph idx="1"/>
          </p:nvPr>
        </p:nvSpPr>
        <p:spPr/>
        <p:txBody>
          <a:bodyPr>
            <a:normAutofit fontScale="92500" lnSpcReduction="20000"/>
          </a:bodyPr>
          <a:lstStyle/>
          <a:p>
            <a:r>
              <a:rPr lang="en-IN" dirty="0"/>
              <a:t>Raising a user-defined exception</a:t>
            </a:r>
          </a:p>
          <a:p>
            <a:pPr lvl="1"/>
            <a:r>
              <a:rPr lang="en-US" dirty="0"/>
              <a:t>A user-defined exception is defined by users like you or other developers in the declaration section of a block or subprogram.</a:t>
            </a:r>
          </a:p>
          <a:p>
            <a:r>
              <a:rPr lang="en-IN" dirty="0"/>
              <a:t>Declaring a user-defined exception</a:t>
            </a:r>
          </a:p>
          <a:p>
            <a:pPr lvl="1"/>
            <a:r>
              <a:rPr lang="en-US" dirty="0"/>
              <a:t>To define a user-defined exception, you use the following syntax:</a:t>
            </a:r>
          </a:p>
          <a:p>
            <a:pPr lvl="1"/>
            <a:endParaRPr lang="en-US" dirty="0"/>
          </a:p>
          <a:p>
            <a:pPr lvl="1"/>
            <a:endParaRPr lang="en-US" dirty="0"/>
          </a:p>
          <a:p>
            <a:r>
              <a:rPr lang="en-US" dirty="0"/>
              <a:t>A user-defined exception must have assigned </a:t>
            </a:r>
            <a:r>
              <a:rPr lang="en-US" dirty="0" err="1"/>
              <a:t>error_code</a:t>
            </a:r>
            <a:r>
              <a:rPr lang="en-US" dirty="0"/>
              <a:t> . To do it, you use the EXCEPTION_INIT pragma as follows:</a:t>
            </a:r>
          </a:p>
          <a:p>
            <a:endParaRPr lang="en-US" dirty="0"/>
          </a:p>
          <a:p>
            <a:r>
              <a:rPr lang="en-US" dirty="0"/>
              <a:t>In this syntax, the </a:t>
            </a:r>
            <a:r>
              <a:rPr lang="en-US" dirty="0" err="1"/>
              <a:t>error_code</a:t>
            </a:r>
            <a:r>
              <a:rPr lang="en-US" dirty="0"/>
              <a:t> is an integer that ranges from -20,999 to -20,000. And the message is a character string with a maximum length of 2,048 bytes.</a:t>
            </a:r>
          </a:p>
          <a:p>
            <a:endParaRPr lang="en-IN" dirty="0"/>
          </a:p>
        </p:txBody>
      </p:sp>
      <p:sp>
        <p:nvSpPr>
          <p:cNvPr id="4" name="TextBox 3">
            <a:extLst>
              <a:ext uri="{FF2B5EF4-FFF2-40B4-BE49-F238E27FC236}">
                <a16:creationId xmlns:a16="http://schemas.microsoft.com/office/drawing/2014/main" id="{3D6744D2-2821-4187-85FE-8B15885F74FF}"/>
              </a:ext>
            </a:extLst>
          </p:cNvPr>
          <p:cNvSpPr txBox="1"/>
          <p:nvPr/>
        </p:nvSpPr>
        <p:spPr>
          <a:xfrm>
            <a:off x="838199" y="3425397"/>
            <a:ext cx="3520736" cy="584775"/>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exception_name</a:t>
            </a:r>
            <a:r>
              <a:rPr lang="en-US" sz="1600" dirty="0">
                <a:latin typeface="Consolas" panose="020B0609020204030204" pitchFamily="49" charset="0"/>
              </a:rPr>
              <a:t> EXCEPTION;</a:t>
            </a:r>
          </a:p>
        </p:txBody>
      </p:sp>
      <p:sp>
        <p:nvSpPr>
          <p:cNvPr id="7" name="TextBox 6">
            <a:extLst>
              <a:ext uri="{FF2B5EF4-FFF2-40B4-BE49-F238E27FC236}">
                <a16:creationId xmlns:a16="http://schemas.microsoft.com/office/drawing/2014/main" id="{44F12F77-CBE5-48D1-B012-C1D3595752C9}"/>
              </a:ext>
            </a:extLst>
          </p:cNvPr>
          <p:cNvSpPr txBox="1"/>
          <p:nvPr/>
        </p:nvSpPr>
        <p:spPr>
          <a:xfrm>
            <a:off x="838199" y="4755013"/>
            <a:ext cx="5793418" cy="338554"/>
          </a:xfrm>
          <a:prstGeom prst="rect">
            <a:avLst/>
          </a:prstGeom>
          <a:noFill/>
          <a:ln>
            <a:solidFill>
              <a:srgbClr val="FFC000"/>
            </a:solidFill>
          </a:ln>
        </p:spPr>
        <p:txBody>
          <a:bodyPr wrap="square">
            <a:spAutoFit/>
          </a:bodyPr>
          <a:lstStyle/>
          <a:p>
            <a:r>
              <a:rPr lang="en-US" sz="1600" dirty="0">
                <a:latin typeface="Consolas" panose="020B0609020204030204" pitchFamily="49" charset="0"/>
              </a:rPr>
              <a:t>PRAGMA EXCEPTION_INIT (</a:t>
            </a:r>
            <a:r>
              <a:rPr lang="en-US" sz="1600" dirty="0" err="1">
                <a:latin typeface="Consolas" panose="020B0609020204030204" pitchFamily="49" charset="0"/>
              </a:rPr>
              <a:t>exception_name</a:t>
            </a:r>
            <a:r>
              <a:rPr lang="en-US" sz="1600" dirty="0">
                <a:latin typeface="Consolas" panose="020B0609020204030204" pitchFamily="49" charset="0"/>
              </a:rPr>
              <a:t>, </a:t>
            </a:r>
            <a:r>
              <a:rPr lang="en-US" sz="1600" dirty="0" err="1">
                <a:latin typeface="Consolas" panose="020B0609020204030204" pitchFamily="49" charset="0"/>
              </a:rPr>
              <a:t>error_code</a:t>
            </a:r>
            <a:r>
              <a:rPr lang="en-US" sz="1600" dirty="0">
                <a:latin typeface="Consolas" panose="020B0609020204030204" pitchFamily="49" charset="0"/>
              </a:rPr>
              <a:t>)</a:t>
            </a:r>
          </a:p>
        </p:txBody>
      </p:sp>
    </p:spTree>
    <p:extLst>
      <p:ext uri="{BB962C8B-B14F-4D97-AF65-F5344CB8AC3E}">
        <p14:creationId xmlns:p14="http://schemas.microsoft.com/office/powerpoint/2010/main" val="1595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314C-0AD0-4A86-BC14-05557A56B84F}"/>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94DB33C7-6E47-433B-AF85-90FBF57C00B0}"/>
              </a:ext>
            </a:extLst>
          </p:cNvPr>
          <p:cNvSpPr>
            <a:spLocks noGrp="1"/>
          </p:cNvSpPr>
          <p:nvPr>
            <p:ph idx="1"/>
          </p:nvPr>
        </p:nvSpPr>
        <p:spPr/>
        <p:txBody>
          <a:bodyPr/>
          <a:lstStyle/>
          <a:p>
            <a:r>
              <a:rPr lang="en-US" b="0" i="0" dirty="0">
                <a:solidFill>
                  <a:srgbClr val="E3E3E3"/>
                </a:solidFill>
                <a:effectLst/>
                <a:latin typeface="-apple-system"/>
              </a:rPr>
              <a:t>The entire syntax for declaring a user-defined exception is as follows:</a:t>
            </a:r>
            <a:endParaRPr lang="en-IN" dirty="0"/>
          </a:p>
        </p:txBody>
      </p:sp>
      <p:sp>
        <p:nvSpPr>
          <p:cNvPr id="7" name="TextBox 6">
            <a:extLst>
              <a:ext uri="{FF2B5EF4-FFF2-40B4-BE49-F238E27FC236}">
                <a16:creationId xmlns:a16="http://schemas.microsoft.com/office/drawing/2014/main" id="{DD97BE16-B5E0-4B59-8E9C-8BCB1947CA67}"/>
              </a:ext>
            </a:extLst>
          </p:cNvPr>
          <p:cNvSpPr txBox="1"/>
          <p:nvPr/>
        </p:nvSpPr>
        <p:spPr>
          <a:xfrm>
            <a:off x="838200" y="2446819"/>
            <a:ext cx="5793418" cy="1077218"/>
          </a:xfrm>
          <a:prstGeom prst="rect">
            <a:avLst/>
          </a:prstGeom>
          <a:noFill/>
          <a:ln>
            <a:solidFill>
              <a:srgbClr val="FFC000"/>
            </a:solidFill>
          </a:ln>
        </p:spPr>
        <p:txBody>
          <a:bodyPr wrap="square">
            <a:spAutoFit/>
          </a:bodyPr>
          <a:lstStyle/>
          <a:p>
            <a:r>
              <a:rPr lang="en-US" sz="1600" dirty="0">
                <a:latin typeface="Consolas" panose="020B0609020204030204" pitchFamily="49" charset="0"/>
              </a:rPr>
              <a:t>DECLARE</a:t>
            </a:r>
          </a:p>
          <a:p>
            <a:r>
              <a:rPr lang="en-US" sz="1600" dirty="0">
                <a:latin typeface="Consolas" panose="020B0609020204030204" pitchFamily="49" charset="0"/>
              </a:rPr>
              <a:t>    </a:t>
            </a:r>
            <a:r>
              <a:rPr lang="en-US" sz="1600" dirty="0" err="1">
                <a:latin typeface="Consolas" panose="020B0609020204030204" pitchFamily="49" charset="0"/>
              </a:rPr>
              <a:t>exception_name</a:t>
            </a:r>
            <a:r>
              <a:rPr lang="en-US" sz="1600" dirty="0">
                <a:latin typeface="Consolas" panose="020B0609020204030204" pitchFamily="49" charset="0"/>
              </a:rPr>
              <a:t> EXCEPTION;</a:t>
            </a:r>
          </a:p>
          <a:p>
            <a:r>
              <a:rPr lang="en-US" sz="1600" dirty="0">
                <a:latin typeface="Consolas" panose="020B0609020204030204" pitchFamily="49" charset="0"/>
              </a:rPr>
              <a:t>    PRAGMA EXCEPTION_INIT (</a:t>
            </a:r>
            <a:r>
              <a:rPr lang="en-US" sz="1600" dirty="0" err="1">
                <a:latin typeface="Consolas" panose="020B0609020204030204" pitchFamily="49" charset="0"/>
              </a:rPr>
              <a:t>exception_name</a:t>
            </a:r>
            <a:r>
              <a:rPr lang="en-US" sz="1600" dirty="0">
                <a:latin typeface="Consolas" panose="020B0609020204030204" pitchFamily="49" charset="0"/>
              </a:rPr>
              <a:t>, </a:t>
            </a:r>
            <a:r>
              <a:rPr lang="en-US" sz="1600" dirty="0" err="1">
                <a:latin typeface="Consolas" panose="020B0609020204030204" pitchFamily="49" charset="0"/>
              </a:rPr>
              <a:t>error_number</a:t>
            </a:r>
            <a:r>
              <a:rPr lang="en-US" sz="1600" dirty="0">
                <a:latin typeface="Consolas" panose="020B0609020204030204" pitchFamily="49" charset="0"/>
              </a:rPr>
              <a:t>);</a:t>
            </a:r>
          </a:p>
        </p:txBody>
      </p:sp>
    </p:spTree>
    <p:extLst>
      <p:ext uri="{BB962C8B-B14F-4D97-AF65-F5344CB8AC3E}">
        <p14:creationId xmlns:p14="http://schemas.microsoft.com/office/powerpoint/2010/main" val="359464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1C0F-7573-4E2E-8D29-5E700241037F}"/>
              </a:ext>
            </a:extLst>
          </p:cNvPr>
          <p:cNvSpPr>
            <a:spLocks noGrp="1"/>
          </p:cNvSpPr>
          <p:nvPr>
            <p:ph type="title"/>
          </p:nvPr>
        </p:nvSpPr>
        <p:spPr/>
        <p:txBody>
          <a:bodyPr/>
          <a:lstStyle/>
          <a:p>
            <a:r>
              <a:rPr lang="en-IN" dirty="0"/>
              <a:t>PL/SQL Raise Exceptions</a:t>
            </a:r>
          </a:p>
        </p:txBody>
      </p:sp>
      <p:sp>
        <p:nvSpPr>
          <p:cNvPr id="4" name="TextBox 3">
            <a:extLst>
              <a:ext uri="{FF2B5EF4-FFF2-40B4-BE49-F238E27FC236}">
                <a16:creationId xmlns:a16="http://schemas.microsoft.com/office/drawing/2014/main" id="{FA4C614C-D033-4D58-9A74-E6A289F4F236}"/>
              </a:ext>
            </a:extLst>
          </p:cNvPr>
          <p:cNvSpPr txBox="1"/>
          <p:nvPr/>
        </p:nvSpPr>
        <p:spPr>
          <a:xfrm>
            <a:off x="838200" y="1792772"/>
            <a:ext cx="6450367" cy="4832092"/>
          </a:xfrm>
          <a:prstGeom prst="rect">
            <a:avLst/>
          </a:prstGeom>
          <a:noFill/>
          <a:ln>
            <a:solidFill>
              <a:srgbClr val="FFC000"/>
            </a:solidFill>
          </a:ln>
        </p:spPr>
        <p:txBody>
          <a:bodyPr wrap="square">
            <a:spAutoFit/>
          </a:bodyPr>
          <a:lstStyle/>
          <a:p>
            <a:r>
              <a:rPr lang="en-US" sz="1400" dirty="0">
                <a:latin typeface="Consolas" panose="020B0609020204030204" pitchFamily="49" charset="0"/>
              </a:rPr>
              <a:t>DECLARE</a:t>
            </a:r>
          </a:p>
          <a:p>
            <a:r>
              <a:rPr lang="en-US" sz="1400" dirty="0">
                <a:latin typeface="Consolas" panose="020B0609020204030204" pitchFamily="49" charset="0"/>
              </a:rPr>
              <a:t>    </a:t>
            </a:r>
            <a:r>
              <a:rPr lang="en-US" sz="1400" dirty="0" err="1">
                <a:latin typeface="Consolas" panose="020B0609020204030204" pitchFamily="49" charset="0"/>
              </a:rPr>
              <a:t>e_credit_too_high</a:t>
            </a:r>
            <a:r>
              <a:rPr lang="en-US" sz="1400" dirty="0">
                <a:latin typeface="Consolas" panose="020B0609020204030204" pitchFamily="49" charset="0"/>
              </a:rPr>
              <a:t> EXCEPTION;</a:t>
            </a:r>
          </a:p>
          <a:p>
            <a:r>
              <a:rPr lang="en-US" sz="1400" dirty="0">
                <a:latin typeface="Consolas" panose="020B0609020204030204" pitchFamily="49" charset="0"/>
              </a:rPr>
              <a:t>    PRAGMA </a:t>
            </a:r>
            <a:r>
              <a:rPr lang="en-US" sz="1400" dirty="0" err="1">
                <a:latin typeface="Consolas" panose="020B0609020204030204" pitchFamily="49" charset="0"/>
              </a:rPr>
              <a:t>exception_init</a:t>
            </a:r>
            <a:r>
              <a:rPr lang="en-US" sz="1400" dirty="0">
                <a:latin typeface="Consolas" panose="020B0609020204030204" pitchFamily="49" charset="0"/>
              </a:rPr>
              <a:t>( </a:t>
            </a:r>
            <a:r>
              <a:rPr lang="en-US" sz="1400" dirty="0" err="1">
                <a:latin typeface="Consolas" panose="020B0609020204030204" pitchFamily="49" charset="0"/>
              </a:rPr>
              <a:t>e_credit_too_high</a:t>
            </a:r>
            <a:r>
              <a:rPr lang="en-US" sz="1400" dirty="0">
                <a:latin typeface="Consolas" panose="020B0609020204030204" pitchFamily="49" charset="0"/>
              </a:rPr>
              <a:t>, -20001 );</a:t>
            </a:r>
          </a:p>
          <a:p>
            <a:r>
              <a:rPr lang="en-US" sz="1400" dirty="0">
                <a:latin typeface="Consolas" panose="020B0609020204030204" pitchFamily="49" charset="0"/>
              </a:rPr>
              <a:t>    </a:t>
            </a:r>
            <a:r>
              <a:rPr lang="en-US" sz="1400" dirty="0" err="1">
                <a:latin typeface="Consolas" panose="020B0609020204030204" pitchFamily="49" charset="0"/>
              </a:rPr>
              <a:t>l_max_credit</a:t>
            </a:r>
            <a:r>
              <a:rPr lang="en-US" sz="1400" dirty="0">
                <a:latin typeface="Consolas" panose="020B0609020204030204" pitchFamily="49" charset="0"/>
              </a:rPr>
              <a:t> </a:t>
            </a:r>
            <a:r>
              <a:rPr lang="en-US" sz="1400" dirty="0" err="1">
                <a:latin typeface="Consolas" panose="020B0609020204030204" pitchFamily="49" charset="0"/>
              </a:rPr>
              <a:t>customers.credit_limit%TYPE</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l_customer_id</a:t>
            </a:r>
            <a:r>
              <a:rPr lang="en-US" sz="1400" dirty="0">
                <a:latin typeface="Consolas" panose="020B0609020204030204" pitchFamily="49" charset="0"/>
              </a:rPr>
              <a:t> </a:t>
            </a:r>
            <a:r>
              <a:rPr lang="en-US" sz="1400" dirty="0" err="1">
                <a:latin typeface="Consolas" panose="020B0609020204030204" pitchFamily="49" charset="0"/>
              </a:rPr>
              <a:t>customers.customer_id%TYPE</a:t>
            </a:r>
            <a:r>
              <a:rPr lang="en-US" sz="1400" dirty="0">
                <a:latin typeface="Consolas" panose="020B0609020204030204" pitchFamily="49" charset="0"/>
              </a:rPr>
              <a:t> := &amp;</a:t>
            </a:r>
            <a:r>
              <a:rPr lang="en-US" sz="1400" dirty="0" err="1">
                <a:latin typeface="Consolas" panose="020B0609020204030204" pitchFamily="49" charset="0"/>
              </a:rPr>
              <a:t>customer_id</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l_credit</a:t>
            </a:r>
            <a:r>
              <a:rPr lang="en-US" sz="1400" dirty="0">
                <a:latin typeface="Consolas" panose="020B0609020204030204" pitchFamily="49" charset="0"/>
              </a:rPr>
              <a:t> </a:t>
            </a:r>
            <a:r>
              <a:rPr lang="en-US" sz="1400" dirty="0" err="1">
                <a:latin typeface="Consolas" panose="020B0609020204030204" pitchFamily="49" charset="0"/>
              </a:rPr>
              <a:t>customers.credit_limit%TYPE</a:t>
            </a:r>
            <a:r>
              <a:rPr lang="en-US" sz="1400" dirty="0">
                <a:latin typeface="Consolas" panose="020B0609020204030204" pitchFamily="49" charset="0"/>
              </a:rPr>
              <a:t> := &amp;</a:t>
            </a:r>
            <a:r>
              <a:rPr lang="en-US" sz="1400" dirty="0" err="1">
                <a:latin typeface="Consolas" panose="020B0609020204030204" pitchFamily="49" charset="0"/>
              </a:rPr>
              <a:t>credit_limit</a:t>
            </a:r>
            <a:r>
              <a:rPr lang="en-US" sz="1400" dirty="0">
                <a:latin typeface="Consolas" panose="020B0609020204030204" pitchFamily="49" charset="0"/>
              </a:rPr>
              <a:t>;</a:t>
            </a:r>
          </a:p>
          <a:p>
            <a:r>
              <a:rPr lang="en-US" sz="1400" dirty="0">
                <a:latin typeface="Consolas" panose="020B0609020204030204" pitchFamily="49" charset="0"/>
              </a:rPr>
              <a:t>BEGIN</a:t>
            </a:r>
          </a:p>
          <a:p>
            <a:r>
              <a:rPr lang="en-US" sz="1400" dirty="0">
                <a:latin typeface="Consolas" panose="020B0609020204030204" pitchFamily="49" charset="0"/>
              </a:rPr>
              <a:t>    -- get the </a:t>
            </a:r>
            <a:r>
              <a:rPr lang="en-US" sz="1400" dirty="0" err="1">
                <a:latin typeface="Consolas" panose="020B0609020204030204" pitchFamily="49" charset="0"/>
              </a:rPr>
              <a:t>meax</a:t>
            </a:r>
            <a:r>
              <a:rPr lang="en-US" sz="1400" dirty="0">
                <a:latin typeface="Consolas" panose="020B0609020204030204" pitchFamily="49" charset="0"/>
              </a:rPr>
              <a:t> credit limit</a:t>
            </a:r>
          </a:p>
          <a:p>
            <a:r>
              <a:rPr lang="en-US" sz="1400" dirty="0">
                <a:latin typeface="Consolas" panose="020B0609020204030204" pitchFamily="49" charset="0"/>
              </a:rPr>
              <a:t>    SELECT MAX(</a:t>
            </a:r>
            <a:r>
              <a:rPr lang="en-US" sz="1400" dirty="0" err="1">
                <a:latin typeface="Consolas" panose="020B0609020204030204" pitchFamily="49" charset="0"/>
              </a:rPr>
              <a:t>credit_limit</a:t>
            </a:r>
            <a:r>
              <a:rPr lang="en-US" sz="1400" dirty="0">
                <a:latin typeface="Consolas" panose="020B0609020204030204" pitchFamily="49" charset="0"/>
              </a:rPr>
              <a:t>) </a:t>
            </a:r>
          </a:p>
          <a:p>
            <a:r>
              <a:rPr lang="en-US" sz="1400" dirty="0">
                <a:latin typeface="Consolas" panose="020B0609020204030204" pitchFamily="49" charset="0"/>
              </a:rPr>
              <a:t>    INTO </a:t>
            </a:r>
            <a:r>
              <a:rPr lang="en-US" sz="1400" dirty="0" err="1">
                <a:latin typeface="Consolas" panose="020B0609020204030204" pitchFamily="49" charset="0"/>
              </a:rPr>
              <a:t>l_max_credit</a:t>
            </a:r>
            <a:endParaRPr lang="en-US" sz="1400" dirty="0">
              <a:latin typeface="Consolas" panose="020B0609020204030204" pitchFamily="49" charset="0"/>
            </a:endParaRPr>
          </a:p>
          <a:p>
            <a:r>
              <a:rPr lang="en-US" sz="1400" dirty="0">
                <a:latin typeface="Consolas" panose="020B0609020204030204" pitchFamily="49" charset="0"/>
              </a:rPr>
              <a:t>    FROM customers;</a:t>
            </a:r>
          </a:p>
          <a:p>
            <a:r>
              <a:rPr lang="en-US" sz="1400" dirty="0">
                <a:latin typeface="Consolas" panose="020B0609020204030204" pitchFamily="49" charset="0"/>
              </a:rPr>
              <a:t>    -- check if input credit is greater than the max credit</a:t>
            </a:r>
          </a:p>
          <a:p>
            <a:r>
              <a:rPr lang="en-US" sz="1400" dirty="0">
                <a:latin typeface="Consolas" panose="020B0609020204030204" pitchFamily="49" charset="0"/>
              </a:rPr>
              <a:t>    IF </a:t>
            </a:r>
            <a:r>
              <a:rPr lang="en-US" sz="1400" dirty="0" err="1">
                <a:latin typeface="Consolas" panose="020B0609020204030204" pitchFamily="49" charset="0"/>
              </a:rPr>
              <a:t>l_credit</a:t>
            </a:r>
            <a:r>
              <a:rPr lang="en-US" sz="1400" dirty="0">
                <a:latin typeface="Consolas" panose="020B0609020204030204" pitchFamily="49" charset="0"/>
              </a:rPr>
              <a:t> &gt; </a:t>
            </a:r>
            <a:r>
              <a:rPr lang="en-US" sz="1400" dirty="0" err="1">
                <a:latin typeface="Consolas" panose="020B0609020204030204" pitchFamily="49" charset="0"/>
              </a:rPr>
              <a:t>l_max_credit</a:t>
            </a:r>
            <a:r>
              <a:rPr lang="en-US" sz="1400" dirty="0">
                <a:latin typeface="Consolas" panose="020B0609020204030204" pitchFamily="49" charset="0"/>
              </a:rPr>
              <a:t> THEN </a:t>
            </a:r>
          </a:p>
          <a:p>
            <a:r>
              <a:rPr lang="en-US" sz="1400" dirty="0">
                <a:latin typeface="Consolas" panose="020B0609020204030204" pitchFamily="49" charset="0"/>
              </a:rPr>
              <a:t>        RAISE </a:t>
            </a:r>
            <a:r>
              <a:rPr lang="en-US" sz="1400" dirty="0" err="1">
                <a:latin typeface="Consolas" panose="020B0609020204030204" pitchFamily="49" charset="0"/>
              </a:rPr>
              <a:t>e_credit_too_high</a:t>
            </a:r>
            <a:r>
              <a:rPr lang="en-US" sz="1400" dirty="0">
                <a:latin typeface="Consolas" panose="020B0609020204030204" pitchFamily="49" charset="0"/>
              </a:rPr>
              <a:t>;</a:t>
            </a:r>
          </a:p>
          <a:p>
            <a:r>
              <a:rPr lang="en-US" sz="1400" dirty="0">
                <a:latin typeface="Consolas" panose="020B0609020204030204" pitchFamily="49" charset="0"/>
              </a:rPr>
              <a:t>    END IF;</a:t>
            </a:r>
          </a:p>
          <a:p>
            <a:r>
              <a:rPr lang="en-US" sz="1400" dirty="0">
                <a:latin typeface="Consolas" panose="020B0609020204030204" pitchFamily="49" charset="0"/>
              </a:rPr>
              <a:t>    -- if not, update credit limit</a:t>
            </a:r>
          </a:p>
          <a:p>
            <a:r>
              <a:rPr lang="en-US" sz="1400" dirty="0">
                <a:latin typeface="Consolas" panose="020B0609020204030204" pitchFamily="49" charset="0"/>
              </a:rPr>
              <a:t>    UPDATE customers </a:t>
            </a:r>
          </a:p>
          <a:p>
            <a:r>
              <a:rPr lang="en-US" sz="1400" dirty="0">
                <a:latin typeface="Consolas" panose="020B0609020204030204" pitchFamily="49" charset="0"/>
              </a:rPr>
              <a:t>    SET </a:t>
            </a:r>
            <a:r>
              <a:rPr lang="en-US" sz="1400" dirty="0" err="1">
                <a:latin typeface="Consolas" panose="020B0609020204030204" pitchFamily="49" charset="0"/>
              </a:rPr>
              <a:t>credit_limit</a:t>
            </a:r>
            <a:r>
              <a:rPr lang="en-US" sz="1400" dirty="0">
                <a:latin typeface="Consolas" panose="020B0609020204030204" pitchFamily="49" charset="0"/>
              </a:rPr>
              <a:t> = </a:t>
            </a:r>
            <a:r>
              <a:rPr lang="en-US" sz="1400" dirty="0" err="1">
                <a:latin typeface="Consolas" panose="020B0609020204030204" pitchFamily="49" charset="0"/>
              </a:rPr>
              <a:t>l_credit</a:t>
            </a:r>
            <a:endParaRPr lang="en-US" sz="1400" dirty="0">
              <a:latin typeface="Consolas" panose="020B0609020204030204" pitchFamily="49" charset="0"/>
            </a:endParaRPr>
          </a:p>
          <a:p>
            <a:r>
              <a:rPr lang="en-US" sz="1400" dirty="0">
                <a:latin typeface="Consolas" panose="020B0609020204030204" pitchFamily="49" charset="0"/>
              </a:rPr>
              <a:t>    WHERE </a:t>
            </a:r>
            <a:r>
              <a:rPr lang="en-US" sz="1400" dirty="0" err="1">
                <a:latin typeface="Consolas" panose="020B0609020204030204" pitchFamily="49" charset="0"/>
              </a:rPr>
              <a:t>customer_id</a:t>
            </a:r>
            <a:r>
              <a:rPr lang="en-US" sz="1400" dirty="0">
                <a:latin typeface="Consolas" panose="020B0609020204030204" pitchFamily="49" charset="0"/>
              </a:rPr>
              <a:t> = </a:t>
            </a:r>
            <a:r>
              <a:rPr lang="en-US" sz="1400" dirty="0" err="1">
                <a:latin typeface="Consolas" panose="020B0609020204030204" pitchFamily="49" charset="0"/>
              </a:rPr>
              <a:t>l_customer_id</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COMMIT;</a:t>
            </a:r>
          </a:p>
          <a:p>
            <a:r>
              <a:rPr lang="en-US" sz="1400" dirty="0">
                <a:latin typeface="Consolas" panose="020B0609020204030204" pitchFamily="49" charset="0"/>
              </a:rPr>
              <a:t>END;</a:t>
            </a:r>
          </a:p>
        </p:txBody>
      </p:sp>
      <p:sp>
        <p:nvSpPr>
          <p:cNvPr id="7" name="TextBox 6">
            <a:extLst>
              <a:ext uri="{FF2B5EF4-FFF2-40B4-BE49-F238E27FC236}">
                <a16:creationId xmlns:a16="http://schemas.microsoft.com/office/drawing/2014/main" id="{28660E98-E160-4D37-B4A1-5298C206109E}"/>
              </a:ext>
            </a:extLst>
          </p:cNvPr>
          <p:cNvSpPr txBox="1"/>
          <p:nvPr/>
        </p:nvSpPr>
        <p:spPr>
          <a:xfrm>
            <a:off x="7699159" y="1796451"/>
            <a:ext cx="3309152" cy="954107"/>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Here is the output </a:t>
            </a:r>
            <a:br>
              <a:rPr lang="en-US" dirty="0"/>
            </a:br>
            <a:r>
              <a:rPr lang="en-US" dirty="0"/>
              <a:t>if you enter customer id 100 and </a:t>
            </a:r>
            <a:br>
              <a:rPr lang="en-US" dirty="0"/>
            </a:br>
            <a:r>
              <a:rPr lang="en-US" dirty="0"/>
              <a:t>credit limit 20000:</a:t>
            </a:r>
            <a:endParaRPr lang="en-IN" dirty="0"/>
          </a:p>
        </p:txBody>
      </p:sp>
    </p:spTree>
    <p:extLst>
      <p:ext uri="{BB962C8B-B14F-4D97-AF65-F5344CB8AC3E}">
        <p14:creationId xmlns:p14="http://schemas.microsoft.com/office/powerpoint/2010/main" val="76412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E52B-D290-4999-A8B2-82FE1182ADEA}"/>
              </a:ext>
            </a:extLst>
          </p:cNvPr>
          <p:cNvSpPr>
            <a:spLocks noGrp="1"/>
          </p:cNvSpPr>
          <p:nvPr>
            <p:ph type="title"/>
          </p:nvPr>
        </p:nvSpPr>
        <p:spPr/>
        <p:txBody>
          <a:bodyPr/>
          <a:lstStyle/>
          <a:p>
            <a:r>
              <a:rPr lang="en-IN" dirty="0"/>
              <a:t>PL/SQL Raise Exceptions</a:t>
            </a:r>
          </a:p>
        </p:txBody>
      </p:sp>
      <p:sp>
        <p:nvSpPr>
          <p:cNvPr id="3" name="Content Placeholder 2">
            <a:extLst>
              <a:ext uri="{FF2B5EF4-FFF2-40B4-BE49-F238E27FC236}">
                <a16:creationId xmlns:a16="http://schemas.microsoft.com/office/drawing/2014/main" id="{F0096519-746E-4405-BD1C-1F52B05A0B2B}"/>
              </a:ext>
            </a:extLst>
          </p:cNvPr>
          <p:cNvSpPr>
            <a:spLocks noGrp="1"/>
          </p:cNvSpPr>
          <p:nvPr>
            <p:ph idx="1"/>
          </p:nvPr>
        </p:nvSpPr>
        <p:spPr/>
        <p:txBody>
          <a:bodyPr/>
          <a:lstStyle/>
          <a:p>
            <a:r>
              <a:rPr lang="en-US" dirty="0"/>
              <a:t>If you want to include a custom message, you can replace the line:</a:t>
            </a:r>
          </a:p>
          <a:p>
            <a:endParaRPr lang="en-US" dirty="0"/>
          </a:p>
          <a:p>
            <a:r>
              <a:rPr lang="en-IN" dirty="0"/>
              <a:t>by the following line:</a:t>
            </a:r>
          </a:p>
          <a:p>
            <a:endParaRPr lang="en-IN" dirty="0"/>
          </a:p>
          <a:p>
            <a:r>
              <a:rPr lang="en-US" dirty="0"/>
              <a:t>And execute the code block again, you will receive the following error:</a:t>
            </a:r>
            <a:endParaRPr lang="en-IN" dirty="0"/>
          </a:p>
        </p:txBody>
      </p:sp>
      <p:sp>
        <p:nvSpPr>
          <p:cNvPr id="5" name="TextBox 4">
            <a:extLst>
              <a:ext uri="{FF2B5EF4-FFF2-40B4-BE49-F238E27FC236}">
                <a16:creationId xmlns:a16="http://schemas.microsoft.com/office/drawing/2014/main" id="{818EC577-F175-4FFF-A1AF-6764E7B28AD8}"/>
              </a:ext>
            </a:extLst>
          </p:cNvPr>
          <p:cNvSpPr txBox="1"/>
          <p:nvPr/>
        </p:nvSpPr>
        <p:spPr>
          <a:xfrm>
            <a:off x="838200" y="2385419"/>
            <a:ext cx="6094520" cy="369332"/>
          </a:xfrm>
          <a:prstGeom prst="rect">
            <a:avLst/>
          </a:prstGeom>
          <a:noFill/>
        </p:spPr>
        <p:txBody>
          <a:bodyPr wrap="square">
            <a:spAutoFit/>
          </a:bodyPr>
          <a:lstStyle/>
          <a:p>
            <a:r>
              <a:rPr lang="en-IN" dirty="0"/>
              <a:t>RAISE </a:t>
            </a:r>
            <a:r>
              <a:rPr lang="en-IN" dirty="0" err="1"/>
              <a:t>e_credit_too_high</a:t>
            </a:r>
            <a:r>
              <a:rPr lang="en-IN" dirty="0"/>
              <a:t>;</a:t>
            </a:r>
          </a:p>
        </p:txBody>
      </p:sp>
      <p:sp>
        <p:nvSpPr>
          <p:cNvPr id="7" name="TextBox 6">
            <a:extLst>
              <a:ext uri="{FF2B5EF4-FFF2-40B4-BE49-F238E27FC236}">
                <a16:creationId xmlns:a16="http://schemas.microsoft.com/office/drawing/2014/main" id="{C4D01028-92E2-4C45-A7F0-CA760677E88F}"/>
              </a:ext>
            </a:extLst>
          </p:cNvPr>
          <p:cNvSpPr txBox="1"/>
          <p:nvPr/>
        </p:nvSpPr>
        <p:spPr>
          <a:xfrm>
            <a:off x="838200" y="3429000"/>
            <a:ext cx="6094520" cy="369332"/>
          </a:xfrm>
          <a:prstGeom prst="rect">
            <a:avLst/>
          </a:prstGeom>
          <a:noFill/>
        </p:spPr>
        <p:txBody>
          <a:bodyPr wrap="square">
            <a:spAutoFit/>
          </a:bodyPr>
          <a:lstStyle/>
          <a:p>
            <a:r>
              <a:rPr lang="en-US" dirty="0" err="1"/>
              <a:t>raise_application_error</a:t>
            </a:r>
            <a:r>
              <a:rPr lang="en-US" dirty="0"/>
              <a:t>(-20001,'Credit is too high');</a:t>
            </a:r>
            <a:endParaRPr lang="en-IN" dirty="0"/>
          </a:p>
        </p:txBody>
      </p:sp>
      <p:sp>
        <p:nvSpPr>
          <p:cNvPr id="9" name="TextBox 8">
            <a:extLst>
              <a:ext uri="{FF2B5EF4-FFF2-40B4-BE49-F238E27FC236}">
                <a16:creationId xmlns:a16="http://schemas.microsoft.com/office/drawing/2014/main" id="{4D165F04-303F-40C9-B2B7-50D013287D8E}"/>
              </a:ext>
            </a:extLst>
          </p:cNvPr>
          <p:cNvSpPr txBox="1"/>
          <p:nvPr/>
        </p:nvSpPr>
        <p:spPr>
          <a:xfrm>
            <a:off x="838200" y="4433649"/>
            <a:ext cx="6094520" cy="369332"/>
          </a:xfrm>
          <a:prstGeom prst="rect">
            <a:avLst/>
          </a:prstGeom>
          <a:noFill/>
        </p:spPr>
        <p:txBody>
          <a:bodyPr wrap="square">
            <a:spAutoFit/>
          </a:bodyPr>
          <a:lstStyle/>
          <a:p>
            <a:r>
              <a:rPr lang="en-US" dirty="0"/>
              <a:t>ORA-20001: Credit is too high</a:t>
            </a:r>
            <a:endParaRPr lang="en-IN" dirty="0"/>
          </a:p>
        </p:txBody>
      </p:sp>
    </p:spTree>
    <p:extLst>
      <p:ext uri="{BB962C8B-B14F-4D97-AF65-F5344CB8AC3E}">
        <p14:creationId xmlns:p14="http://schemas.microsoft.com/office/powerpoint/2010/main" val="95027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1BA7-D02D-4836-B724-7D863C0CEC66}"/>
              </a:ext>
            </a:extLst>
          </p:cNvPr>
          <p:cNvSpPr>
            <a:spLocks noGrp="1"/>
          </p:cNvSpPr>
          <p:nvPr>
            <p:ph type="title"/>
          </p:nvPr>
        </p:nvSpPr>
        <p:spPr/>
        <p:txBody>
          <a:bodyPr/>
          <a:lstStyle/>
          <a:p>
            <a:r>
              <a:rPr lang="en-IN" b="0" i="0" dirty="0">
                <a:effectLst/>
                <a:latin typeface="-apple-system"/>
              </a:rPr>
              <a:t>PL/SQL Anonymous Block</a:t>
            </a:r>
            <a:endParaRPr lang="en-IN" dirty="0"/>
          </a:p>
        </p:txBody>
      </p:sp>
      <p:sp>
        <p:nvSpPr>
          <p:cNvPr id="3" name="Content Placeholder 2">
            <a:extLst>
              <a:ext uri="{FF2B5EF4-FFF2-40B4-BE49-F238E27FC236}">
                <a16:creationId xmlns:a16="http://schemas.microsoft.com/office/drawing/2014/main" id="{9D512ACA-B1B1-479A-AB41-410444E15CC5}"/>
              </a:ext>
            </a:extLst>
          </p:cNvPr>
          <p:cNvSpPr>
            <a:spLocks noGrp="1"/>
          </p:cNvSpPr>
          <p:nvPr>
            <p:ph idx="1"/>
          </p:nvPr>
        </p:nvSpPr>
        <p:spPr/>
        <p:txBody>
          <a:bodyPr/>
          <a:lstStyle/>
          <a:p>
            <a:r>
              <a:rPr lang="en-US" dirty="0"/>
              <a:t>The following picture illustrates the structure of a PL/SQL block:</a:t>
            </a:r>
            <a:endParaRPr lang="en-IN" dirty="0"/>
          </a:p>
        </p:txBody>
      </p:sp>
      <p:pic>
        <p:nvPicPr>
          <p:cNvPr id="5" name="Picture 4">
            <a:extLst>
              <a:ext uri="{FF2B5EF4-FFF2-40B4-BE49-F238E27FC236}">
                <a16:creationId xmlns:a16="http://schemas.microsoft.com/office/drawing/2014/main" id="{60E13652-1BD7-414A-A407-558967F01F50}"/>
              </a:ext>
            </a:extLst>
          </p:cNvPr>
          <p:cNvPicPr>
            <a:picLocks noChangeAspect="1"/>
          </p:cNvPicPr>
          <p:nvPr/>
        </p:nvPicPr>
        <p:blipFill>
          <a:blip r:embed="rId2"/>
          <a:stretch>
            <a:fillRect/>
          </a:stretch>
        </p:blipFill>
        <p:spPr>
          <a:xfrm>
            <a:off x="838200" y="3062286"/>
            <a:ext cx="4400550" cy="2867025"/>
          </a:xfrm>
          <a:prstGeom prst="rect">
            <a:avLst/>
          </a:prstGeom>
        </p:spPr>
      </p:pic>
      <p:sp>
        <p:nvSpPr>
          <p:cNvPr id="7" name="Callout: Line 6">
            <a:extLst>
              <a:ext uri="{FF2B5EF4-FFF2-40B4-BE49-F238E27FC236}">
                <a16:creationId xmlns:a16="http://schemas.microsoft.com/office/drawing/2014/main" id="{3C518431-3965-440B-B306-16CFB7260635}"/>
              </a:ext>
            </a:extLst>
          </p:cNvPr>
          <p:cNvSpPr/>
          <p:nvPr/>
        </p:nvSpPr>
        <p:spPr>
          <a:xfrm>
            <a:off x="5486400" y="2543175"/>
            <a:ext cx="6400800" cy="1181100"/>
          </a:xfrm>
          <a:prstGeom prst="borderCallout1">
            <a:avLst>
              <a:gd name="adj1" fmla="val 6606"/>
              <a:gd name="adj2" fmla="val 210"/>
              <a:gd name="adj3" fmla="val 77585"/>
              <a:gd name="adj4" fmla="val -35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PL/SQL block has a declaration section where you declare variables, allocate memory for cursors, and define data types.</a:t>
            </a:r>
            <a:endParaRPr lang="en-IN" dirty="0"/>
          </a:p>
        </p:txBody>
      </p:sp>
      <p:sp>
        <p:nvSpPr>
          <p:cNvPr id="8" name="Callout: Line 7">
            <a:extLst>
              <a:ext uri="{FF2B5EF4-FFF2-40B4-BE49-F238E27FC236}">
                <a16:creationId xmlns:a16="http://schemas.microsoft.com/office/drawing/2014/main" id="{D16074D8-DD2B-4BBD-9001-AD467CD95CD1}"/>
              </a:ext>
            </a:extLst>
          </p:cNvPr>
          <p:cNvSpPr/>
          <p:nvPr/>
        </p:nvSpPr>
        <p:spPr>
          <a:xfrm>
            <a:off x="5486399" y="3872657"/>
            <a:ext cx="6400799" cy="1231808"/>
          </a:xfrm>
          <a:prstGeom prst="borderCallout1">
            <a:avLst>
              <a:gd name="adj1" fmla="val 12928"/>
              <a:gd name="adj2" fmla="val -70"/>
              <a:gd name="adj3" fmla="val 36812"/>
              <a:gd name="adj4" fmla="val -34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PL/SQL block has an executable section. An executable section starts with the keyword BEGIN and ends with the keyword END. The executable section must have a least one executable statement, even if it is the NULL statement which does nothing.</a:t>
            </a:r>
            <a:endParaRPr lang="en-IN" dirty="0"/>
          </a:p>
        </p:txBody>
      </p:sp>
      <p:sp>
        <p:nvSpPr>
          <p:cNvPr id="11" name="Callout: Line 10">
            <a:extLst>
              <a:ext uri="{FF2B5EF4-FFF2-40B4-BE49-F238E27FC236}">
                <a16:creationId xmlns:a16="http://schemas.microsoft.com/office/drawing/2014/main" id="{ADA73284-6A87-4B54-9BF8-EFF2E3EEE990}"/>
              </a:ext>
            </a:extLst>
          </p:cNvPr>
          <p:cNvSpPr/>
          <p:nvPr/>
        </p:nvSpPr>
        <p:spPr>
          <a:xfrm>
            <a:off x="5486399" y="5250510"/>
            <a:ext cx="6400799" cy="1231808"/>
          </a:xfrm>
          <a:prstGeom prst="borderCallout1">
            <a:avLst>
              <a:gd name="adj1" fmla="val 72461"/>
              <a:gd name="adj2" fmla="val -211"/>
              <a:gd name="adj3" fmla="val 25052"/>
              <a:gd name="adj4" fmla="val -34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PL/SQL block has an exception-handling section that starts with the keyword EXCEPTION. The exception-handling section is where you catch and handle exceptions raised by the code in the execution section.</a:t>
            </a:r>
            <a:endParaRPr lang="en-IN" dirty="0"/>
          </a:p>
        </p:txBody>
      </p:sp>
    </p:spTree>
    <p:extLst>
      <p:ext uri="{BB962C8B-B14F-4D97-AF65-F5344CB8AC3E}">
        <p14:creationId xmlns:p14="http://schemas.microsoft.com/office/powerpoint/2010/main" val="414840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7" grpId="1" animBg="1"/>
      <p:bldP spid="8" grpId="0" animBg="1"/>
      <p:bldP spid="8" grpId="1" animBg="1"/>
      <p:bldP spid="11" grpId="0" animBg="1"/>
      <p:bldP spid="11"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FB89-FD5C-45A7-A9CB-19CA3B65C85E}"/>
              </a:ext>
            </a:extLst>
          </p:cNvPr>
          <p:cNvSpPr>
            <a:spLocks noGrp="1"/>
          </p:cNvSpPr>
          <p:nvPr>
            <p:ph type="title"/>
          </p:nvPr>
        </p:nvSpPr>
        <p:spPr/>
        <p:txBody>
          <a:bodyPr/>
          <a:lstStyle/>
          <a:p>
            <a:r>
              <a:rPr lang="en-IN" dirty="0"/>
              <a:t>PL/SQL Exception Propagation</a:t>
            </a:r>
          </a:p>
        </p:txBody>
      </p:sp>
      <p:sp>
        <p:nvSpPr>
          <p:cNvPr id="3" name="Content Placeholder 2">
            <a:extLst>
              <a:ext uri="{FF2B5EF4-FFF2-40B4-BE49-F238E27FC236}">
                <a16:creationId xmlns:a16="http://schemas.microsoft.com/office/drawing/2014/main" id="{FD286A80-1BE4-4DF1-BFE2-A7B9D34A9372}"/>
              </a:ext>
            </a:extLst>
          </p:cNvPr>
          <p:cNvSpPr>
            <a:spLocks noGrp="1"/>
          </p:cNvSpPr>
          <p:nvPr>
            <p:ph idx="1"/>
          </p:nvPr>
        </p:nvSpPr>
        <p:spPr/>
        <p:txBody>
          <a:bodyPr>
            <a:normAutofit fontScale="92500" lnSpcReduction="20000"/>
          </a:bodyPr>
          <a:lstStyle/>
          <a:p>
            <a:r>
              <a:rPr lang="en-US" dirty="0"/>
              <a:t>When an exception occurs, PL/SQL looks for an exception handler in the current block e.g., anonymous block, procedure, or function of the exception. </a:t>
            </a:r>
          </a:p>
          <a:p>
            <a:r>
              <a:rPr lang="en-US" dirty="0"/>
              <a:t>If it does not find a match, PL/SQL propagates the exception to the enclosing block of the current block.</a:t>
            </a:r>
          </a:p>
          <a:p>
            <a:r>
              <a:rPr lang="en-US" dirty="0"/>
              <a:t>PL/SQL then attempts to handle the exception by raising it once more in the enclosing block.</a:t>
            </a:r>
          </a:p>
          <a:p>
            <a:r>
              <a:rPr lang="en-US" dirty="0"/>
              <a:t> This process continues in each successive enclosing block until there is no remaining block in which to raise the exception. </a:t>
            </a:r>
          </a:p>
          <a:p>
            <a:r>
              <a:rPr lang="en-US" dirty="0"/>
              <a:t>If there is no exception handler in all blocks, PL/SQL returns an unhandled exception to the application environment that executed the outermost PL/SQL block.</a:t>
            </a:r>
            <a:endParaRPr lang="en-IN" dirty="0"/>
          </a:p>
        </p:txBody>
      </p:sp>
    </p:spTree>
    <p:extLst>
      <p:ext uri="{BB962C8B-B14F-4D97-AF65-F5344CB8AC3E}">
        <p14:creationId xmlns:p14="http://schemas.microsoft.com/office/powerpoint/2010/main" val="335981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F8E5-F585-45FA-8C49-CC050041E952}"/>
              </a:ext>
            </a:extLst>
          </p:cNvPr>
          <p:cNvSpPr>
            <a:spLocks noGrp="1"/>
          </p:cNvSpPr>
          <p:nvPr>
            <p:ph type="title"/>
          </p:nvPr>
        </p:nvSpPr>
        <p:spPr/>
        <p:txBody>
          <a:bodyPr/>
          <a:lstStyle/>
          <a:p>
            <a:r>
              <a:rPr lang="en-IN" dirty="0"/>
              <a:t>PL/SQL Exception Propagation</a:t>
            </a:r>
          </a:p>
        </p:txBody>
      </p:sp>
      <p:sp>
        <p:nvSpPr>
          <p:cNvPr id="3" name="Content Placeholder 2">
            <a:extLst>
              <a:ext uri="{FF2B5EF4-FFF2-40B4-BE49-F238E27FC236}">
                <a16:creationId xmlns:a16="http://schemas.microsoft.com/office/drawing/2014/main" id="{830C99FA-8B16-435A-B3E9-2008867A1958}"/>
              </a:ext>
            </a:extLst>
          </p:cNvPr>
          <p:cNvSpPr>
            <a:spLocks noGrp="1"/>
          </p:cNvSpPr>
          <p:nvPr>
            <p:ph idx="1"/>
          </p:nvPr>
        </p:nvSpPr>
        <p:spPr/>
        <p:txBody>
          <a:bodyPr/>
          <a:lstStyle/>
          <a:p>
            <a:r>
              <a:rPr lang="en-IN" dirty="0"/>
              <a:t>Unhandled exception propagation examples</a:t>
            </a:r>
          </a:p>
        </p:txBody>
      </p:sp>
      <p:pic>
        <p:nvPicPr>
          <p:cNvPr id="4" name="Picture 3">
            <a:extLst>
              <a:ext uri="{FF2B5EF4-FFF2-40B4-BE49-F238E27FC236}">
                <a16:creationId xmlns:a16="http://schemas.microsoft.com/office/drawing/2014/main" id="{43B5A778-36EA-4F81-99E4-4F0E128C3756}"/>
              </a:ext>
            </a:extLst>
          </p:cNvPr>
          <p:cNvPicPr>
            <a:picLocks noChangeAspect="1"/>
          </p:cNvPicPr>
          <p:nvPr/>
        </p:nvPicPr>
        <p:blipFill>
          <a:blip r:embed="rId2"/>
          <a:stretch>
            <a:fillRect/>
          </a:stretch>
        </p:blipFill>
        <p:spPr>
          <a:xfrm>
            <a:off x="844118" y="2423757"/>
            <a:ext cx="5979859" cy="4351338"/>
          </a:xfrm>
          <a:prstGeom prst="rect">
            <a:avLst/>
          </a:prstGeom>
        </p:spPr>
      </p:pic>
    </p:spTree>
    <p:extLst>
      <p:ext uri="{BB962C8B-B14F-4D97-AF65-F5344CB8AC3E}">
        <p14:creationId xmlns:p14="http://schemas.microsoft.com/office/powerpoint/2010/main" val="10906771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1592-1940-44E7-A6BE-873A13DC593A}"/>
              </a:ext>
            </a:extLst>
          </p:cNvPr>
          <p:cNvSpPr>
            <a:spLocks noGrp="1"/>
          </p:cNvSpPr>
          <p:nvPr>
            <p:ph type="title"/>
          </p:nvPr>
        </p:nvSpPr>
        <p:spPr/>
        <p:txBody>
          <a:bodyPr/>
          <a:lstStyle/>
          <a:p>
            <a:r>
              <a:rPr lang="en-IN" dirty="0"/>
              <a:t>PL/SQL Exception Propagation</a:t>
            </a:r>
          </a:p>
        </p:txBody>
      </p:sp>
      <p:pic>
        <p:nvPicPr>
          <p:cNvPr id="4" name="Content Placeholder 3">
            <a:extLst>
              <a:ext uri="{FF2B5EF4-FFF2-40B4-BE49-F238E27FC236}">
                <a16:creationId xmlns:a16="http://schemas.microsoft.com/office/drawing/2014/main" id="{A753A0A5-C5FE-4E45-933F-6A43EDC6C8DB}"/>
              </a:ext>
            </a:extLst>
          </p:cNvPr>
          <p:cNvPicPr>
            <a:picLocks noGrp="1" noChangeAspect="1"/>
          </p:cNvPicPr>
          <p:nvPr>
            <p:ph idx="1"/>
          </p:nvPr>
        </p:nvPicPr>
        <p:blipFill>
          <a:blip r:embed="rId2"/>
          <a:stretch>
            <a:fillRect/>
          </a:stretch>
        </p:blipFill>
        <p:spPr>
          <a:xfrm>
            <a:off x="838200" y="2038690"/>
            <a:ext cx="5979858" cy="4351338"/>
          </a:xfrm>
          <a:prstGeom prst="rect">
            <a:avLst/>
          </a:prstGeom>
        </p:spPr>
      </p:pic>
    </p:spTree>
    <p:extLst>
      <p:ext uri="{BB962C8B-B14F-4D97-AF65-F5344CB8AC3E}">
        <p14:creationId xmlns:p14="http://schemas.microsoft.com/office/powerpoint/2010/main" val="23785499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11AB-0962-48BC-B743-19C3BF83432D}"/>
              </a:ext>
            </a:extLst>
          </p:cNvPr>
          <p:cNvSpPr>
            <a:spLocks noGrp="1"/>
          </p:cNvSpPr>
          <p:nvPr>
            <p:ph type="title"/>
          </p:nvPr>
        </p:nvSpPr>
        <p:spPr/>
        <p:txBody>
          <a:bodyPr/>
          <a:lstStyle/>
          <a:p>
            <a:r>
              <a:rPr lang="en-IN" dirty="0"/>
              <a:t>PL/SQL Exception Propagation</a:t>
            </a:r>
          </a:p>
        </p:txBody>
      </p:sp>
      <p:pic>
        <p:nvPicPr>
          <p:cNvPr id="50178" name="Picture 2" descr="plsql exception propagation example 3">
            <a:extLst>
              <a:ext uri="{FF2B5EF4-FFF2-40B4-BE49-F238E27FC236}">
                <a16:creationId xmlns:a16="http://schemas.microsoft.com/office/drawing/2014/main" id="{7A61A9EB-14E5-4B17-ACED-689709617B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47567"/>
            <a:ext cx="51798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344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0636-7F3E-422C-B5F4-586467742C44}"/>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50D2C980-A18C-4E0A-AE7D-0964C290D256}"/>
              </a:ext>
            </a:extLst>
          </p:cNvPr>
          <p:cNvSpPr>
            <a:spLocks noGrp="1"/>
          </p:cNvSpPr>
          <p:nvPr>
            <p:ph idx="1"/>
          </p:nvPr>
        </p:nvSpPr>
        <p:spPr/>
        <p:txBody>
          <a:bodyPr/>
          <a:lstStyle/>
          <a:p>
            <a:r>
              <a:rPr lang="en-US" dirty="0"/>
              <a:t>In this exception handling section, you can include the WHEN OTHERS clause to catch any otherwise unhandled exceptions:</a:t>
            </a:r>
          </a:p>
          <a:p>
            <a:endParaRPr lang="en-US" dirty="0"/>
          </a:p>
          <a:p>
            <a:endParaRPr lang="en-US" dirty="0"/>
          </a:p>
          <a:p>
            <a:endParaRPr lang="en-US" dirty="0"/>
          </a:p>
          <a:p>
            <a:r>
              <a:rPr lang="en-US" dirty="0"/>
              <a:t>Because you handle other non-specific exceptions in the WHEN OTHERS clause, you will need to take advantages of the built-in error functions such as SQLCODE and SQLERRM</a:t>
            </a:r>
            <a:endParaRPr lang="en-IN" dirty="0"/>
          </a:p>
        </p:txBody>
      </p:sp>
      <p:sp>
        <p:nvSpPr>
          <p:cNvPr id="4" name="TextBox 3">
            <a:extLst>
              <a:ext uri="{FF2B5EF4-FFF2-40B4-BE49-F238E27FC236}">
                <a16:creationId xmlns:a16="http://schemas.microsoft.com/office/drawing/2014/main" id="{49762B1C-6EAC-4356-9C30-E428D6218177}"/>
              </a:ext>
            </a:extLst>
          </p:cNvPr>
          <p:cNvSpPr txBox="1"/>
          <p:nvPr/>
        </p:nvSpPr>
        <p:spPr>
          <a:xfrm>
            <a:off x="838200" y="2852894"/>
            <a:ext cx="3005831" cy="1169551"/>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EXCEPTION</a:t>
            </a:r>
          </a:p>
          <a:p>
            <a:r>
              <a:rPr lang="en-US" dirty="0"/>
              <a:t>    ...</a:t>
            </a:r>
          </a:p>
          <a:p>
            <a:r>
              <a:rPr lang="en-US" dirty="0"/>
              <a:t>    WHEN OTHERS</a:t>
            </a:r>
          </a:p>
          <a:p>
            <a:r>
              <a:rPr lang="en-US" dirty="0"/>
              <a:t>        -- catch other exceptions</a:t>
            </a:r>
          </a:p>
        </p:txBody>
      </p:sp>
    </p:spTree>
    <p:extLst>
      <p:ext uri="{BB962C8B-B14F-4D97-AF65-F5344CB8AC3E}">
        <p14:creationId xmlns:p14="http://schemas.microsoft.com/office/powerpoint/2010/main" val="33624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99F9-BE93-458A-AA43-D243EE07F720}"/>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D8D92C85-D7C7-4599-82F2-346CE72D47FC}"/>
              </a:ext>
            </a:extLst>
          </p:cNvPr>
          <p:cNvSpPr>
            <a:spLocks noGrp="1"/>
          </p:cNvSpPr>
          <p:nvPr>
            <p:ph idx="1"/>
          </p:nvPr>
        </p:nvSpPr>
        <p:spPr/>
        <p:txBody>
          <a:bodyPr/>
          <a:lstStyle/>
          <a:p>
            <a:r>
              <a:rPr lang="en-IN" dirty="0"/>
              <a:t>SQLCODE function</a:t>
            </a:r>
          </a:p>
          <a:p>
            <a:pPr lvl="1"/>
            <a:r>
              <a:rPr lang="en-US" dirty="0"/>
              <a:t>The SQLCODE function accepts no argument and returns a number code of the most recent exception.</a:t>
            </a:r>
          </a:p>
          <a:p>
            <a:pPr lvl="1"/>
            <a:r>
              <a:rPr lang="en-US" dirty="0"/>
              <a:t>If the exceptions are internal, SQLCODE returns a negative number except for the NO_DATA_FOUND exception which has the number code +100.</a:t>
            </a:r>
          </a:p>
          <a:p>
            <a:pPr lvl="1"/>
            <a:r>
              <a:rPr lang="en-US" dirty="0"/>
              <a:t>If the exception is user-defined, SQLCODE returns +1 or the number that you associated with the exception via the pragma EXCEPTION_INIT.</a:t>
            </a:r>
          </a:p>
          <a:p>
            <a:pPr lvl="1"/>
            <a:r>
              <a:rPr lang="en-US" dirty="0"/>
              <a:t>The SQLCODE is only usable in the exception-handling section. If you use the SQLCODE function outside an exception handler, it always returns zero.</a:t>
            </a:r>
            <a:endParaRPr lang="en-IN" dirty="0"/>
          </a:p>
        </p:txBody>
      </p:sp>
    </p:spTree>
    <p:extLst>
      <p:ext uri="{BB962C8B-B14F-4D97-AF65-F5344CB8AC3E}">
        <p14:creationId xmlns:p14="http://schemas.microsoft.com/office/powerpoint/2010/main" val="69924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57DE-926E-44C1-922C-29B1A329F6C8}"/>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F939E3CA-6969-4534-B332-EDDFBD742A2B}"/>
              </a:ext>
            </a:extLst>
          </p:cNvPr>
          <p:cNvSpPr>
            <a:spLocks noGrp="1"/>
          </p:cNvSpPr>
          <p:nvPr>
            <p:ph idx="1"/>
          </p:nvPr>
        </p:nvSpPr>
        <p:spPr/>
        <p:txBody>
          <a:bodyPr/>
          <a:lstStyle/>
          <a:p>
            <a:r>
              <a:rPr lang="en-US" dirty="0"/>
              <a:t>This example illustrates how to use the SQLCODE function:</a:t>
            </a:r>
            <a:endParaRPr lang="en-IN" dirty="0"/>
          </a:p>
        </p:txBody>
      </p:sp>
      <p:sp>
        <p:nvSpPr>
          <p:cNvPr id="4" name="TextBox 3">
            <a:extLst>
              <a:ext uri="{FF2B5EF4-FFF2-40B4-BE49-F238E27FC236}">
                <a16:creationId xmlns:a16="http://schemas.microsoft.com/office/drawing/2014/main" id="{53E8B9A9-CCEB-441C-ACFB-F2BB6034B171}"/>
              </a:ext>
            </a:extLst>
          </p:cNvPr>
          <p:cNvSpPr txBox="1"/>
          <p:nvPr/>
        </p:nvSpPr>
        <p:spPr>
          <a:xfrm>
            <a:off x="838200" y="2444521"/>
            <a:ext cx="5695765" cy="2677656"/>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l_code</a:t>
            </a:r>
            <a:r>
              <a:rPr lang="en-US" dirty="0"/>
              <a:t> NUMBER;</a:t>
            </a:r>
          </a:p>
          <a:p>
            <a:r>
              <a:rPr lang="en-US" dirty="0"/>
              <a:t>    </a:t>
            </a:r>
            <a:r>
              <a:rPr lang="en-US" dirty="0" err="1"/>
              <a:t>r_customer</a:t>
            </a:r>
            <a:r>
              <a:rPr lang="en-US" dirty="0"/>
              <a:t> </a:t>
            </a:r>
            <a:r>
              <a:rPr lang="en-US" dirty="0" err="1"/>
              <a:t>customers%rowtype</a:t>
            </a:r>
            <a:r>
              <a:rPr lang="en-US" dirty="0"/>
              <a:t>;</a:t>
            </a:r>
          </a:p>
          <a:p>
            <a:r>
              <a:rPr lang="en-US" dirty="0"/>
              <a:t>BEGIN</a:t>
            </a:r>
          </a:p>
          <a:p>
            <a:r>
              <a:rPr lang="en-US" dirty="0"/>
              <a:t>    SELECT * INTO </a:t>
            </a:r>
            <a:r>
              <a:rPr lang="en-US" dirty="0" err="1"/>
              <a:t>r_customer</a:t>
            </a:r>
            <a:r>
              <a:rPr lang="en-US" dirty="0"/>
              <a:t> FROM customers;</a:t>
            </a:r>
          </a:p>
          <a:p>
            <a:r>
              <a:rPr lang="en-US" dirty="0"/>
              <a:t>    </a:t>
            </a:r>
          </a:p>
          <a:p>
            <a:r>
              <a:rPr lang="en-US" dirty="0"/>
              <a:t>    EXCEPTION </a:t>
            </a:r>
          </a:p>
          <a:p>
            <a:r>
              <a:rPr lang="en-US" dirty="0"/>
              <a:t>        WHEN OTHERS THEN</a:t>
            </a:r>
          </a:p>
          <a:p>
            <a:r>
              <a:rPr lang="en-US" dirty="0"/>
              <a:t>        </a:t>
            </a:r>
            <a:r>
              <a:rPr lang="en-US" dirty="0" err="1"/>
              <a:t>l_code</a:t>
            </a:r>
            <a:r>
              <a:rPr lang="en-US" dirty="0"/>
              <a:t> := SQLCODE;  </a:t>
            </a:r>
          </a:p>
          <a:p>
            <a:r>
              <a:rPr lang="en-US" dirty="0"/>
              <a:t>        </a:t>
            </a:r>
            <a:r>
              <a:rPr lang="en-US" dirty="0" err="1"/>
              <a:t>dbms_output.put_line</a:t>
            </a:r>
            <a:r>
              <a:rPr lang="en-US" dirty="0"/>
              <a:t>('Error code:' || </a:t>
            </a:r>
            <a:r>
              <a:rPr lang="en-US" dirty="0" err="1"/>
              <a:t>l_code</a:t>
            </a:r>
            <a:r>
              <a:rPr lang="en-US" dirty="0"/>
              <a:t>);</a:t>
            </a:r>
          </a:p>
          <a:p>
            <a:r>
              <a:rPr lang="en-US" dirty="0"/>
              <a:t>END;</a:t>
            </a:r>
          </a:p>
          <a:p>
            <a:r>
              <a:rPr lang="en-US" dirty="0"/>
              <a:t>/</a:t>
            </a:r>
          </a:p>
        </p:txBody>
      </p:sp>
    </p:spTree>
    <p:extLst>
      <p:ext uri="{BB962C8B-B14F-4D97-AF65-F5344CB8AC3E}">
        <p14:creationId xmlns:p14="http://schemas.microsoft.com/office/powerpoint/2010/main" val="390261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DFC6-1AED-4E4B-B0E5-17E7DD13B022}"/>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641E1407-B324-48C1-969B-FC7C9B808447}"/>
              </a:ext>
            </a:extLst>
          </p:cNvPr>
          <p:cNvSpPr>
            <a:spLocks noGrp="1"/>
          </p:cNvSpPr>
          <p:nvPr>
            <p:ph idx="1"/>
          </p:nvPr>
        </p:nvSpPr>
        <p:spPr/>
        <p:txBody>
          <a:bodyPr/>
          <a:lstStyle/>
          <a:p>
            <a:r>
              <a:rPr lang="en-IN" dirty="0"/>
              <a:t>SQLERRM function</a:t>
            </a:r>
          </a:p>
          <a:p>
            <a:pPr lvl="1"/>
            <a:r>
              <a:rPr lang="en-US" dirty="0"/>
              <a:t>In this syntax, the </a:t>
            </a:r>
            <a:r>
              <a:rPr lang="en-US" dirty="0" err="1"/>
              <a:t>error_number</a:t>
            </a:r>
            <a:r>
              <a:rPr lang="en-US" dirty="0"/>
              <a:t> can be any valid Oracle error number.</a:t>
            </a:r>
          </a:p>
          <a:p>
            <a:pPr lvl="1"/>
            <a:r>
              <a:rPr lang="en-US" dirty="0"/>
              <a:t>If you omit the </a:t>
            </a:r>
            <a:r>
              <a:rPr lang="en-US" dirty="0" err="1"/>
              <a:t>error_number</a:t>
            </a:r>
            <a:r>
              <a:rPr lang="en-US" dirty="0"/>
              <a:t> argument, the function will return the error message associated with the current value of SQLCODE.</a:t>
            </a:r>
          </a:p>
          <a:p>
            <a:pPr lvl="1"/>
            <a:r>
              <a:rPr lang="en-US" dirty="0"/>
              <a:t>Note that the SQLERRM function with no argument is only useful in an exception handler.</a:t>
            </a:r>
            <a:endParaRPr lang="en-IN" dirty="0"/>
          </a:p>
        </p:txBody>
      </p:sp>
    </p:spTree>
    <p:extLst>
      <p:ext uri="{BB962C8B-B14F-4D97-AF65-F5344CB8AC3E}">
        <p14:creationId xmlns:p14="http://schemas.microsoft.com/office/powerpoint/2010/main" val="338627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D6E0-3B42-4923-B89B-0E6551453A75}"/>
              </a:ext>
            </a:extLst>
          </p:cNvPr>
          <p:cNvSpPr>
            <a:spLocks noGrp="1"/>
          </p:cNvSpPr>
          <p:nvPr>
            <p:ph type="title"/>
          </p:nvPr>
        </p:nvSpPr>
        <p:spPr/>
        <p:txBody>
          <a:bodyPr/>
          <a:lstStyle/>
          <a:p>
            <a:r>
              <a:rPr lang="en-IN" dirty="0"/>
              <a:t>Handling Other Unhandled Exceptions</a:t>
            </a:r>
          </a:p>
        </p:txBody>
      </p:sp>
      <p:sp>
        <p:nvSpPr>
          <p:cNvPr id="3" name="Content Placeholder 2">
            <a:extLst>
              <a:ext uri="{FF2B5EF4-FFF2-40B4-BE49-F238E27FC236}">
                <a16:creationId xmlns:a16="http://schemas.microsoft.com/office/drawing/2014/main" id="{2C9EC592-2DCC-4219-B567-91A7D270BB39}"/>
              </a:ext>
            </a:extLst>
          </p:cNvPr>
          <p:cNvSpPr>
            <a:spLocks noGrp="1"/>
          </p:cNvSpPr>
          <p:nvPr>
            <p:ph idx="1"/>
          </p:nvPr>
        </p:nvSpPr>
        <p:spPr/>
        <p:txBody>
          <a:bodyPr/>
          <a:lstStyle/>
          <a:p>
            <a:r>
              <a:rPr lang="en-US" dirty="0"/>
              <a:t>This example illustrates how to use the function SQLERRM in an exception handler:</a:t>
            </a:r>
            <a:endParaRPr lang="en-IN" dirty="0"/>
          </a:p>
        </p:txBody>
      </p:sp>
      <p:sp>
        <p:nvSpPr>
          <p:cNvPr id="5" name="TextBox 4">
            <a:extLst>
              <a:ext uri="{FF2B5EF4-FFF2-40B4-BE49-F238E27FC236}">
                <a16:creationId xmlns:a16="http://schemas.microsoft.com/office/drawing/2014/main" id="{3440E83F-2C32-4A73-9562-458BA1087A73}"/>
              </a:ext>
            </a:extLst>
          </p:cNvPr>
          <p:cNvSpPr txBox="1"/>
          <p:nvPr/>
        </p:nvSpPr>
        <p:spPr>
          <a:xfrm>
            <a:off x="838200" y="2852894"/>
            <a:ext cx="7045171" cy="2677656"/>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l_msg</a:t>
            </a:r>
            <a:r>
              <a:rPr lang="en-US" dirty="0"/>
              <a:t> VARCHAR2(255);</a:t>
            </a:r>
          </a:p>
          <a:p>
            <a:r>
              <a:rPr lang="en-US" dirty="0"/>
              <a:t>    </a:t>
            </a:r>
            <a:r>
              <a:rPr lang="en-US" dirty="0" err="1"/>
              <a:t>r_customer</a:t>
            </a:r>
            <a:r>
              <a:rPr lang="en-US" dirty="0"/>
              <a:t> </a:t>
            </a:r>
            <a:r>
              <a:rPr lang="en-US" dirty="0" err="1"/>
              <a:t>customers%rowtype</a:t>
            </a:r>
            <a:r>
              <a:rPr lang="en-US" dirty="0"/>
              <a:t>;</a:t>
            </a:r>
          </a:p>
          <a:p>
            <a:r>
              <a:rPr lang="en-US" dirty="0"/>
              <a:t>BEGIN</a:t>
            </a:r>
          </a:p>
          <a:p>
            <a:r>
              <a:rPr lang="en-US" dirty="0"/>
              <a:t>    SELECT * INTO </a:t>
            </a:r>
            <a:r>
              <a:rPr lang="en-US" dirty="0" err="1"/>
              <a:t>r_customer</a:t>
            </a:r>
            <a:r>
              <a:rPr lang="en-US" dirty="0"/>
              <a:t> FROM customers;</a:t>
            </a:r>
          </a:p>
          <a:p>
            <a:r>
              <a:rPr lang="en-US" dirty="0"/>
              <a:t>    </a:t>
            </a:r>
          </a:p>
          <a:p>
            <a:r>
              <a:rPr lang="en-US" dirty="0"/>
              <a:t>    EXCEPTION </a:t>
            </a:r>
          </a:p>
          <a:p>
            <a:r>
              <a:rPr lang="en-US" dirty="0"/>
              <a:t>        WHEN OTHERS THEN</a:t>
            </a:r>
          </a:p>
          <a:p>
            <a:r>
              <a:rPr lang="en-US" dirty="0"/>
              <a:t>        </a:t>
            </a:r>
            <a:r>
              <a:rPr lang="en-US" dirty="0" err="1"/>
              <a:t>l_msg</a:t>
            </a:r>
            <a:r>
              <a:rPr lang="en-US" dirty="0"/>
              <a:t> := SQLERRM;  </a:t>
            </a:r>
          </a:p>
          <a:p>
            <a:r>
              <a:rPr lang="en-US" dirty="0"/>
              <a:t>        </a:t>
            </a:r>
            <a:r>
              <a:rPr lang="en-US" dirty="0" err="1"/>
              <a:t>dbms_output.put_line</a:t>
            </a:r>
            <a:r>
              <a:rPr lang="en-US" dirty="0"/>
              <a:t>(</a:t>
            </a:r>
            <a:r>
              <a:rPr lang="en-US" dirty="0" err="1"/>
              <a:t>l_msg</a:t>
            </a:r>
            <a:r>
              <a:rPr lang="en-US" dirty="0"/>
              <a:t>);</a:t>
            </a:r>
          </a:p>
          <a:p>
            <a:r>
              <a:rPr lang="en-US" dirty="0"/>
              <a:t>END;</a:t>
            </a:r>
          </a:p>
          <a:p>
            <a:r>
              <a:rPr lang="en-US" dirty="0"/>
              <a:t>/</a:t>
            </a:r>
          </a:p>
        </p:txBody>
      </p:sp>
    </p:spTree>
    <p:extLst>
      <p:ext uri="{BB962C8B-B14F-4D97-AF65-F5344CB8AC3E}">
        <p14:creationId xmlns:p14="http://schemas.microsoft.com/office/powerpoint/2010/main" val="344175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93D5-9742-4C71-BBDC-A7CCAE9EB0AA}"/>
              </a:ext>
            </a:extLst>
          </p:cNvPr>
          <p:cNvSpPr>
            <a:spLocks noGrp="1"/>
          </p:cNvSpPr>
          <p:nvPr>
            <p:ph type="title"/>
          </p:nvPr>
        </p:nvSpPr>
        <p:spPr/>
        <p:txBody>
          <a:bodyPr>
            <a:normAutofit/>
          </a:bodyPr>
          <a:lstStyle/>
          <a:p>
            <a:r>
              <a:rPr lang="en-IN" b="0" i="0" dirty="0">
                <a:solidFill>
                  <a:srgbClr val="E3E3E3"/>
                </a:solidFill>
                <a:effectLst/>
                <a:latin typeface="-apple-system"/>
              </a:rPr>
              <a:t>Section 6. Records</a:t>
            </a:r>
            <a:endParaRPr lang="en-IN" dirty="0"/>
          </a:p>
        </p:txBody>
      </p:sp>
      <p:sp>
        <p:nvSpPr>
          <p:cNvPr id="3" name="Content Placeholder 2">
            <a:extLst>
              <a:ext uri="{FF2B5EF4-FFF2-40B4-BE49-F238E27FC236}">
                <a16:creationId xmlns:a16="http://schemas.microsoft.com/office/drawing/2014/main" id="{7A5FC811-FA01-4C94-A3ED-7C6523E7A163}"/>
              </a:ext>
            </a:extLst>
          </p:cNvPr>
          <p:cNvSpPr>
            <a:spLocks noGrp="1"/>
          </p:cNvSpPr>
          <p:nvPr>
            <p:ph idx="1"/>
          </p:nvPr>
        </p:nvSpPr>
        <p:spPr/>
        <p:txBody>
          <a:bodyPr/>
          <a:lstStyle/>
          <a:p>
            <a:r>
              <a:rPr lang="en-US" dirty="0"/>
              <a:t>Record</a:t>
            </a:r>
          </a:p>
          <a:p>
            <a:pPr lvl="1"/>
            <a:r>
              <a:rPr lang="en-US" dirty="0"/>
              <a:t>learn how to use record type to make your code more efficiently by shifting operations from field-level to record-level.</a:t>
            </a:r>
            <a:endParaRPr lang="en-IN" dirty="0"/>
          </a:p>
        </p:txBody>
      </p:sp>
    </p:spTree>
    <p:extLst>
      <p:ext uri="{BB962C8B-B14F-4D97-AF65-F5344CB8AC3E}">
        <p14:creationId xmlns:p14="http://schemas.microsoft.com/office/powerpoint/2010/main" val="30190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6A81-A741-469B-A3ED-C16165A2B126}"/>
              </a:ext>
            </a:extLst>
          </p:cNvPr>
          <p:cNvSpPr>
            <a:spLocks noGrp="1"/>
          </p:cNvSpPr>
          <p:nvPr>
            <p:ph type="title"/>
          </p:nvPr>
        </p:nvSpPr>
        <p:spPr/>
        <p:txBody>
          <a:bodyPr/>
          <a:lstStyle/>
          <a:p>
            <a:r>
              <a:rPr lang="en-US" dirty="0"/>
              <a:t>Execute a PL/SQL anonymous block using SQL Developer</a:t>
            </a:r>
            <a:endParaRPr lang="en-IN" dirty="0"/>
          </a:p>
        </p:txBody>
      </p:sp>
      <p:sp>
        <p:nvSpPr>
          <p:cNvPr id="3" name="Content Placeholder 2">
            <a:extLst>
              <a:ext uri="{FF2B5EF4-FFF2-40B4-BE49-F238E27FC236}">
                <a16:creationId xmlns:a16="http://schemas.microsoft.com/office/drawing/2014/main" id="{B829CCE6-A2D2-41C2-B41A-5045424FCC13}"/>
              </a:ext>
            </a:extLst>
          </p:cNvPr>
          <p:cNvSpPr>
            <a:spLocks noGrp="1"/>
          </p:cNvSpPr>
          <p:nvPr>
            <p:ph sz="half" idx="1"/>
          </p:nvPr>
        </p:nvSpPr>
        <p:spPr/>
        <p:txBody>
          <a:bodyPr/>
          <a:lstStyle/>
          <a:p>
            <a:r>
              <a:rPr lang="en-US" dirty="0"/>
              <a:t>First, connect to the Oracle Database server using Oracle SQL Developer.</a:t>
            </a:r>
          </a:p>
          <a:p>
            <a:r>
              <a:rPr lang="en-US" dirty="0"/>
              <a:t>Second, create a new SQL file named </a:t>
            </a:r>
            <a:r>
              <a:rPr lang="en-US" dirty="0" err="1"/>
              <a:t>oracleplsqltraining.sql</a:t>
            </a:r>
            <a:r>
              <a:rPr lang="en-US" dirty="0"/>
              <a:t> resided in the your favorite directory that will store the PL/SQL code.</a:t>
            </a:r>
            <a:endParaRPr lang="en-IN" dirty="0"/>
          </a:p>
        </p:txBody>
      </p:sp>
      <p:pic>
        <p:nvPicPr>
          <p:cNvPr id="3074" name="Picture 2" descr="PL/SQL anonymous block - sql developer">
            <a:extLst>
              <a:ext uri="{FF2B5EF4-FFF2-40B4-BE49-F238E27FC236}">
                <a16:creationId xmlns:a16="http://schemas.microsoft.com/office/drawing/2014/main" id="{BCA8DF36-3DB7-4CF6-92D2-AA9F66333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90688"/>
            <a:ext cx="5883322" cy="421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5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C740-790C-4858-96F1-A61525362C25}"/>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43542ECF-02CC-43AF-AEDC-59F5291148CA}"/>
              </a:ext>
            </a:extLst>
          </p:cNvPr>
          <p:cNvSpPr>
            <a:spLocks noGrp="1"/>
          </p:cNvSpPr>
          <p:nvPr>
            <p:ph idx="1"/>
          </p:nvPr>
        </p:nvSpPr>
        <p:spPr/>
        <p:txBody>
          <a:bodyPr>
            <a:normAutofit/>
          </a:bodyPr>
          <a:lstStyle/>
          <a:p>
            <a:r>
              <a:rPr lang="en-US" dirty="0"/>
              <a:t>A PL/SQL record is a composite data structure which consists of multiple fields; each has its own value.</a:t>
            </a:r>
          </a:p>
          <a:p>
            <a:r>
              <a:rPr lang="en-US" dirty="0"/>
              <a:t>The following picture shows an example record that includes first name, last name, email, and phone number:</a:t>
            </a:r>
          </a:p>
          <a:p>
            <a:endParaRPr lang="en-US" dirty="0"/>
          </a:p>
          <a:p>
            <a:endParaRPr lang="en-US" dirty="0"/>
          </a:p>
          <a:p>
            <a:r>
              <a:rPr lang="en-US" dirty="0"/>
              <a:t>PL/SQL record helps you simplify your code by shifting from field-level to record-level operations.</a:t>
            </a:r>
          </a:p>
        </p:txBody>
      </p:sp>
      <p:pic>
        <p:nvPicPr>
          <p:cNvPr id="1026" name="Picture 2" descr="PL/SQL Record">
            <a:extLst>
              <a:ext uri="{FF2B5EF4-FFF2-40B4-BE49-F238E27FC236}">
                <a16:creationId xmlns:a16="http://schemas.microsoft.com/office/drawing/2014/main" id="{4E8F111A-DC22-40C9-B699-62B4AFF00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68698"/>
            <a:ext cx="6210300"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2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9AD7-5257-4849-BF36-81A26FF44324}"/>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39015646-49EF-4AA0-B07B-A1A925958A6B}"/>
              </a:ext>
            </a:extLst>
          </p:cNvPr>
          <p:cNvSpPr>
            <a:spLocks noGrp="1"/>
          </p:cNvSpPr>
          <p:nvPr>
            <p:ph idx="1"/>
          </p:nvPr>
        </p:nvSpPr>
        <p:spPr/>
        <p:txBody>
          <a:bodyPr/>
          <a:lstStyle/>
          <a:p>
            <a:r>
              <a:rPr lang="en-US" dirty="0"/>
              <a:t>PL/SQL has three types of records: </a:t>
            </a:r>
          </a:p>
          <a:p>
            <a:pPr lvl="1"/>
            <a:r>
              <a:rPr lang="en-US" dirty="0"/>
              <a:t>table-based</a:t>
            </a:r>
          </a:p>
          <a:p>
            <a:pPr lvl="1"/>
            <a:r>
              <a:rPr lang="en-US" dirty="0"/>
              <a:t>cursor-based</a:t>
            </a:r>
          </a:p>
          <a:p>
            <a:pPr lvl="1"/>
            <a:r>
              <a:rPr lang="en-US" dirty="0"/>
              <a:t>programmer-defined</a:t>
            </a:r>
          </a:p>
          <a:p>
            <a:r>
              <a:rPr lang="en-US" dirty="0"/>
              <a:t> Before using a record, you must declare it.</a:t>
            </a:r>
          </a:p>
          <a:p>
            <a:endParaRPr lang="en-IN" dirty="0"/>
          </a:p>
        </p:txBody>
      </p:sp>
    </p:spTree>
    <p:extLst>
      <p:ext uri="{BB962C8B-B14F-4D97-AF65-F5344CB8AC3E}">
        <p14:creationId xmlns:p14="http://schemas.microsoft.com/office/powerpoint/2010/main" val="25888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AE0B-F8E6-4A2D-B713-67FF86302D4B}"/>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116AFF84-0B84-40E5-839C-276F6225B107}"/>
              </a:ext>
            </a:extLst>
          </p:cNvPr>
          <p:cNvSpPr>
            <a:spLocks noGrp="1"/>
          </p:cNvSpPr>
          <p:nvPr>
            <p:ph idx="1"/>
          </p:nvPr>
        </p:nvSpPr>
        <p:spPr/>
        <p:txBody>
          <a:bodyPr/>
          <a:lstStyle/>
          <a:p>
            <a:r>
              <a:rPr lang="en-IN" b="0" i="0" dirty="0">
                <a:solidFill>
                  <a:srgbClr val="E3E3E3"/>
                </a:solidFill>
                <a:effectLst/>
                <a:latin typeface="-apple-system"/>
              </a:rPr>
              <a:t>Table-based record</a:t>
            </a:r>
          </a:p>
          <a:p>
            <a:pPr lvl="1"/>
            <a:r>
              <a:rPr lang="en-US" dirty="0"/>
              <a:t>To declare a table-based record, you use the %ROWTYPE attribute with a table name. A table-based record has each field corresponding to a column in a table.</a:t>
            </a:r>
          </a:p>
          <a:p>
            <a:pPr lvl="1"/>
            <a:endParaRPr lang="en-US" dirty="0"/>
          </a:p>
          <a:p>
            <a:pPr lvl="1"/>
            <a:endParaRPr lang="en-US" dirty="0"/>
          </a:p>
          <a:p>
            <a:pPr lvl="1"/>
            <a:r>
              <a:rPr lang="en-US" dirty="0"/>
              <a:t>The following example declares a record named </a:t>
            </a:r>
            <a:r>
              <a:rPr lang="en-US" dirty="0" err="1"/>
              <a:t>r_contact</a:t>
            </a:r>
            <a:r>
              <a:rPr lang="en-US" dirty="0"/>
              <a:t> with the same structure as the contacts table in the sample database:</a:t>
            </a:r>
            <a:endParaRPr lang="en-IN" dirty="0"/>
          </a:p>
        </p:txBody>
      </p:sp>
      <p:sp>
        <p:nvSpPr>
          <p:cNvPr id="4" name="TextBox 3">
            <a:extLst>
              <a:ext uri="{FF2B5EF4-FFF2-40B4-BE49-F238E27FC236}">
                <a16:creationId xmlns:a16="http://schemas.microsoft.com/office/drawing/2014/main" id="{03F2A7D7-9F0A-40D9-A3F6-DE6243ADE09D}"/>
              </a:ext>
            </a:extLst>
          </p:cNvPr>
          <p:cNvSpPr txBox="1"/>
          <p:nvPr/>
        </p:nvSpPr>
        <p:spPr>
          <a:xfrm>
            <a:off x="838200" y="3429000"/>
            <a:ext cx="7045171" cy="52322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record_name</a:t>
            </a:r>
            <a:r>
              <a:rPr lang="en-US" dirty="0"/>
              <a:t> </a:t>
            </a:r>
            <a:r>
              <a:rPr lang="en-US" dirty="0" err="1"/>
              <a:t>table_name%ROWTYPE</a:t>
            </a:r>
            <a:r>
              <a:rPr lang="en-US" dirty="0"/>
              <a:t>;</a:t>
            </a:r>
          </a:p>
        </p:txBody>
      </p:sp>
      <p:sp>
        <p:nvSpPr>
          <p:cNvPr id="7" name="TextBox 6">
            <a:extLst>
              <a:ext uri="{FF2B5EF4-FFF2-40B4-BE49-F238E27FC236}">
                <a16:creationId xmlns:a16="http://schemas.microsoft.com/office/drawing/2014/main" id="{25A3BAE7-E528-48E6-8417-104DD1A781DD}"/>
              </a:ext>
            </a:extLst>
          </p:cNvPr>
          <p:cNvSpPr txBox="1"/>
          <p:nvPr/>
        </p:nvSpPr>
        <p:spPr>
          <a:xfrm>
            <a:off x="838199" y="4947081"/>
            <a:ext cx="7045171" cy="52322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r_contact</a:t>
            </a:r>
            <a:r>
              <a:rPr lang="en-US" dirty="0"/>
              <a:t> </a:t>
            </a:r>
            <a:r>
              <a:rPr lang="en-US" dirty="0" err="1"/>
              <a:t>contacts%ROWTYPE</a:t>
            </a:r>
            <a:r>
              <a:rPr lang="en-US" dirty="0"/>
              <a:t>;</a:t>
            </a:r>
          </a:p>
        </p:txBody>
      </p:sp>
    </p:spTree>
    <p:extLst>
      <p:ext uri="{BB962C8B-B14F-4D97-AF65-F5344CB8AC3E}">
        <p14:creationId xmlns:p14="http://schemas.microsoft.com/office/powerpoint/2010/main" val="140674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C946-9ECC-4F40-BE9B-A104F4DB36BE}"/>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08010614-285F-4EE2-9150-7108D9EF0D45}"/>
              </a:ext>
            </a:extLst>
          </p:cNvPr>
          <p:cNvSpPr>
            <a:spLocks noGrp="1"/>
          </p:cNvSpPr>
          <p:nvPr>
            <p:ph idx="1"/>
          </p:nvPr>
        </p:nvSpPr>
        <p:spPr/>
        <p:txBody>
          <a:bodyPr/>
          <a:lstStyle/>
          <a:p>
            <a:r>
              <a:rPr lang="en-IN" b="0" i="0" dirty="0">
                <a:solidFill>
                  <a:srgbClr val="E3E3E3"/>
                </a:solidFill>
                <a:effectLst/>
                <a:latin typeface="-apple-system"/>
              </a:rPr>
              <a:t>Cursor-based record</a:t>
            </a:r>
          </a:p>
          <a:p>
            <a:pPr lvl="1"/>
            <a:r>
              <a:rPr lang="en-US" dirty="0"/>
              <a:t>A cursor-based record has each field corresponding a column or alias in the cursor SELECT statement.</a:t>
            </a:r>
          </a:p>
          <a:p>
            <a:r>
              <a:rPr lang="en-US" dirty="0"/>
              <a:t>To declare a cursor-based record, you use the %ROWTYPE attribute with an explicit cursor as shown below:</a:t>
            </a:r>
          </a:p>
          <a:p>
            <a:endParaRPr lang="en-US" dirty="0"/>
          </a:p>
          <a:p>
            <a:r>
              <a:rPr lang="en-US" b="0" i="0" dirty="0">
                <a:solidFill>
                  <a:srgbClr val="E3E3E3"/>
                </a:solidFill>
                <a:effectLst/>
                <a:latin typeface="-apple-system"/>
              </a:rPr>
              <a:t>The following example declares a record with the same structure as an explicit cursor:</a:t>
            </a:r>
            <a:endParaRPr lang="en-IN" dirty="0"/>
          </a:p>
        </p:txBody>
      </p:sp>
      <p:sp>
        <p:nvSpPr>
          <p:cNvPr id="4" name="TextBox 3">
            <a:extLst>
              <a:ext uri="{FF2B5EF4-FFF2-40B4-BE49-F238E27FC236}">
                <a16:creationId xmlns:a16="http://schemas.microsoft.com/office/drawing/2014/main" id="{FDB0BD9B-3652-402A-8369-7EA55829E81C}"/>
              </a:ext>
            </a:extLst>
          </p:cNvPr>
          <p:cNvSpPr txBox="1"/>
          <p:nvPr/>
        </p:nvSpPr>
        <p:spPr>
          <a:xfrm>
            <a:off x="838200" y="3927736"/>
            <a:ext cx="7045171" cy="523220"/>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a:t>
            </a:r>
            <a:r>
              <a:rPr lang="en-US" dirty="0" err="1"/>
              <a:t>record_name</a:t>
            </a:r>
            <a:r>
              <a:rPr lang="en-US" dirty="0"/>
              <a:t> </a:t>
            </a:r>
            <a:r>
              <a:rPr lang="en-US" dirty="0" err="1"/>
              <a:t>cursor_name%ROWTYPE</a:t>
            </a:r>
            <a:r>
              <a:rPr lang="en-US" dirty="0"/>
              <a:t>;</a:t>
            </a:r>
          </a:p>
        </p:txBody>
      </p:sp>
      <p:sp>
        <p:nvSpPr>
          <p:cNvPr id="5" name="TextBox 4">
            <a:extLst>
              <a:ext uri="{FF2B5EF4-FFF2-40B4-BE49-F238E27FC236}">
                <a16:creationId xmlns:a16="http://schemas.microsoft.com/office/drawing/2014/main" id="{1A98AB0B-9180-4E58-93B6-B0B15B15E9D4}"/>
              </a:ext>
            </a:extLst>
          </p:cNvPr>
          <p:cNvSpPr txBox="1"/>
          <p:nvPr/>
        </p:nvSpPr>
        <p:spPr>
          <a:xfrm>
            <a:off x="838200" y="5339285"/>
            <a:ext cx="7045171" cy="1169551"/>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CURSOR </a:t>
            </a:r>
            <a:r>
              <a:rPr lang="en-US" dirty="0" err="1"/>
              <a:t>c_contacts</a:t>
            </a:r>
            <a:r>
              <a:rPr lang="en-US" dirty="0"/>
              <a:t> IS</a:t>
            </a:r>
          </a:p>
          <a:p>
            <a:r>
              <a:rPr lang="en-US" dirty="0"/>
              <a:t>        SELECT </a:t>
            </a:r>
            <a:r>
              <a:rPr lang="en-US" dirty="0" err="1"/>
              <a:t>first_name</a:t>
            </a:r>
            <a:r>
              <a:rPr lang="en-US" dirty="0"/>
              <a:t>, </a:t>
            </a:r>
            <a:r>
              <a:rPr lang="en-US" dirty="0" err="1"/>
              <a:t>last_name</a:t>
            </a:r>
            <a:r>
              <a:rPr lang="en-US" dirty="0"/>
              <a:t>, phone</a:t>
            </a:r>
          </a:p>
          <a:p>
            <a:r>
              <a:rPr lang="en-US" dirty="0"/>
              <a:t>        FROM contacts;</a:t>
            </a:r>
          </a:p>
          <a:p>
            <a:r>
              <a:rPr lang="en-US" dirty="0"/>
              <a:t>    </a:t>
            </a:r>
            <a:r>
              <a:rPr lang="en-US" dirty="0" err="1"/>
              <a:t>r_contact</a:t>
            </a:r>
            <a:r>
              <a:rPr lang="en-US" dirty="0"/>
              <a:t> </a:t>
            </a:r>
            <a:r>
              <a:rPr lang="en-US" dirty="0" err="1"/>
              <a:t>c_contacts%ROWTYPE</a:t>
            </a:r>
            <a:r>
              <a:rPr lang="en-US" dirty="0"/>
              <a:t>;</a:t>
            </a:r>
          </a:p>
        </p:txBody>
      </p:sp>
    </p:spTree>
    <p:extLst>
      <p:ext uri="{BB962C8B-B14F-4D97-AF65-F5344CB8AC3E}">
        <p14:creationId xmlns:p14="http://schemas.microsoft.com/office/powerpoint/2010/main" val="303295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1044-1D9B-4AC7-ABE0-B990C5739E71}"/>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56FA7706-0D02-4EE9-AA42-7ED3B9AD14A5}"/>
              </a:ext>
            </a:extLst>
          </p:cNvPr>
          <p:cNvSpPr>
            <a:spLocks noGrp="1"/>
          </p:cNvSpPr>
          <p:nvPr>
            <p:ph idx="1"/>
          </p:nvPr>
        </p:nvSpPr>
        <p:spPr/>
        <p:txBody>
          <a:bodyPr/>
          <a:lstStyle/>
          <a:p>
            <a:r>
              <a:rPr lang="en-IN" b="0" i="0" dirty="0">
                <a:solidFill>
                  <a:srgbClr val="E3E3E3"/>
                </a:solidFill>
                <a:effectLst/>
                <a:latin typeface="-apple-system"/>
              </a:rPr>
              <a:t>Programmer-defined record</a:t>
            </a:r>
          </a:p>
          <a:p>
            <a:pPr lvl="1"/>
            <a:r>
              <a:rPr lang="en-US" dirty="0"/>
              <a:t>The table-based and cursor-based records are good enough when you need to create records based on existing structures.</a:t>
            </a:r>
          </a:p>
          <a:p>
            <a:pPr lvl="1"/>
            <a:r>
              <a:rPr lang="en-US" dirty="0"/>
              <a:t>If you want to create a record whose structure is not based on the existing ones, then you use programmer-defined record.</a:t>
            </a:r>
          </a:p>
          <a:p>
            <a:r>
              <a:rPr lang="en-US" dirty="0"/>
              <a:t>To declare a programmer-defined record, you use the following steps:</a:t>
            </a:r>
          </a:p>
          <a:p>
            <a:pPr lvl="1"/>
            <a:r>
              <a:rPr lang="en-US" dirty="0"/>
              <a:t>Define a record type that contains the structure you want in your record.</a:t>
            </a:r>
          </a:p>
          <a:p>
            <a:pPr lvl="1"/>
            <a:r>
              <a:rPr lang="en-US" dirty="0"/>
              <a:t>Declare a record based on the record type.</a:t>
            </a:r>
            <a:endParaRPr lang="en-IN" dirty="0"/>
          </a:p>
        </p:txBody>
      </p:sp>
    </p:spTree>
    <p:extLst>
      <p:ext uri="{BB962C8B-B14F-4D97-AF65-F5344CB8AC3E}">
        <p14:creationId xmlns:p14="http://schemas.microsoft.com/office/powerpoint/2010/main" val="21233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B154-971C-4E22-97ED-7DCE38C9DCBF}"/>
              </a:ext>
            </a:extLst>
          </p:cNvPr>
          <p:cNvSpPr>
            <a:spLocks noGrp="1"/>
          </p:cNvSpPr>
          <p:nvPr>
            <p:ph type="title"/>
          </p:nvPr>
        </p:nvSpPr>
        <p:spPr/>
        <p:txBody>
          <a:bodyPr/>
          <a:lstStyle/>
          <a:p>
            <a:r>
              <a:rPr lang="en-IN" dirty="0"/>
              <a:t>PL/SQL Record</a:t>
            </a:r>
          </a:p>
        </p:txBody>
      </p:sp>
      <p:sp>
        <p:nvSpPr>
          <p:cNvPr id="3" name="Content Placeholder 2">
            <a:extLst>
              <a:ext uri="{FF2B5EF4-FFF2-40B4-BE49-F238E27FC236}">
                <a16:creationId xmlns:a16="http://schemas.microsoft.com/office/drawing/2014/main" id="{9DFC40E8-210C-4CF0-8640-8BD607B8D827}"/>
              </a:ext>
            </a:extLst>
          </p:cNvPr>
          <p:cNvSpPr>
            <a:spLocks noGrp="1"/>
          </p:cNvSpPr>
          <p:nvPr>
            <p:ph idx="1"/>
          </p:nvPr>
        </p:nvSpPr>
        <p:spPr/>
        <p:txBody>
          <a:bodyPr/>
          <a:lstStyle/>
          <a:p>
            <a:r>
              <a:rPr lang="en-US" dirty="0"/>
              <a:t>The following example defines a record type whose name is </a:t>
            </a:r>
            <a:r>
              <a:rPr lang="en-US" dirty="0" err="1"/>
              <a:t>r_employee_details</a:t>
            </a:r>
            <a:r>
              <a:rPr lang="en-US" dirty="0"/>
              <a:t> and a record whose type is </a:t>
            </a:r>
            <a:r>
              <a:rPr lang="en-US" dirty="0" err="1"/>
              <a:t>r_employee_details_t</a:t>
            </a:r>
            <a:r>
              <a:rPr lang="en-US" dirty="0"/>
              <a:t>:</a:t>
            </a:r>
            <a:endParaRPr lang="en-IN" dirty="0"/>
          </a:p>
        </p:txBody>
      </p:sp>
      <p:sp>
        <p:nvSpPr>
          <p:cNvPr id="4" name="TextBox 3">
            <a:extLst>
              <a:ext uri="{FF2B5EF4-FFF2-40B4-BE49-F238E27FC236}">
                <a16:creationId xmlns:a16="http://schemas.microsoft.com/office/drawing/2014/main" id="{9955C8A4-D544-40BE-A864-DB183E305672}"/>
              </a:ext>
            </a:extLst>
          </p:cNvPr>
          <p:cNvSpPr txBox="1"/>
          <p:nvPr/>
        </p:nvSpPr>
        <p:spPr>
          <a:xfrm>
            <a:off x="838200" y="3066601"/>
            <a:ext cx="9468775" cy="5262979"/>
          </a:xfrm>
          <a:prstGeom prst="rect">
            <a:avLst/>
          </a:prstGeom>
          <a:noFill/>
          <a:ln>
            <a:solidFill>
              <a:srgbClr val="FFC000"/>
            </a:solidFill>
          </a:ln>
        </p:spPr>
        <p:txBody>
          <a:bodyPr wrap="square">
            <a:spAutoFit/>
          </a:bodyPr>
          <a:lstStyle>
            <a:defPPr>
              <a:defRPr lang="en-US"/>
            </a:defPPr>
            <a:lvl1pPr>
              <a:defRPr sz="1400">
                <a:latin typeface="Consolas" panose="020B0609020204030204" pitchFamily="49" charset="0"/>
              </a:defRPr>
            </a:lvl1pPr>
          </a:lstStyle>
          <a:p>
            <a:r>
              <a:rPr lang="en-US" dirty="0"/>
              <a:t>DECLARE</a:t>
            </a:r>
          </a:p>
          <a:p>
            <a:r>
              <a:rPr lang="en-US" dirty="0"/>
              <a:t>  -- define a record type</a:t>
            </a:r>
          </a:p>
          <a:p>
            <a:r>
              <a:rPr lang="en-US" dirty="0"/>
              <a:t>    TYPE </a:t>
            </a:r>
            <a:r>
              <a:rPr lang="en-US" dirty="0" err="1"/>
              <a:t>r_employee_details_t</a:t>
            </a:r>
            <a:r>
              <a:rPr lang="en-US" dirty="0"/>
              <a:t> IS RECORD (</a:t>
            </a:r>
          </a:p>
          <a:p>
            <a:r>
              <a:rPr lang="en-US" dirty="0"/>
              <a:t>        </a:t>
            </a:r>
            <a:r>
              <a:rPr lang="en-US" dirty="0" err="1"/>
              <a:t>employee_id</a:t>
            </a:r>
            <a:r>
              <a:rPr lang="en-US" dirty="0"/>
              <a:t> </a:t>
            </a:r>
            <a:r>
              <a:rPr lang="en-US" dirty="0" err="1"/>
              <a:t>employee_details.employee_id%TYPE</a:t>
            </a:r>
            <a:r>
              <a:rPr lang="en-US" dirty="0"/>
              <a:t>,</a:t>
            </a:r>
          </a:p>
          <a:p>
            <a:r>
              <a:rPr lang="en-US" dirty="0"/>
              <a:t>        </a:t>
            </a:r>
            <a:r>
              <a:rPr lang="en-US" dirty="0" err="1"/>
              <a:t>first_name</a:t>
            </a:r>
            <a:r>
              <a:rPr lang="en-US" dirty="0"/>
              <a:t>  </a:t>
            </a:r>
            <a:r>
              <a:rPr lang="en-US" dirty="0" err="1"/>
              <a:t>employee_details.first_name%TYPE</a:t>
            </a:r>
            <a:r>
              <a:rPr lang="en-US" dirty="0"/>
              <a:t>,</a:t>
            </a:r>
          </a:p>
          <a:p>
            <a:r>
              <a:rPr lang="en-US" dirty="0"/>
              <a:t>        </a:t>
            </a:r>
            <a:r>
              <a:rPr lang="en-US" dirty="0" err="1"/>
              <a:t>last_name</a:t>
            </a:r>
            <a:r>
              <a:rPr lang="en-US" dirty="0"/>
              <a:t>   </a:t>
            </a:r>
            <a:r>
              <a:rPr lang="en-US" dirty="0" err="1"/>
              <a:t>employee_details.last_name%TYPE</a:t>
            </a:r>
            <a:endParaRPr lang="en-US" dirty="0"/>
          </a:p>
          <a:p>
            <a:r>
              <a:rPr lang="en-US" dirty="0"/>
              <a:t>    );</a:t>
            </a:r>
          </a:p>
          <a:p>
            <a:r>
              <a:rPr lang="en-US" dirty="0"/>
              <a:t>  -- declare a record</a:t>
            </a:r>
          </a:p>
          <a:p>
            <a:r>
              <a:rPr lang="en-US" dirty="0"/>
              <a:t>    </a:t>
            </a:r>
            <a:r>
              <a:rPr lang="en-US" dirty="0" err="1"/>
              <a:t>r_employee_details</a:t>
            </a:r>
            <a:r>
              <a:rPr lang="en-US" dirty="0"/>
              <a:t> </a:t>
            </a:r>
            <a:r>
              <a:rPr lang="en-US" dirty="0" err="1"/>
              <a:t>r_employee_details_t</a:t>
            </a:r>
            <a:r>
              <a:rPr lang="en-US" dirty="0"/>
              <a:t>;</a:t>
            </a:r>
          </a:p>
          <a:p>
            <a:r>
              <a:rPr lang="en-US" dirty="0"/>
              <a:t>BEGIN</a:t>
            </a:r>
          </a:p>
          <a:p>
            <a:r>
              <a:rPr lang="en-US" dirty="0"/>
              <a:t>    SELECT</a:t>
            </a:r>
          </a:p>
          <a:p>
            <a:r>
              <a:rPr lang="en-US" dirty="0"/>
              <a:t>        </a:t>
            </a:r>
            <a:r>
              <a:rPr lang="en-US" dirty="0" err="1"/>
              <a:t>employee_id</a:t>
            </a:r>
            <a:r>
              <a:rPr lang="en-US" dirty="0"/>
              <a:t>,</a:t>
            </a:r>
          </a:p>
          <a:p>
            <a:r>
              <a:rPr lang="en-US" dirty="0"/>
              <a:t>        </a:t>
            </a:r>
            <a:r>
              <a:rPr lang="en-US" dirty="0" err="1"/>
              <a:t>first_name</a:t>
            </a:r>
            <a:r>
              <a:rPr lang="en-US" dirty="0"/>
              <a:t>,</a:t>
            </a:r>
          </a:p>
          <a:p>
            <a:r>
              <a:rPr lang="en-US" dirty="0"/>
              <a:t>        </a:t>
            </a:r>
            <a:r>
              <a:rPr lang="en-US" dirty="0" err="1"/>
              <a:t>last_name</a:t>
            </a:r>
            <a:endParaRPr lang="en-US" dirty="0"/>
          </a:p>
          <a:p>
            <a:r>
              <a:rPr lang="en-US" dirty="0"/>
              <a:t>    INTO </a:t>
            </a:r>
            <a:r>
              <a:rPr lang="en-US" dirty="0" err="1"/>
              <a:t>r_employee_details</a:t>
            </a:r>
            <a:endParaRPr lang="en-US" dirty="0"/>
          </a:p>
          <a:p>
            <a:r>
              <a:rPr lang="en-US" dirty="0"/>
              <a:t>    FROM</a:t>
            </a:r>
          </a:p>
          <a:p>
            <a:r>
              <a:rPr lang="en-US" dirty="0"/>
              <a:t>        </a:t>
            </a:r>
            <a:r>
              <a:rPr lang="en-US" dirty="0" err="1"/>
              <a:t>employee_details</a:t>
            </a:r>
            <a:endParaRPr lang="en-US" dirty="0"/>
          </a:p>
          <a:p>
            <a:r>
              <a:rPr lang="en-US" dirty="0"/>
              <a:t>    WHERE</a:t>
            </a:r>
          </a:p>
          <a:p>
            <a:r>
              <a:rPr lang="en-US" dirty="0"/>
              <a:t>        </a:t>
            </a:r>
            <a:r>
              <a:rPr lang="en-US" dirty="0" err="1"/>
              <a:t>employee_id</a:t>
            </a:r>
            <a:r>
              <a:rPr lang="en-US" dirty="0"/>
              <a:t> = 101;   </a:t>
            </a:r>
          </a:p>
          <a:p>
            <a:r>
              <a:rPr lang="en-US" dirty="0"/>
              <a:t>    </a:t>
            </a:r>
            <a:r>
              <a:rPr lang="en-US" dirty="0" err="1"/>
              <a:t>dbms_output.put_line</a:t>
            </a:r>
            <a:r>
              <a:rPr lang="en-US" dirty="0"/>
              <a:t>(</a:t>
            </a:r>
            <a:r>
              <a:rPr lang="en-US" dirty="0" err="1"/>
              <a:t>r_employee_details.employee_id</a:t>
            </a:r>
            <a:r>
              <a:rPr lang="en-US" dirty="0"/>
              <a:t>);  </a:t>
            </a:r>
          </a:p>
          <a:p>
            <a:r>
              <a:rPr lang="en-US" dirty="0"/>
              <a:t>    </a:t>
            </a:r>
            <a:r>
              <a:rPr lang="en-US" dirty="0" err="1"/>
              <a:t>dbms_output.put_line</a:t>
            </a:r>
            <a:r>
              <a:rPr lang="en-US" dirty="0"/>
              <a:t>(</a:t>
            </a:r>
            <a:r>
              <a:rPr lang="en-US" dirty="0" err="1"/>
              <a:t>r_employee_details.first_name</a:t>
            </a:r>
            <a:r>
              <a:rPr lang="en-US" dirty="0"/>
              <a:t>);  </a:t>
            </a:r>
          </a:p>
          <a:p>
            <a:r>
              <a:rPr lang="en-US" dirty="0"/>
              <a:t>    </a:t>
            </a:r>
            <a:r>
              <a:rPr lang="en-US" dirty="0" err="1"/>
              <a:t>dbms_output.put_line</a:t>
            </a:r>
            <a:r>
              <a:rPr lang="en-US" dirty="0"/>
              <a:t>(</a:t>
            </a:r>
            <a:r>
              <a:rPr lang="en-US" dirty="0" err="1"/>
              <a:t>r_employee_details.last_name</a:t>
            </a:r>
            <a:r>
              <a:rPr lang="en-US" dirty="0"/>
              <a:t>);  </a:t>
            </a:r>
          </a:p>
          <a:p>
            <a:r>
              <a:rPr lang="en-US" dirty="0"/>
              <a:t>END;</a:t>
            </a:r>
          </a:p>
          <a:p>
            <a:r>
              <a:rPr lang="en-US" dirty="0"/>
              <a:t>/</a:t>
            </a:r>
          </a:p>
        </p:txBody>
      </p:sp>
    </p:spTree>
    <p:extLst>
      <p:ext uri="{BB962C8B-B14F-4D97-AF65-F5344CB8AC3E}">
        <p14:creationId xmlns:p14="http://schemas.microsoft.com/office/powerpoint/2010/main" val="175722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09E3-519B-4F8C-93C5-0376E56DC67C}"/>
              </a:ext>
            </a:extLst>
          </p:cNvPr>
          <p:cNvSpPr>
            <a:spLocks noGrp="1"/>
          </p:cNvSpPr>
          <p:nvPr>
            <p:ph type="title"/>
          </p:nvPr>
        </p:nvSpPr>
        <p:spPr/>
        <p:txBody>
          <a:bodyPr/>
          <a:lstStyle/>
          <a:p>
            <a:r>
              <a:rPr lang="en-IN" dirty="0"/>
              <a:t>Writing </a:t>
            </a:r>
            <a:r>
              <a:rPr lang="en-US" dirty="0"/>
              <a:t>PL/SQL anonymous block example</a:t>
            </a:r>
            <a:endParaRPr lang="en-IN" dirty="0"/>
          </a:p>
        </p:txBody>
      </p:sp>
      <p:sp>
        <p:nvSpPr>
          <p:cNvPr id="3" name="Content Placeholder 2">
            <a:extLst>
              <a:ext uri="{FF2B5EF4-FFF2-40B4-BE49-F238E27FC236}">
                <a16:creationId xmlns:a16="http://schemas.microsoft.com/office/drawing/2014/main" id="{9EAD3103-C9C1-4303-BA53-6ADA9BCDAD3F}"/>
              </a:ext>
            </a:extLst>
          </p:cNvPr>
          <p:cNvSpPr>
            <a:spLocks noGrp="1"/>
          </p:cNvSpPr>
          <p:nvPr>
            <p:ph idx="1"/>
          </p:nvPr>
        </p:nvSpPr>
        <p:spPr/>
        <p:txBody>
          <a:bodyPr/>
          <a:lstStyle/>
          <a:p>
            <a:r>
              <a:rPr lang="en-US" dirty="0"/>
              <a:t>The following example shows a simple PL/SQL anonymous block with one executable section.</a:t>
            </a:r>
            <a:endParaRPr lang="en-IN" dirty="0"/>
          </a:p>
        </p:txBody>
      </p:sp>
      <p:sp>
        <p:nvSpPr>
          <p:cNvPr id="5" name="TextBox 4">
            <a:extLst>
              <a:ext uri="{FF2B5EF4-FFF2-40B4-BE49-F238E27FC236}">
                <a16:creationId xmlns:a16="http://schemas.microsoft.com/office/drawing/2014/main" id="{D1D1EE30-EFB3-4D61-A6F0-40330D42170B}"/>
              </a:ext>
            </a:extLst>
          </p:cNvPr>
          <p:cNvSpPr txBox="1"/>
          <p:nvPr/>
        </p:nvSpPr>
        <p:spPr>
          <a:xfrm>
            <a:off x="838200" y="2967335"/>
            <a:ext cx="6094268" cy="923330"/>
          </a:xfrm>
          <a:prstGeom prst="rect">
            <a:avLst/>
          </a:prstGeom>
          <a:noFill/>
          <a:ln>
            <a:solidFill>
              <a:srgbClr val="FFC000"/>
            </a:solidFill>
          </a:ln>
        </p:spPr>
        <p:txBody>
          <a:bodyPr wrap="square">
            <a:spAutoFit/>
          </a:bodyPr>
          <a:lstStyle/>
          <a:p>
            <a:r>
              <a:rPr lang="en-IN" dirty="0">
                <a:latin typeface="Consolas" panose="020B0609020204030204" pitchFamily="49" charset="0"/>
              </a:rPr>
              <a:t>BEGIN</a:t>
            </a:r>
          </a:p>
          <a:p>
            <a:r>
              <a:rPr lang="en-IN" dirty="0">
                <a:latin typeface="Consolas" panose="020B0609020204030204" pitchFamily="49" charset="0"/>
              </a:rPr>
              <a:t>   </a:t>
            </a:r>
            <a:r>
              <a:rPr lang="en-IN" dirty="0" err="1">
                <a:latin typeface="Consolas" panose="020B0609020204030204" pitchFamily="49" charset="0"/>
              </a:rPr>
              <a:t>DBMS_OUTPUT.put_line</a:t>
            </a:r>
            <a:r>
              <a:rPr lang="en-IN" dirty="0">
                <a:latin typeface="Consolas" panose="020B0609020204030204" pitchFamily="49" charset="0"/>
              </a:rPr>
              <a:t> ('Hello World!');</a:t>
            </a:r>
          </a:p>
          <a:p>
            <a:r>
              <a:rPr lang="en-IN" dirty="0">
                <a:latin typeface="Consolas" panose="020B0609020204030204" pitchFamily="49" charset="0"/>
              </a:rPr>
              <a:t>END;</a:t>
            </a:r>
          </a:p>
        </p:txBody>
      </p:sp>
      <p:sp>
        <p:nvSpPr>
          <p:cNvPr id="7" name="TextBox 6">
            <a:extLst>
              <a:ext uri="{FF2B5EF4-FFF2-40B4-BE49-F238E27FC236}">
                <a16:creationId xmlns:a16="http://schemas.microsoft.com/office/drawing/2014/main" id="{DC6419C0-F681-4737-B181-700B62541756}"/>
              </a:ext>
            </a:extLst>
          </p:cNvPr>
          <p:cNvSpPr txBox="1"/>
          <p:nvPr/>
        </p:nvSpPr>
        <p:spPr>
          <a:xfrm>
            <a:off x="838200" y="4001294"/>
            <a:ext cx="10515599" cy="646331"/>
          </a:xfrm>
          <a:prstGeom prst="rect">
            <a:avLst/>
          </a:prstGeom>
          <a:noFill/>
        </p:spPr>
        <p:txBody>
          <a:bodyPr wrap="square">
            <a:spAutoFit/>
          </a:bodyPr>
          <a:lstStyle/>
          <a:p>
            <a:r>
              <a:rPr lang="en-US" dirty="0"/>
              <a:t>Note :  that you must execute SET SERVEROUTPUT ON command in every session that you connect to the Oracle Database in order to show the message using the DBMS_OUTPUT.PUT_LINE procedure.</a:t>
            </a:r>
            <a:endParaRPr lang="en-IN" dirty="0"/>
          </a:p>
        </p:txBody>
      </p:sp>
      <p:sp>
        <p:nvSpPr>
          <p:cNvPr id="8" name="TextBox 7">
            <a:extLst>
              <a:ext uri="{FF2B5EF4-FFF2-40B4-BE49-F238E27FC236}">
                <a16:creationId xmlns:a16="http://schemas.microsoft.com/office/drawing/2014/main" id="{F2CC842F-18F5-4075-A7D2-18FF13F804B2}"/>
              </a:ext>
            </a:extLst>
          </p:cNvPr>
          <p:cNvSpPr txBox="1"/>
          <p:nvPr/>
        </p:nvSpPr>
        <p:spPr>
          <a:xfrm>
            <a:off x="838200" y="4771527"/>
            <a:ext cx="6094268" cy="1477328"/>
          </a:xfrm>
          <a:prstGeom prst="rect">
            <a:avLst/>
          </a:prstGeom>
          <a:noFill/>
          <a:ln>
            <a:solidFill>
              <a:srgbClr val="FFC000"/>
            </a:solidFill>
          </a:ln>
        </p:spPr>
        <p:txBody>
          <a:bodyPr wrap="square">
            <a:spAutoFit/>
          </a:bodyPr>
          <a:lstStyle/>
          <a:p>
            <a:r>
              <a:rPr lang="en-US" dirty="0">
                <a:latin typeface="Consolas" panose="020B0609020204030204" pitchFamily="49" charset="0"/>
              </a:rPr>
              <a:t>DECLARE</a:t>
            </a:r>
          </a:p>
          <a:p>
            <a:r>
              <a:rPr lang="en-US" dirty="0">
                <a:latin typeface="Consolas" panose="020B0609020204030204" pitchFamily="49" charset="0"/>
              </a:rPr>
              <a:t>  </a:t>
            </a:r>
            <a:r>
              <a:rPr lang="en-US" dirty="0" err="1">
                <a:latin typeface="Consolas" panose="020B0609020204030204" pitchFamily="49" charset="0"/>
              </a:rPr>
              <a:t>l_message</a:t>
            </a:r>
            <a:r>
              <a:rPr lang="en-US" dirty="0">
                <a:latin typeface="Consolas" panose="020B0609020204030204" pitchFamily="49" charset="0"/>
              </a:rPr>
              <a:t> VARCHAR2( 255 ) := 'Hello World!';</a:t>
            </a:r>
          </a:p>
          <a:p>
            <a:r>
              <a:rPr lang="en-US" dirty="0">
                <a:latin typeface="Consolas" panose="020B0609020204030204" pitchFamily="49" charset="0"/>
              </a:rPr>
              <a:t>BEGIN</a:t>
            </a:r>
          </a:p>
          <a:p>
            <a:r>
              <a:rPr lang="en-US" dirty="0">
                <a:latin typeface="Consolas" panose="020B0609020204030204" pitchFamily="49" charset="0"/>
              </a:rPr>
              <a:t>  DBMS_OUTPUT.PUT_LINE( </a:t>
            </a:r>
            <a:r>
              <a:rPr lang="en-US" dirty="0" err="1">
                <a:latin typeface="Consolas" panose="020B0609020204030204" pitchFamily="49" charset="0"/>
              </a:rPr>
              <a:t>l_message</a:t>
            </a:r>
            <a:r>
              <a:rPr lang="en-US" dirty="0">
                <a:latin typeface="Consolas" panose="020B0609020204030204" pitchFamily="49" charset="0"/>
              </a:rPr>
              <a:t> );</a:t>
            </a:r>
          </a:p>
          <a:p>
            <a:r>
              <a:rPr lang="en-US" dirty="0">
                <a:latin typeface="Consolas" panose="020B0609020204030204" pitchFamily="49" charset="0"/>
              </a:rPr>
              <a:t>END;</a:t>
            </a:r>
            <a:endParaRPr lang="en-IN" dirty="0">
              <a:latin typeface="Consolas" panose="020B0609020204030204" pitchFamily="49" charset="0"/>
            </a:endParaRPr>
          </a:p>
        </p:txBody>
      </p:sp>
    </p:spTree>
    <p:extLst>
      <p:ext uri="{BB962C8B-B14F-4D97-AF65-F5344CB8AC3E}">
        <p14:creationId xmlns:p14="http://schemas.microsoft.com/office/powerpoint/2010/main" val="34220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2616</TotalTime>
  <Words>6980</Words>
  <Application>Microsoft Office PowerPoint</Application>
  <PresentationFormat>Widescreen</PresentationFormat>
  <Paragraphs>810</Paragraphs>
  <Slides>85</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-apple-system</vt:lpstr>
      <vt:lpstr>Arial</vt:lpstr>
      <vt:lpstr>Calibri</vt:lpstr>
      <vt:lpstr>Calibri Light</vt:lpstr>
      <vt:lpstr>Consolas</vt:lpstr>
      <vt:lpstr>Office Theme</vt:lpstr>
      <vt:lpstr>Oracle PL/SQL</vt:lpstr>
      <vt:lpstr>Section 1. Getting started with PL/SQL</vt:lpstr>
      <vt:lpstr>Section 1. Getting started with PL/SQL</vt:lpstr>
      <vt:lpstr>What is PL/SQL ?</vt:lpstr>
      <vt:lpstr>PL/SQL architecture</vt:lpstr>
      <vt:lpstr>PL/SQL Anonymous Block</vt:lpstr>
      <vt:lpstr>PL/SQL Anonymous Block</vt:lpstr>
      <vt:lpstr>Execute a PL/SQL anonymous block using SQL Developer</vt:lpstr>
      <vt:lpstr>Writing PL/SQL anonymous block example</vt:lpstr>
      <vt:lpstr>Writing PL/SQL anonymous block example</vt:lpstr>
      <vt:lpstr>Introduction to PL/SQL data types</vt:lpstr>
      <vt:lpstr>PL/SQL Variables</vt:lpstr>
      <vt:lpstr>PL/SQL Variables</vt:lpstr>
      <vt:lpstr>PL/SQL Variables</vt:lpstr>
      <vt:lpstr>PL/SQL Variables</vt:lpstr>
      <vt:lpstr>PL/SQL Variables</vt:lpstr>
      <vt:lpstr>PL/SQL Variables</vt:lpstr>
      <vt:lpstr>PL/SQL Variables</vt:lpstr>
      <vt:lpstr>PL/SQL Variables</vt:lpstr>
      <vt:lpstr>PL/SQL Variables</vt:lpstr>
      <vt:lpstr>PL/SQL Constants</vt:lpstr>
      <vt:lpstr>PL/SQL Constants</vt:lpstr>
      <vt:lpstr>PL/SQL Constants</vt:lpstr>
      <vt:lpstr>Section 2. Conditional control</vt:lpstr>
      <vt:lpstr>PL/SQL IF Statement</vt:lpstr>
      <vt:lpstr>PL/SQL IF Statement</vt:lpstr>
      <vt:lpstr>PL/SQL IF Statement</vt:lpstr>
      <vt:lpstr>PL/SQL IF Statement</vt:lpstr>
      <vt:lpstr>PL/SQL IF Statement</vt:lpstr>
      <vt:lpstr>PL/SQL IF Statement</vt:lpstr>
      <vt:lpstr>PL/SQL GOTO Statement</vt:lpstr>
      <vt:lpstr>PL/SQL GOTO Statement</vt:lpstr>
      <vt:lpstr>PL/SQL GOTO Statement</vt:lpstr>
      <vt:lpstr>PL/SQL NULL Statement</vt:lpstr>
      <vt:lpstr>Section 3. Iterative processing with loops</vt:lpstr>
      <vt:lpstr>PL/SQL LOOP</vt:lpstr>
      <vt:lpstr>PL/SQL LOOP</vt:lpstr>
      <vt:lpstr>PL/SQL LOOP</vt:lpstr>
      <vt:lpstr>PL/SQL LOOP</vt:lpstr>
      <vt:lpstr>PL/SQL LOOP</vt:lpstr>
      <vt:lpstr>PL/SQL LOOP</vt:lpstr>
      <vt:lpstr>PL/SQL FOR LOOP</vt:lpstr>
      <vt:lpstr>PL/SQL FOR LOOP</vt:lpstr>
      <vt:lpstr>PL/SQL FOR LOOP</vt:lpstr>
      <vt:lpstr>PL/SQL FOR LOOP</vt:lpstr>
      <vt:lpstr>PL/SQL WHILE Loop</vt:lpstr>
      <vt:lpstr>PL/SQL WHILE Loop</vt:lpstr>
      <vt:lpstr>PL/SQL WHILE Loop</vt:lpstr>
      <vt:lpstr>PL/SQL CONTINUE</vt:lpstr>
      <vt:lpstr>PL/SQL CONTINUE</vt:lpstr>
      <vt:lpstr>PL/SQL CONTINUE</vt:lpstr>
      <vt:lpstr>PL/SQL CONTINUE</vt:lpstr>
      <vt:lpstr>Section 4.  Select Into</vt:lpstr>
      <vt:lpstr>PL/SQL SELECT INTO</vt:lpstr>
      <vt:lpstr>PL/SQL SELECT INTO</vt:lpstr>
      <vt:lpstr>PL/SQL SELECT INTO</vt:lpstr>
      <vt:lpstr>Section 5. Exception handlers</vt:lpstr>
      <vt:lpstr>PL/SQL Exception</vt:lpstr>
      <vt:lpstr>PL/SQL Exception</vt:lpstr>
      <vt:lpstr>PL/SQL Exception</vt:lpstr>
      <vt:lpstr>PL/SQL Exception</vt:lpstr>
      <vt:lpstr>PL/SQL Exception</vt:lpstr>
      <vt:lpstr>PL/SQL Exception</vt:lpstr>
      <vt:lpstr>PL/SQL Exception</vt:lpstr>
      <vt:lpstr>PL/SQL Raise Exceptions</vt:lpstr>
      <vt:lpstr>PL/SQL Raise Exceptions</vt:lpstr>
      <vt:lpstr>PL/SQL Raise Exceptions</vt:lpstr>
      <vt:lpstr>PL/SQL Raise Exceptions</vt:lpstr>
      <vt:lpstr>PL/SQL Raise Exceptions</vt:lpstr>
      <vt:lpstr>PL/SQL Exception Propagation</vt:lpstr>
      <vt:lpstr>PL/SQL Exception Propagation</vt:lpstr>
      <vt:lpstr>PL/SQL Exception Propagation</vt:lpstr>
      <vt:lpstr>PL/SQL Exception Propagation</vt:lpstr>
      <vt:lpstr>Handling Other Unhandled Exceptions</vt:lpstr>
      <vt:lpstr>Handling Other Unhandled Exceptions</vt:lpstr>
      <vt:lpstr>Handling Other Unhandled Exceptions</vt:lpstr>
      <vt:lpstr>Handling Other Unhandled Exceptions</vt:lpstr>
      <vt:lpstr>Handling Other Unhandled Exceptions</vt:lpstr>
      <vt:lpstr>Section 6. Records</vt:lpstr>
      <vt:lpstr>PL/SQL Record</vt:lpstr>
      <vt:lpstr>PL/SQL Record</vt:lpstr>
      <vt:lpstr>PL/SQL Record</vt:lpstr>
      <vt:lpstr>PL/SQL Record</vt:lpstr>
      <vt:lpstr>PL/SQL Record</vt:lpstr>
      <vt:lpstr>PL/SQL Record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Gohil</dc:creator>
  <cp:lastModifiedBy>Vivek Gohil</cp:lastModifiedBy>
  <cp:revision>1</cp:revision>
  <dcterms:created xsi:type="dcterms:W3CDTF">2022-04-20T11:20:07Z</dcterms:created>
  <dcterms:modified xsi:type="dcterms:W3CDTF">2023-09-08T08:39:28Z</dcterms:modified>
</cp:coreProperties>
</file>