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54" r:id="rId4"/>
  </p:sldMasterIdLst>
  <p:notesMasterIdLst>
    <p:notesMasterId r:id="rId23"/>
  </p:notesMasterIdLst>
  <p:handoutMasterIdLst>
    <p:handoutMasterId r:id="rId24"/>
  </p:handoutMasterIdLst>
  <p:sldIdLst>
    <p:sldId id="261" r:id="rId5"/>
    <p:sldId id="315" r:id="rId6"/>
    <p:sldId id="316" r:id="rId7"/>
    <p:sldId id="317" r:id="rId8"/>
    <p:sldId id="319" r:id="rId9"/>
    <p:sldId id="318" r:id="rId10"/>
    <p:sldId id="286" r:id="rId11"/>
    <p:sldId id="320" r:id="rId12"/>
    <p:sldId id="321" r:id="rId13"/>
    <p:sldId id="329" r:id="rId14"/>
    <p:sldId id="332" r:id="rId15"/>
    <p:sldId id="323" r:id="rId16"/>
    <p:sldId id="333" r:id="rId17"/>
    <p:sldId id="324" r:id="rId18"/>
    <p:sldId id="334" r:id="rId19"/>
    <p:sldId id="326" r:id="rId20"/>
    <p:sldId id="325" r:id="rId21"/>
    <p:sldId id="32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8C09"/>
    <a:srgbClr val="43467B"/>
    <a:srgbClr val="66EE66"/>
    <a:srgbClr val="95BDBF"/>
    <a:srgbClr val="87175F"/>
    <a:srgbClr val="EEEEEE"/>
    <a:srgbClr val="EEC621"/>
    <a:srgbClr val="AEA422"/>
    <a:srgbClr val="F69E1D"/>
    <a:srgbClr val="E19E6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070" autoAdjust="0"/>
  </p:normalViewPr>
  <p:slideViewPr>
    <p:cSldViewPr>
      <p:cViewPr varScale="1">
        <p:scale>
          <a:sx n="108" d="100"/>
          <a:sy n="108" d="100"/>
        </p:scale>
        <p:origin x="714" y="10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0" d="100"/>
          <a:sy n="60" d="100"/>
        </p:scale>
        <p:origin x="3187" y="3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464472-DAE5-4012-9A5A-CB432293B4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Tw Cen MT" panose="020B0602020104020603" pitchFamily="34" charset="0"/>
            </a:endParaRPr>
          </a:p>
        </p:txBody>
      </p:sp>
      <p:sp>
        <p:nvSpPr>
          <p:cNvPr id="3" name="Date Placeholder 2">
            <a:extLst>
              <a:ext uri="{FF2B5EF4-FFF2-40B4-BE49-F238E27FC236}">
                <a16:creationId xmlns:a16="http://schemas.microsoft.com/office/drawing/2014/main" id="{0586DB41-0314-4E22-8F5A-547FA67B06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233E32-5603-440A-ACDD-7442C88C5FED}" type="datetimeFigureOut">
              <a:rPr lang="en-US" smtClean="0">
                <a:latin typeface="Tw Cen MT" panose="020B0602020104020603" pitchFamily="34" charset="0"/>
              </a:rPr>
              <a:t>8/4/2022</a:t>
            </a:fld>
            <a:endParaRPr lang="en-US" dirty="0">
              <a:latin typeface="Tw Cen MT" panose="020B0602020104020603" pitchFamily="34" charset="0"/>
            </a:endParaRPr>
          </a:p>
        </p:txBody>
      </p:sp>
      <p:sp>
        <p:nvSpPr>
          <p:cNvPr id="4" name="Footer Placeholder 3">
            <a:extLst>
              <a:ext uri="{FF2B5EF4-FFF2-40B4-BE49-F238E27FC236}">
                <a16:creationId xmlns:a16="http://schemas.microsoft.com/office/drawing/2014/main" id="{D563188E-D235-4A3B-823C-E0E10F336C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Tw Cen MT" panose="020B0602020104020603" pitchFamily="34" charset="0"/>
            </a:endParaRPr>
          </a:p>
        </p:txBody>
      </p:sp>
      <p:sp>
        <p:nvSpPr>
          <p:cNvPr id="5" name="Slide Number Placeholder 4">
            <a:extLst>
              <a:ext uri="{FF2B5EF4-FFF2-40B4-BE49-F238E27FC236}">
                <a16:creationId xmlns:a16="http://schemas.microsoft.com/office/drawing/2014/main" id="{04D3A68C-A1CC-4704-8503-01E13B0AED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BB1589-0F8A-400D-AEF4-57688446A2F5}" type="slidenum">
              <a:rPr lang="en-US" smtClean="0">
                <a:latin typeface="Tw Cen MT" panose="020B0602020104020603" pitchFamily="34" charset="0"/>
              </a:rPr>
              <a:t>‹#›</a:t>
            </a:fld>
            <a:endParaRPr lang="en-US" dirty="0">
              <a:latin typeface="Tw Cen MT" panose="020B0602020104020603" pitchFamily="34" charset="0"/>
            </a:endParaRPr>
          </a:p>
        </p:txBody>
      </p:sp>
    </p:spTree>
    <p:extLst>
      <p:ext uri="{BB962C8B-B14F-4D97-AF65-F5344CB8AC3E}">
        <p14:creationId xmlns:p14="http://schemas.microsoft.com/office/powerpoint/2010/main" val="2821910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w Cen MT" panose="020B0602020104020603" pitchFamily="34" charset="0"/>
              </a:defRPr>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w Cen MT" panose="020B0602020104020603" pitchFamily="34" charset="0"/>
              </a:defRPr>
            </a:lvl1pPr>
          </a:lstStyle>
          <a:p>
            <a:fld id="{AF4A386A-BFE4-4655-9801-CBB04655F27A}" type="datetimeFigureOut">
              <a:rPr lang="en-US" noProof="0" smtClean="0"/>
              <a:pPr/>
              <a:t>8/4/2022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w Cen MT" panose="020B0602020104020603" pitchFamily="34" charset="0"/>
              </a:defRPr>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w Cen MT" panose="020B0602020104020603" pitchFamily="34" charset="0"/>
              </a:defRPr>
            </a:lvl1pPr>
          </a:lstStyle>
          <a:p>
            <a:fld id="{DAE5FABD-26C8-4F74-B1E3-45BC91BC9D7B}" type="slidenum">
              <a:rPr lang="en-US" noProof="0" smtClean="0"/>
              <a:pPr/>
              <a:t>‹#›</a:t>
            </a:fld>
            <a:endParaRPr lang="en-US" noProof="0" dirty="0"/>
          </a:p>
        </p:txBody>
      </p:sp>
    </p:spTree>
    <p:extLst>
      <p:ext uri="{BB962C8B-B14F-4D97-AF65-F5344CB8AC3E}">
        <p14:creationId xmlns:p14="http://schemas.microsoft.com/office/powerpoint/2010/main" val="2507753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w Cen MT" panose="020B0602020104020603" pitchFamily="34" charset="0"/>
        <a:ea typeface="+mn-ea"/>
        <a:cs typeface="+mn-cs"/>
      </a:defRPr>
    </a:lvl1pPr>
    <a:lvl2pPr marL="457200" algn="l" defTabSz="914400" rtl="0" eaLnBrk="1" latinLnBrk="0" hangingPunct="1">
      <a:defRPr sz="1200" kern="1200">
        <a:solidFill>
          <a:schemeClr val="tx1"/>
        </a:solidFill>
        <a:latin typeface="Tw Cen MT" panose="020B0602020104020603" pitchFamily="34" charset="0"/>
        <a:ea typeface="+mn-ea"/>
        <a:cs typeface="+mn-cs"/>
      </a:defRPr>
    </a:lvl2pPr>
    <a:lvl3pPr marL="914400" algn="l" defTabSz="914400" rtl="0" eaLnBrk="1" latinLnBrk="0" hangingPunct="1">
      <a:defRPr sz="1200" kern="1200">
        <a:solidFill>
          <a:schemeClr val="tx1"/>
        </a:solidFill>
        <a:latin typeface="Tw Cen MT" panose="020B0602020104020603" pitchFamily="34" charset="0"/>
        <a:ea typeface="+mn-ea"/>
        <a:cs typeface="+mn-cs"/>
      </a:defRPr>
    </a:lvl3pPr>
    <a:lvl4pPr marL="1371600" algn="l" defTabSz="914400" rtl="0" eaLnBrk="1" latinLnBrk="0" hangingPunct="1">
      <a:defRPr sz="1200" kern="1200">
        <a:solidFill>
          <a:schemeClr val="tx1"/>
        </a:solidFill>
        <a:latin typeface="Tw Cen MT" panose="020B0602020104020603" pitchFamily="34" charset="0"/>
        <a:ea typeface="+mn-ea"/>
        <a:cs typeface="+mn-cs"/>
      </a:defRPr>
    </a:lvl4pPr>
    <a:lvl5pPr marL="1828800" algn="l" defTabSz="914400" rtl="0" eaLnBrk="1" latinLnBrk="0" hangingPunct="1">
      <a:defRPr sz="1200" kern="1200">
        <a:solidFill>
          <a:schemeClr val="tx1"/>
        </a:solidFill>
        <a:latin typeface="Tw Cen MT" panose="020B06020201040206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a:t>
            </a:fld>
            <a:endParaRPr lang="en-US" noProof="0" dirty="0"/>
          </a:p>
        </p:txBody>
      </p:sp>
    </p:spTree>
    <p:extLst>
      <p:ext uri="{BB962C8B-B14F-4D97-AF65-F5344CB8AC3E}">
        <p14:creationId xmlns:p14="http://schemas.microsoft.com/office/powerpoint/2010/main" val="3147987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7</a:t>
            </a:fld>
            <a:endParaRPr lang="en-US" noProof="0" dirty="0"/>
          </a:p>
        </p:txBody>
      </p:sp>
    </p:spTree>
    <p:extLst>
      <p:ext uri="{BB962C8B-B14F-4D97-AF65-F5344CB8AC3E}">
        <p14:creationId xmlns:p14="http://schemas.microsoft.com/office/powerpoint/2010/main" val="1935294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DeepYellow">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2625404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21552918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_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542597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_sea gree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1488657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_Oran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149718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_Pin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323754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_Light 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1176658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536208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_Blue_Triangle patch 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05BCA9F-FC20-461D-9118-7EC2AC28D050}"/>
              </a:ext>
              <a:ext uri="{C183D7F6-B498-43B3-948B-1728B52AA6E4}">
                <adec:decorative xmlns:adec="http://schemas.microsoft.com/office/drawing/2017/decorative" val="1"/>
              </a:ext>
            </a:extLst>
          </p:cNvPr>
          <p:cNvSpPr/>
          <p:nvPr userDrawn="1"/>
        </p:nvSpPr>
        <p:spPr>
          <a:xfrm>
            <a:off x="3175958" y="0"/>
            <a:ext cx="9016043" cy="6858000"/>
          </a:xfrm>
          <a:custGeom>
            <a:avLst/>
            <a:gdLst>
              <a:gd name="connsiteX0" fmla="*/ 5153328 w 9016043"/>
              <a:gd name="connsiteY0" fmla="*/ 0 h 6858000"/>
              <a:gd name="connsiteX1" fmla="*/ 9016043 w 9016043"/>
              <a:gd name="connsiteY1" fmla="*/ 0 h 6858000"/>
              <a:gd name="connsiteX2" fmla="*/ 9016043 w 9016043"/>
              <a:gd name="connsiteY2" fmla="*/ 6858000 h 6858000"/>
              <a:gd name="connsiteX3" fmla="*/ 0 w 9016043"/>
              <a:gd name="connsiteY3" fmla="*/ 6858000 h 6858000"/>
              <a:gd name="connsiteX4" fmla="*/ 5153328 w 9016043"/>
              <a:gd name="connsiteY4" fmla="*/ 68183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6043" h="6858000">
                <a:moveTo>
                  <a:pt x="5153328" y="0"/>
                </a:moveTo>
                <a:lnTo>
                  <a:pt x="9016043" y="0"/>
                </a:lnTo>
                <a:lnTo>
                  <a:pt x="9016043" y="6858000"/>
                </a:lnTo>
                <a:lnTo>
                  <a:pt x="0" y="6858000"/>
                </a:lnTo>
                <a:lnTo>
                  <a:pt x="5153328" y="68183"/>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0409251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8F869F17-9BF3-4974-956D-0CBCD60BA35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14213777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A654DBB0-1027-4E5D-B635-00F2F173A24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33771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_DeepYellow">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13920827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whit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334001" y="112976"/>
            <a:ext cx="6858000" cy="6745024"/>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Text Placeholder 16">
            <a:extLst>
              <a:ext uri="{FF2B5EF4-FFF2-40B4-BE49-F238E27FC236}">
                <a16:creationId xmlns:a16="http://schemas.microsoft.com/office/drawing/2014/main" id="{E59725C5-1168-4A5F-B420-8E0562019687}"/>
              </a:ext>
            </a:extLst>
          </p:cNvPr>
          <p:cNvSpPr>
            <a:spLocks noGrp="1"/>
          </p:cNvSpPr>
          <p:nvPr>
            <p:ph type="body" sz="quarter" idx="19" hasCustomPrompt="1"/>
          </p:nvPr>
        </p:nvSpPr>
        <p:spPr>
          <a:xfrm rot="5400000">
            <a:off x="5238089" y="208890"/>
            <a:ext cx="6745024" cy="6553200"/>
          </a:xfrm>
          <a:gradFill flip="none" rotWithShape="1">
            <a:gsLst>
              <a:gs pos="0">
                <a:schemeClr val="bg1"/>
              </a:gs>
              <a:gs pos="82000">
                <a:schemeClr val="bg1">
                  <a:alpha val="0"/>
                </a:schemeClr>
              </a:gs>
            </a:gsLst>
            <a:lin ang="16200000" scaled="1"/>
            <a:tileRect/>
          </a:gradFill>
          <a:effectLst/>
        </p:spPr>
        <p:txBody>
          <a:bodyPr/>
          <a:lstStyle>
            <a:lvl1pPr marL="0" indent="0">
              <a:buNone/>
              <a:defRPr>
                <a:solidFill>
                  <a:schemeClr val="tx1">
                    <a:alpha val="0"/>
                  </a:schemeClr>
                </a:solidFill>
              </a:defRPr>
            </a:lvl1pPr>
          </a:lstStyle>
          <a:p>
            <a:pPr lvl="0"/>
            <a:r>
              <a:rPr lang="en-US" noProof="0"/>
              <a:t>I</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6" name="Slide Number Placeholder 5">
            <a:extLst>
              <a:ext uri="{FF2B5EF4-FFF2-40B4-BE49-F238E27FC236}">
                <a16:creationId xmlns:a16="http://schemas.microsoft.com/office/drawing/2014/main" id="{7532AFA8-ADE4-4C3E-AF0A-235C724999F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477211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guide id="3" pos="43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Content and half horizontal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11094718" cy="1757126"/>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709677"/>
            <a:ext cx="11094717" cy="1500876"/>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4232B29A-2701-4A73-83CF-09E0AB1B2DD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9464107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Content and half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5775959" cy="3543552"/>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6553200" y="2667001"/>
            <a:ext cx="5090157" cy="3543552"/>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6A52166E-5DA9-4AA1-9355-E8DBFDD90AE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9640959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alf Image Title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617492"/>
            <a:ext cx="9890759"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Slide Number Placeholder 5">
            <a:extLst>
              <a:ext uri="{FF2B5EF4-FFF2-40B4-BE49-F238E27FC236}">
                <a16:creationId xmlns:a16="http://schemas.microsoft.com/office/drawing/2014/main" id="{E9FF8476-DF8C-4276-8CF6-44BC91B88C2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27005339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11099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p:nvPr>
        </p:nvSpPr>
        <p:spPr>
          <a:xfrm>
            <a:off x="6446520"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Slide Number Placeholder 5">
            <a:extLst>
              <a:ext uri="{FF2B5EF4-FFF2-40B4-BE49-F238E27FC236}">
                <a16:creationId xmlns:a16="http://schemas.microsoft.com/office/drawing/2014/main" id="{FC5AD12C-F7F6-431D-ABA4-F7E37CACEA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900304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1721698" y="3735622"/>
            <a:ext cx="5013960" cy="2408917"/>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Text Placeholder 16">
            <a:extLst>
              <a:ext uri="{FF2B5EF4-FFF2-40B4-BE49-F238E27FC236}">
                <a16:creationId xmlns:a16="http://schemas.microsoft.com/office/drawing/2014/main" id="{38376498-C218-4EDB-8416-A59802EF2018}"/>
              </a:ext>
              <a:ext uri="{C183D7F6-B498-43B3-948B-1728B52AA6E4}">
                <adec:decorative xmlns:adec="http://schemas.microsoft.com/office/drawing/2017/decorative" val="1"/>
              </a:ext>
            </a:extLst>
          </p:cNvPr>
          <p:cNvSpPr>
            <a:spLocks noGrp="1"/>
          </p:cNvSpPr>
          <p:nvPr>
            <p:ph type="body" sz="quarter" idx="20" hasCustomPrompt="1"/>
          </p:nvPr>
        </p:nvSpPr>
        <p:spPr>
          <a:xfrm>
            <a:off x="7239000" y="1981199"/>
            <a:ext cx="4389542" cy="4163339"/>
          </a:xfrm>
          <a:solidFill>
            <a:schemeClr val="bg1"/>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hasCustomPrompt="1"/>
          </p:nvPr>
        </p:nvSpPr>
        <p:spPr>
          <a:xfrm>
            <a:off x="7589520" y="2286000"/>
            <a:ext cx="3688080" cy="3581400"/>
          </a:xfrm>
        </p:spPr>
        <p:txBody>
          <a:bodyPr lIns="91440" rIns="91440">
            <a:normAutofit/>
          </a:bodyPr>
          <a:lstStyle>
            <a:lvl1pPr marL="0" indent="0">
              <a:lnSpc>
                <a:spcPct val="100000"/>
              </a:lnSpc>
              <a:spcBef>
                <a:spcPts val="0"/>
              </a:spcBef>
              <a:spcAft>
                <a:spcPts val="0"/>
              </a:spcAft>
              <a:buNone/>
              <a:defRPr sz="3200">
                <a:solidFill>
                  <a:schemeClr val="accent2"/>
                </a:solidFill>
              </a:defRPr>
            </a:lvl1pPr>
            <a:lvl2pPr>
              <a:defRPr sz="1600"/>
            </a:lvl2pPr>
            <a:lvl3pPr>
              <a:defRPr sz="1400"/>
            </a:lvl3pPr>
            <a:lvl4pPr>
              <a:defRPr sz="1200"/>
            </a:lvl4pPr>
            <a:lvl5pPr>
              <a:defRPr sz="1200"/>
            </a:lvl5pPr>
          </a:lstStyle>
          <a:p>
            <a:pPr lvl="0"/>
            <a:r>
              <a:rPr lang="en-US" noProof="0"/>
              <a:t>Important Content</a:t>
            </a:r>
          </a:p>
        </p:txBody>
      </p:sp>
      <p:sp>
        <p:nvSpPr>
          <p:cNvPr id="8" name="Picture Placeholder 7">
            <a:extLst>
              <a:ext uri="{FF2B5EF4-FFF2-40B4-BE49-F238E27FC236}">
                <a16:creationId xmlns:a16="http://schemas.microsoft.com/office/drawing/2014/main" id="{1EC81B64-070E-43F3-BCB5-833AB965D638}"/>
              </a:ext>
              <a:ext uri="{C183D7F6-B498-43B3-948B-1728B52AA6E4}">
                <adec:decorative xmlns:adec="http://schemas.microsoft.com/office/drawing/2017/decorative" val="1"/>
              </a:ext>
            </a:extLst>
          </p:cNvPr>
          <p:cNvSpPr>
            <a:spLocks noGrp="1"/>
          </p:cNvSpPr>
          <p:nvPr>
            <p:ph type="pic" sz="quarter" idx="21" hasCustomPrompt="1"/>
          </p:nvPr>
        </p:nvSpPr>
        <p:spPr>
          <a:xfrm>
            <a:off x="548944" y="3717925"/>
            <a:ext cx="914400" cy="930275"/>
          </a:xfrm>
        </p:spPr>
        <p:txBody>
          <a:bodyPr anchor="ctr"/>
          <a:lstStyle>
            <a:lvl1pPr marL="0" indent="0" algn="ctr">
              <a:buNone/>
              <a:defRPr/>
            </a:lvl1pPr>
          </a:lstStyle>
          <a:p>
            <a:r>
              <a:rPr lang="en-US" noProof="0" dirty="0"/>
              <a:t>Icon</a:t>
            </a:r>
          </a:p>
        </p:txBody>
      </p:sp>
      <p:sp>
        <p:nvSpPr>
          <p:cNvPr id="15" name="Slide Number Placeholder 5">
            <a:extLst>
              <a:ext uri="{FF2B5EF4-FFF2-40B4-BE49-F238E27FC236}">
                <a16:creationId xmlns:a16="http://schemas.microsoft.com/office/drawing/2014/main" id="{8D5893EC-1256-429B-9581-379342C2368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6664319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alf Image Multiple images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7315200" y="4176259"/>
            <a:ext cx="4343400" cy="1968280"/>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4" name="Picture Placeholder 8">
            <a:extLst>
              <a:ext uri="{FF2B5EF4-FFF2-40B4-BE49-F238E27FC236}">
                <a16:creationId xmlns:a16="http://schemas.microsoft.com/office/drawing/2014/main" id="{96DE17A8-F4B7-4571-A6E8-FD28BA425B19}"/>
              </a:ext>
              <a:ext uri="{C183D7F6-B498-43B3-948B-1728B52AA6E4}">
                <adec:decorative xmlns:adec="http://schemas.microsoft.com/office/drawing/2017/decorative" val="1"/>
              </a:ext>
            </a:extLst>
          </p:cNvPr>
          <p:cNvSpPr>
            <a:spLocks noGrp="1"/>
          </p:cNvSpPr>
          <p:nvPr>
            <p:ph type="pic" sz="quarter" idx="19" hasCustomPrompt="1"/>
          </p:nvPr>
        </p:nvSpPr>
        <p:spPr>
          <a:xfrm>
            <a:off x="542834" y="1066801"/>
            <a:ext cx="3505199" cy="50777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5" name="Picture Placeholder 8">
            <a:extLst>
              <a:ext uri="{FF2B5EF4-FFF2-40B4-BE49-F238E27FC236}">
                <a16:creationId xmlns:a16="http://schemas.microsoft.com/office/drawing/2014/main" id="{9D9A0502-98A2-467D-BE1C-CE8391C73BF4}"/>
              </a:ext>
              <a:ext uri="{C183D7F6-B498-43B3-948B-1728B52AA6E4}">
                <adec:decorative xmlns:adec="http://schemas.microsoft.com/office/drawing/2017/decorative" val="1"/>
              </a:ext>
            </a:extLst>
          </p:cNvPr>
          <p:cNvSpPr>
            <a:spLocks noGrp="1"/>
          </p:cNvSpPr>
          <p:nvPr>
            <p:ph type="pic" sz="quarter" idx="20" hasCustomPrompt="1"/>
          </p:nvPr>
        </p:nvSpPr>
        <p:spPr>
          <a:xfrm>
            <a:off x="4191000" y="4343400"/>
            <a:ext cx="2743200" cy="18011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6" name="Picture Placeholder 8">
            <a:extLst>
              <a:ext uri="{FF2B5EF4-FFF2-40B4-BE49-F238E27FC236}">
                <a16:creationId xmlns:a16="http://schemas.microsoft.com/office/drawing/2014/main" id="{8298DB4E-3B92-4CA4-852A-9F647E7219A4}"/>
              </a:ext>
              <a:ext uri="{C183D7F6-B498-43B3-948B-1728B52AA6E4}">
                <adec:decorative xmlns:adec="http://schemas.microsoft.com/office/drawing/2017/decorative" val="1"/>
              </a:ext>
            </a:extLst>
          </p:cNvPr>
          <p:cNvSpPr>
            <a:spLocks noGrp="1"/>
          </p:cNvSpPr>
          <p:nvPr>
            <p:ph type="pic" sz="quarter" idx="21" hasCustomPrompt="1"/>
          </p:nvPr>
        </p:nvSpPr>
        <p:spPr>
          <a:xfrm>
            <a:off x="4191000" y="1066801"/>
            <a:ext cx="2743200" cy="3126023"/>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2E528B4D-15E8-4161-96F7-75D0217AD20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26942956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Image with Top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6745024"/>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Slide Number Placeholder 5">
            <a:extLst>
              <a:ext uri="{FF2B5EF4-FFF2-40B4-BE49-F238E27FC236}">
                <a16:creationId xmlns:a16="http://schemas.microsoft.com/office/drawing/2014/main" id="{7C67066A-9B9E-468B-97C6-94BF615FA94E}"/>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A82AF7E6-6C19-4A41-BFA5-44C4F2A371E9}"/>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3111247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7" name="Slide Number Placeholder 5">
            <a:extLst>
              <a:ext uri="{FF2B5EF4-FFF2-40B4-BE49-F238E27FC236}">
                <a16:creationId xmlns:a16="http://schemas.microsoft.com/office/drawing/2014/main" id="{9FC59837-0A86-4467-BB38-E2AC882F31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78857779-E765-4EC2-825C-B8E41285A0C7}"/>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10046070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7261801" y="1189969"/>
            <a:ext cx="4389542" cy="4677431"/>
          </a:xfrm>
          <a:solidFill>
            <a:schemeClr val="bg1">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7612321" y="1494770"/>
            <a:ext cx="3688080" cy="3915430"/>
          </a:xfrm>
        </p:spPr>
        <p:txBody>
          <a:bodyPr lIns="91440" rIns="91440">
            <a:normAutofit/>
          </a:bodyPr>
          <a:lstStyle>
            <a:lvl1pPr marL="0" indent="0">
              <a:lnSpc>
                <a:spcPct val="100000"/>
              </a:lnSpc>
              <a:spcBef>
                <a:spcPts val="0"/>
              </a:spcBef>
              <a:spcAft>
                <a:spcPts val="0"/>
              </a:spcAft>
              <a:buNone/>
              <a:defRPr sz="3200"/>
            </a:lvl1pPr>
            <a:lvl2pPr>
              <a:defRPr sz="1600"/>
            </a:lvl2pPr>
            <a:lvl3pPr>
              <a:defRPr sz="1400"/>
            </a:lvl3pPr>
            <a:lvl4pPr>
              <a:defRPr sz="1200"/>
            </a:lvl4pPr>
            <a:lvl5pPr>
              <a:defRPr sz="1200"/>
            </a:lvl5pPr>
          </a:lstStyle>
          <a:p>
            <a:pPr lvl="0"/>
            <a:r>
              <a:rPr lang="en-US" dirty="0"/>
              <a:t>Important Content</a:t>
            </a:r>
            <a:endParaRPr lang="en-GB" dirty="0"/>
          </a:p>
        </p:txBody>
      </p:sp>
      <p:sp>
        <p:nvSpPr>
          <p:cNvPr id="10" name="Slide Number Placeholder 5">
            <a:extLst>
              <a:ext uri="{FF2B5EF4-FFF2-40B4-BE49-F238E27FC236}">
                <a16:creationId xmlns:a16="http://schemas.microsoft.com/office/drawing/2014/main" id="{5AE16EF6-8987-4193-B346-1BEA14401C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5E2D4840-4EB5-4438-9A16-D0006A68A19E}"/>
              </a:ext>
            </a:extLst>
          </p:cNvPr>
          <p:cNvSpPr>
            <a:spLocks noGrp="1"/>
          </p:cNvSpPr>
          <p:nvPr>
            <p:ph type="title"/>
          </p:nvPr>
        </p:nvSpPr>
        <p:spPr>
          <a:xfrm>
            <a:off x="548640" y="548640"/>
            <a:ext cx="11106150" cy="641329"/>
          </a:xfrm>
        </p:spPr>
        <p:txBody>
          <a:bodyPr/>
          <a:lstStyle/>
          <a:p>
            <a:r>
              <a:rPr lang="en-US"/>
              <a:t>Click to edit Master title style</a:t>
            </a:r>
          </a:p>
        </p:txBody>
      </p:sp>
    </p:spTree>
    <p:extLst>
      <p:ext uri="{BB962C8B-B14F-4D97-AF65-F5344CB8AC3E}">
        <p14:creationId xmlns:p14="http://schemas.microsoft.com/office/powerpoint/2010/main" val="169147065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_DeepYellow">
    <p:spTree>
      <p:nvGrpSpPr>
        <p:cNvPr id="1" name=""/>
        <p:cNvGrpSpPr/>
        <p:nvPr/>
      </p:nvGrpSpPr>
      <p:grpSpPr>
        <a:xfrm>
          <a:off x="0" y="0"/>
          <a:ext cx="0" cy="0"/>
          <a:chOff x="0" y="0"/>
          <a:chExt cx="0" cy="0"/>
        </a:xfrm>
      </p:grpSpPr>
      <p:sp>
        <p:nvSpPr>
          <p:cNvPr id="11" name="Text Placeholder 16">
            <a:extLst>
              <a:ext uri="{FF2B5EF4-FFF2-40B4-BE49-F238E27FC236}">
                <a16:creationId xmlns:a16="http://schemas.microsoft.com/office/drawing/2014/main" id="{50D09E5B-B146-4D08-82EC-846DD89B0B87}"/>
              </a:ext>
              <a:ext uri="{C183D7F6-B498-43B3-948B-1728B52AA6E4}">
                <adec:decorative xmlns:adec="http://schemas.microsoft.com/office/drawing/2017/decorative" val="1"/>
              </a:ext>
            </a:extLst>
          </p:cNvPr>
          <p:cNvSpPr>
            <a:spLocks noGrp="1"/>
          </p:cNvSpPr>
          <p:nvPr>
            <p:ph type="body" sz="quarter" idx="16" hasCustomPrompt="1"/>
          </p:nvPr>
        </p:nvSpPr>
        <p:spPr>
          <a:xfrm>
            <a:off x="660462" y="0"/>
            <a:ext cx="9931338" cy="6823040"/>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2" name="Text Placeholder 16">
            <a:extLst>
              <a:ext uri="{FF2B5EF4-FFF2-40B4-BE49-F238E27FC236}">
                <a16:creationId xmlns:a16="http://schemas.microsoft.com/office/drawing/2014/main" id="{88940597-2E9A-4141-B2D0-C488487F11D7}"/>
              </a:ext>
              <a:ext uri="{C183D7F6-B498-43B3-948B-1728B52AA6E4}">
                <adec:decorative xmlns:adec="http://schemas.microsoft.com/office/drawing/2017/decorative" val="1"/>
              </a:ext>
            </a:extLst>
          </p:cNvPr>
          <p:cNvSpPr>
            <a:spLocks noGrp="1"/>
          </p:cNvSpPr>
          <p:nvPr>
            <p:ph type="body" sz="quarter" idx="17" hasCustomPrompt="1"/>
          </p:nvPr>
        </p:nvSpPr>
        <p:spPr>
          <a:xfrm>
            <a:off x="533400" y="0"/>
            <a:ext cx="50863"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990600" y="609600"/>
            <a:ext cx="7429500" cy="56388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95400" y="1905000"/>
            <a:ext cx="5864382" cy="22752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295400" y="4297679"/>
            <a:ext cx="407258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13" name="Text Placeholder 16">
            <a:extLst>
              <a:ext uri="{FF2B5EF4-FFF2-40B4-BE49-F238E27FC236}">
                <a16:creationId xmlns:a16="http://schemas.microsoft.com/office/drawing/2014/main" id="{EA44EEDB-C599-41AA-9D84-D53811C28804}"/>
              </a:ext>
              <a:ext uri="{C183D7F6-B498-43B3-948B-1728B52AA6E4}">
                <adec:decorative xmlns:adec="http://schemas.microsoft.com/office/drawing/2017/decorative" val="1"/>
              </a:ext>
            </a:extLst>
          </p:cNvPr>
          <p:cNvSpPr>
            <a:spLocks noGrp="1"/>
          </p:cNvSpPr>
          <p:nvPr>
            <p:ph type="body" sz="quarter" idx="18" hasCustomPrompt="1"/>
          </p:nvPr>
        </p:nvSpPr>
        <p:spPr>
          <a:xfrm>
            <a:off x="450896"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4" name="Text Placeholder 16">
            <a:extLst>
              <a:ext uri="{FF2B5EF4-FFF2-40B4-BE49-F238E27FC236}">
                <a16:creationId xmlns:a16="http://schemas.microsoft.com/office/drawing/2014/main" id="{FE574478-76DE-4613-8FBD-36B353081849}"/>
              </a:ext>
              <a:ext uri="{C183D7F6-B498-43B3-948B-1728B52AA6E4}">
                <adec:decorative xmlns:adec="http://schemas.microsoft.com/office/drawing/2017/decorative" val="1"/>
              </a:ext>
            </a:extLst>
          </p:cNvPr>
          <p:cNvSpPr>
            <a:spLocks noGrp="1"/>
          </p:cNvSpPr>
          <p:nvPr>
            <p:ph type="body" sz="quarter" idx="19" hasCustomPrompt="1"/>
          </p:nvPr>
        </p:nvSpPr>
        <p:spPr>
          <a:xfrm>
            <a:off x="368391"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Tree>
    <p:extLst>
      <p:ext uri="{BB962C8B-B14F-4D97-AF65-F5344CB8AC3E}">
        <p14:creationId xmlns:p14="http://schemas.microsoft.com/office/powerpoint/2010/main" val="36956533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552269" y="1189969"/>
            <a:ext cx="4389542" cy="4677431"/>
          </a:xfrm>
          <a:solidFill>
            <a:schemeClr val="accent2">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902789" y="1494770"/>
            <a:ext cx="3688080" cy="3915430"/>
          </a:xfrm>
        </p:spPr>
        <p:txBody>
          <a:bodyPr lIns="91440" rIns="91440">
            <a:normAutofit/>
          </a:bodyPr>
          <a:lstStyle>
            <a:lvl1pPr marL="0" indent="0">
              <a:lnSpc>
                <a:spcPct val="100000"/>
              </a:lnSpc>
              <a:spcBef>
                <a:spcPts val="0"/>
              </a:spcBef>
              <a:spcAft>
                <a:spcPts val="0"/>
              </a:spcAft>
              <a:buNone/>
              <a:defRPr sz="3200">
                <a:solidFill>
                  <a:schemeClr val="bg1"/>
                </a:solidFill>
              </a:defRPr>
            </a:lvl1pPr>
            <a:lvl2pPr>
              <a:defRPr sz="1600"/>
            </a:lvl2pPr>
            <a:lvl3pPr>
              <a:defRPr sz="1400"/>
            </a:lvl3pPr>
            <a:lvl4pPr>
              <a:defRPr sz="1200"/>
            </a:lvl4pPr>
            <a:lvl5pPr>
              <a:defRPr sz="1200"/>
            </a:lvl5pPr>
          </a:lstStyle>
          <a:p>
            <a:pPr lvl="0"/>
            <a:r>
              <a:rPr lang="en-US" noProof="0"/>
              <a:t>Important Content</a:t>
            </a:r>
          </a:p>
        </p:txBody>
      </p:sp>
      <p:sp>
        <p:nvSpPr>
          <p:cNvPr id="10" name="Slide Number Placeholder 5">
            <a:extLst>
              <a:ext uri="{FF2B5EF4-FFF2-40B4-BE49-F238E27FC236}">
                <a16:creationId xmlns:a16="http://schemas.microsoft.com/office/drawing/2014/main" id="{1AC89BA5-7D71-4838-92DC-A9DD44EC0557}"/>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75614DBA-0879-4C83-B4B4-EECB085A204E}"/>
              </a:ext>
            </a:extLst>
          </p:cNvPr>
          <p:cNvSpPr>
            <a:spLocks noGrp="1"/>
          </p:cNvSpPr>
          <p:nvPr>
            <p:ph type="title"/>
          </p:nvPr>
        </p:nvSpPr>
        <p:spPr>
          <a:xfrm>
            <a:off x="548640" y="548640"/>
            <a:ext cx="11106150" cy="441960"/>
          </a:xfrm>
        </p:spPr>
        <p:txBody>
          <a:bodyPr/>
          <a:lstStyle/>
          <a:p>
            <a:r>
              <a:rPr lang="en-US"/>
              <a:t>Click to edit Master title style</a:t>
            </a:r>
          </a:p>
        </p:txBody>
      </p:sp>
    </p:spTree>
    <p:extLst>
      <p:ext uri="{BB962C8B-B14F-4D97-AF65-F5344CB8AC3E}">
        <p14:creationId xmlns:p14="http://schemas.microsoft.com/office/powerpoint/2010/main" val="121976815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5090157" cy="424732"/>
          </a:xfrm>
          <a:noFill/>
        </p:spPr>
        <p:txBody>
          <a:bodyPr wrap="square" lIns="91440" rIns="91440">
            <a:sp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6527803"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6527803" y="3429000"/>
            <a:ext cx="5090157" cy="424732"/>
          </a:xfrm>
          <a:noFill/>
        </p:spPr>
        <p:txBody>
          <a:bodyPr wrap="square" lIns="91440" rIns="91440">
            <a:spAutoFit/>
          </a:bodyPr>
          <a:lstStyle>
            <a:lvl1pPr marL="0" indent="0">
              <a:buNone/>
              <a:defRPr sz="2400" b="1">
                <a:solidFill>
                  <a:schemeClr val="accent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6527803" y="2423061"/>
            <a:ext cx="711197" cy="723544"/>
          </a:xfrm>
        </p:spPr>
        <p:txBody>
          <a:bodyPr anchor="ctr"/>
          <a:lstStyle>
            <a:lvl1pPr marL="0" indent="0" algn="ctr">
              <a:buNone/>
              <a:defRPr/>
            </a:lvl1pPr>
          </a:lstStyle>
          <a:p>
            <a:r>
              <a:rPr lang="en-US" noProof="0" dirty="0"/>
              <a:t>Icon</a:t>
            </a:r>
          </a:p>
        </p:txBody>
      </p:sp>
      <p:sp>
        <p:nvSpPr>
          <p:cNvPr id="17" name="Slide Number Placeholder 5">
            <a:extLst>
              <a:ext uri="{FF2B5EF4-FFF2-40B4-BE49-F238E27FC236}">
                <a16:creationId xmlns:a16="http://schemas.microsoft.com/office/drawing/2014/main" id="{C94646A1-59D8-49D7-B0E1-B7771AB22D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9806680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435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4358640" y="3429000"/>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4358640" y="2423061"/>
            <a:ext cx="711197" cy="723544"/>
          </a:xfrm>
        </p:spPr>
        <p:txBody>
          <a:bodyPr anchor="ctr"/>
          <a:lstStyle>
            <a:lvl1pPr marL="0" indent="0" algn="ctr">
              <a:buNone/>
              <a:defRPr/>
            </a:lvl1pPr>
          </a:lstStyle>
          <a:p>
            <a:r>
              <a:rPr lang="en-US" noProof="0" dirty="0"/>
              <a:t>Icon</a:t>
            </a:r>
          </a:p>
        </p:txBody>
      </p:sp>
      <p:sp>
        <p:nvSpPr>
          <p:cNvPr id="16" name="Content Placeholder 6">
            <a:extLst>
              <a:ext uri="{FF2B5EF4-FFF2-40B4-BE49-F238E27FC236}">
                <a16:creationId xmlns:a16="http://schemas.microsoft.com/office/drawing/2014/main" id="{F4C1E55C-86D8-4053-9865-59D5B4F8A350}"/>
              </a:ext>
            </a:extLst>
          </p:cNvPr>
          <p:cNvSpPr>
            <a:spLocks noGrp="1"/>
          </p:cNvSpPr>
          <p:nvPr>
            <p:ph sz="quarter" idx="23"/>
          </p:nvPr>
        </p:nvSpPr>
        <p:spPr>
          <a:xfrm>
            <a:off x="816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3B68B60C-9D86-4961-A5CE-AB650CA3364D}"/>
              </a:ext>
            </a:extLst>
          </p:cNvPr>
          <p:cNvSpPr>
            <a:spLocks noGrp="1"/>
          </p:cNvSpPr>
          <p:nvPr>
            <p:ph type="body" sz="quarter" idx="24" hasCustomPrompt="1"/>
          </p:nvPr>
        </p:nvSpPr>
        <p:spPr>
          <a:xfrm>
            <a:off x="8168640" y="3429000"/>
            <a:ext cx="3474720" cy="424732"/>
          </a:xfrm>
          <a:noFill/>
        </p:spPr>
        <p:txBody>
          <a:bodyPr wrap="square" lIns="91440" rIns="91440">
            <a:noAutofit/>
          </a:bodyPr>
          <a:lstStyle>
            <a:lvl1pPr marL="0" indent="0">
              <a:buNone/>
              <a:defRPr sz="2400" b="1">
                <a:solidFill>
                  <a:schemeClr val="accent2"/>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AFE200E7-D3F0-41C3-92B0-E09677035AD0}"/>
              </a:ext>
              <a:ext uri="{C183D7F6-B498-43B3-948B-1728B52AA6E4}">
                <adec:decorative xmlns:adec="http://schemas.microsoft.com/office/drawing/2017/decorative" val="1"/>
              </a:ext>
            </a:extLst>
          </p:cNvPr>
          <p:cNvSpPr>
            <a:spLocks noGrp="1"/>
          </p:cNvSpPr>
          <p:nvPr>
            <p:ph type="pic" sz="quarter" idx="25" hasCustomPrompt="1"/>
          </p:nvPr>
        </p:nvSpPr>
        <p:spPr>
          <a:xfrm>
            <a:off x="8168336" y="2423061"/>
            <a:ext cx="711197" cy="723544"/>
          </a:xfrm>
        </p:spPr>
        <p:txBody>
          <a:bodyPr anchor="ctr"/>
          <a:lstStyle>
            <a:lvl1pPr marL="0" indent="0" algn="ctr">
              <a:buNone/>
              <a:defRPr/>
            </a:lvl1pPr>
          </a:lstStyle>
          <a:p>
            <a:r>
              <a:rPr lang="en-US" noProof="0" dirty="0"/>
              <a:t>Icon</a:t>
            </a:r>
          </a:p>
        </p:txBody>
      </p:sp>
      <p:sp>
        <p:nvSpPr>
          <p:cNvPr id="21" name="Slide Number Placeholder 5">
            <a:extLst>
              <a:ext uri="{FF2B5EF4-FFF2-40B4-BE49-F238E27FC236}">
                <a16:creationId xmlns:a16="http://schemas.microsoft.com/office/drawing/2014/main" id="{520633DF-6AFD-4B07-9AFD-09317A9CC68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566824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Icon Content 2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38400"/>
            <a:ext cx="5901458" cy="975260"/>
          </a:xfrm>
        </p:spPr>
        <p:txBody>
          <a:bodyPr lIns="91440" rIns="91440" anchor="ctr">
            <a:noAutofit/>
          </a:bodyPr>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4391622"/>
            <a:ext cx="5901458" cy="975260"/>
          </a:xfrm>
        </p:spPr>
        <p:txBody>
          <a:bodyPr lIns="91440" rIns="91440" anchor="ctr">
            <a:noAutofit/>
          </a:bodyPr>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4666886"/>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4517480"/>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86215740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Icon Content 3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23061"/>
            <a:ext cx="5901458" cy="1005939"/>
          </a:xfrm>
        </p:spPr>
        <p:txBody>
          <a:bodyPr lIns="91440" rIns="91440"/>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810000" cy="424732"/>
          </a:xfrm>
          <a:noFill/>
        </p:spPr>
        <p:txBody>
          <a:bodyPr wrap="square" lIns="91440" rIns="91440" anchor="ctr">
            <a:sp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3556396"/>
            <a:ext cx="5901458" cy="1005939"/>
          </a:xfrm>
        </p:spPr>
        <p:txBody>
          <a:bodyPr lIns="91440" rIns="91440"/>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3846999"/>
            <a:ext cx="3810000" cy="424732"/>
          </a:xfrm>
          <a:noFill/>
        </p:spPr>
        <p:txBody>
          <a:bodyPr wrap="square" lIns="91440" rIns="91440" anchor="ctr">
            <a:sp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3697593"/>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5562600" y="4689732"/>
            <a:ext cx="5901458" cy="1005939"/>
          </a:xfrm>
        </p:spPr>
        <p:txBody>
          <a:bodyPr lIns="91440" rIns="91440"/>
          <a:lstStyle>
            <a:lvl1pPr>
              <a:defRPr/>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1524000" y="4980335"/>
            <a:ext cx="3810000" cy="424732"/>
          </a:xfrm>
          <a:noFill/>
        </p:spPr>
        <p:txBody>
          <a:bodyPr wrap="square" lIns="91440" rIns="91440" anchor="ctr">
            <a:spAutoFit/>
          </a:bodyPr>
          <a:lstStyle>
            <a:lvl1pPr marL="0" indent="0">
              <a:buNone/>
              <a:defRPr sz="2400" b="1">
                <a:solidFill>
                  <a:schemeClr val="accent6"/>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548944" y="4830929"/>
            <a:ext cx="711197" cy="723544"/>
          </a:xfrm>
        </p:spPr>
        <p:txBody>
          <a:bodyPr anchor="ctr"/>
          <a:lstStyle>
            <a:lvl1pPr marL="0" indent="0" algn="ctr">
              <a:buNone/>
              <a:defRPr/>
            </a:lvl1pPr>
          </a:lstStyle>
          <a:p>
            <a:r>
              <a:rPr lang="en-US" noProof="0" dirty="0"/>
              <a:t>Icon</a:t>
            </a:r>
          </a:p>
        </p:txBody>
      </p:sp>
    </p:spTree>
    <p:extLst>
      <p:ext uri="{BB962C8B-B14F-4D97-AF65-F5344CB8AC3E}">
        <p14:creationId xmlns:p14="http://schemas.microsoft.com/office/powerpoint/2010/main" val="28474110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ide patch Icon Content 3 rows">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7151214" y="2035302"/>
            <a:ext cx="4312844" cy="914490"/>
          </a:xfrm>
        </p:spPr>
        <p:txBody>
          <a:bodyPr lIns="91440" rIns="91440" anchor="ctr">
            <a:noAutofit/>
          </a:bodyPr>
          <a:lstStyle>
            <a:lvl1pPr marL="0" indent="0">
              <a:buNone/>
              <a:defRPr sz="1400"/>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624840" y="2280181"/>
            <a:ext cx="4937760" cy="424732"/>
          </a:xfrm>
          <a:noFill/>
        </p:spPr>
        <p:txBody>
          <a:bodyPr wrap="square" lIns="91440" rIns="91440" anchor="ctr">
            <a:noAutofit/>
          </a:bodyPr>
          <a:lstStyle>
            <a:lvl1pPr marL="0" indent="0" algn="r">
              <a:buNone/>
              <a:defRPr sz="2000" b="1">
                <a:solidFill>
                  <a:schemeClr val="tx2"/>
                </a:solidFill>
              </a:defRPr>
            </a:lvl1pPr>
          </a:lstStyle>
          <a:p>
            <a:pPr lvl="0"/>
            <a:r>
              <a:rPr lang="en-US" noProof="0"/>
              <a:t>ADD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756426" y="1935993"/>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6071132" y="3576256"/>
            <a:ext cx="5392925" cy="914490"/>
          </a:xfrm>
        </p:spPr>
        <p:txBody>
          <a:bodyPr lIns="91440" rIns="91440" anchor="ctr">
            <a:noAutofit/>
          </a:bodyPr>
          <a:lstStyle>
            <a:lvl1pPr marL="0" indent="0">
              <a:buNone/>
              <a:defRPr sz="1400"/>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548640" y="3846999"/>
            <a:ext cx="4023360" cy="424732"/>
          </a:xfrm>
          <a:noFill/>
        </p:spPr>
        <p:txBody>
          <a:bodyPr wrap="square" lIns="91440" rIns="91440" anchor="ctr">
            <a:noAutofit/>
          </a:bodyPr>
          <a:lstStyle>
            <a:lvl1pPr marL="0" indent="0" algn="r">
              <a:buNone/>
              <a:defRPr sz="2000" b="1">
                <a:solidFill>
                  <a:schemeClr val="accent5"/>
                </a:solidFill>
              </a:defRPr>
            </a:lvl1pPr>
          </a:lstStyle>
          <a:p>
            <a:pPr lvl="0"/>
            <a:r>
              <a:rPr lang="en-US" noProof="0"/>
              <a:t>ADD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4774508" y="350281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4949699" y="5117210"/>
            <a:ext cx="6514359" cy="914490"/>
          </a:xfrm>
        </p:spPr>
        <p:txBody>
          <a:bodyPr lIns="91440" rIns="91440" anchor="ctr">
            <a:noAutofit/>
          </a:bodyPr>
          <a:lstStyle>
            <a:lvl1pPr marL="0" indent="0">
              <a:buNone/>
              <a:defRPr sz="1400"/>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548641" y="5362089"/>
            <a:ext cx="2956560" cy="424732"/>
          </a:xfrm>
          <a:noFill/>
        </p:spPr>
        <p:txBody>
          <a:bodyPr wrap="square" lIns="91440" rIns="91440" anchor="ctr">
            <a:noAutofit/>
          </a:bodyPr>
          <a:lstStyle>
            <a:lvl1pPr marL="0" indent="0" algn="r">
              <a:buNone/>
              <a:defRPr sz="2000" b="1">
                <a:solidFill>
                  <a:schemeClr val="accent6"/>
                </a:solidFill>
              </a:defRPr>
            </a:lvl1pPr>
          </a:lstStyle>
          <a:p>
            <a:pPr lvl="0"/>
            <a:r>
              <a:rPr lang="en-US" noProof="0"/>
              <a:t>ADD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3680392" y="501790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35" name="Freeform: Shape 34">
            <a:extLst>
              <a:ext uri="{FF2B5EF4-FFF2-40B4-BE49-F238E27FC236}">
                <a16:creationId xmlns:a16="http://schemas.microsoft.com/office/drawing/2014/main" id="{79F57DF2-7AB9-4D3A-AADE-E93D5621B0F8}"/>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5897438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2018097"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B9C406-BFD3-481F-9B48-3DCA3A33014F}"/>
              </a:ext>
              <a:ext uri="{C183D7F6-B498-43B3-948B-1728B52AA6E4}">
                <adec:decorative xmlns:adec="http://schemas.microsoft.com/office/drawing/2017/decorative" val="1"/>
              </a:ext>
            </a:extLst>
          </p:cNvPr>
          <p:cNvCxnSpPr/>
          <p:nvPr userDrawn="1"/>
        </p:nvCxnSpPr>
        <p:spPr>
          <a:xfrm>
            <a:off x="57518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F3D50D-B3D8-4A41-84D8-4BE250D1BD62}"/>
              </a:ext>
              <a:ext uri="{C183D7F6-B498-43B3-948B-1728B52AA6E4}">
                <adec:decorative xmlns:adec="http://schemas.microsoft.com/office/drawing/2017/decorative" val="1"/>
              </a:ext>
            </a:extLst>
          </p:cNvPr>
          <p:cNvCxnSpPr/>
          <p:nvPr userDrawn="1"/>
        </p:nvCxnSpPr>
        <p:spPr>
          <a:xfrm>
            <a:off x="94856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533401"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1</a:t>
            </a:r>
          </a:p>
        </p:txBody>
      </p:sp>
      <p:sp>
        <p:nvSpPr>
          <p:cNvPr id="30" name="Picture Placeholder 8">
            <a:extLst>
              <a:ext uri="{FF2B5EF4-FFF2-40B4-BE49-F238E27FC236}">
                <a16:creationId xmlns:a16="http://schemas.microsoft.com/office/drawing/2014/main" id="{6321F101-EC7B-4128-A7FA-373AC507D3D4}"/>
              </a:ext>
              <a:ext uri="{C183D7F6-B498-43B3-948B-1728B52AA6E4}">
                <adec:decorative xmlns:adec="http://schemas.microsoft.com/office/drawing/2017/decorative" val="1"/>
              </a:ext>
            </a:extLst>
          </p:cNvPr>
          <p:cNvSpPr>
            <a:spLocks noGrp="1"/>
          </p:cNvSpPr>
          <p:nvPr>
            <p:ph type="pic" sz="quarter" idx="18" hasCustomPrompt="1"/>
          </p:nvPr>
        </p:nvSpPr>
        <p:spPr>
          <a:xfrm>
            <a:off x="42672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2</a:t>
            </a:r>
          </a:p>
        </p:txBody>
      </p:sp>
      <p:sp>
        <p:nvSpPr>
          <p:cNvPr id="31" name="Picture Placeholder 8">
            <a:extLst>
              <a:ext uri="{FF2B5EF4-FFF2-40B4-BE49-F238E27FC236}">
                <a16:creationId xmlns:a16="http://schemas.microsoft.com/office/drawing/2014/main" id="{229667AF-39CB-43E6-8D30-A2DDF8365C21}"/>
              </a:ext>
              <a:ext uri="{C183D7F6-B498-43B3-948B-1728B52AA6E4}">
                <adec:decorative xmlns:adec="http://schemas.microsoft.com/office/drawing/2017/decorative" val="1"/>
              </a:ext>
            </a:extLst>
          </p:cNvPr>
          <p:cNvSpPr>
            <a:spLocks noGrp="1"/>
          </p:cNvSpPr>
          <p:nvPr>
            <p:ph type="pic" sz="quarter" idx="19" hasCustomPrompt="1"/>
          </p:nvPr>
        </p:nvSpPr>
        <p:spPr>
          <a:xfrm>
            <a:off x="80010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3</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864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3" name="Text Placeholder 7">
            <a:extLst>
              <a:ext uri="{FF2B5EF4-FFF2-40B4-BE49-F238E27FC236}">
                <a16:creationId xmlns:a16="http://schemas.microsoft.com/office/drawing/2014/main" id="{EB4CA538-2AD9-458A-B582-2FBFEAF60CFA}"/>
              </a:ext>
            </a:extLst>
          </p:cNvPr>
          <p:cNvSpPr>
            <a:spLocks noGrp="1"/>
          </p:cNvSpPr>
          <p:nvPr>
            <p:ph type="body" sz="quarter" idx="20" hasCustomPrompt="1"/>
          </p:nvPr>
        </p:nvSpPr>
        <p:spPr>
          <a:xfrm>
            <a:off x="42672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5" name="Text Placeholder 7">
            <a:extLst>
              <a:ext uri="{FF2B5EF4-FFF2-40B4-BE49-F238E27FC236}">
                <a16:creationId xmlns:a16="http://schemas.microsoft.com/office/drawing/2014/main" id="{857C263B-EA99-4350-84C0-08B9746AEC05}"/>
              </a:ext>
            </a:extLst>
          </p:cNvPr>
          <p:cNvSpPr>
            <a:spLocks noGrp="1"/>
          </p:cNvSpPr>
          <p:nvPr>
            <p:ph type="body" sz="quarter" idx="21" hasCustomPrompt="1"/>
          </p:nvPr>
        </p:nvSpPr>
        <p:spPr>
          <a:xfrm>
            <a:off x="80010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Tree>
    <p:extLst>
      <p:ext uri="{BB962C8B-B14F-4D97-AF65-F5344CB8AC3E}">
        <p14:creationId xmlns:p14="http://schemas.microsoft.com/office/powerpoint/2010/main" val="11847593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1751397" y="5027659"/>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723902" y="2057402"/>
            <a:ext cx="2743197" cy="274319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1021" y="5307558"/>
            <a:ext cx="3108959" cy="424732"/>
          </a:xfrm>
          <a:noFill/>
        </p:spPr>
        <p:txBody>
          <a:bodyPr wrap="square" lIns="91440" rIns="91440" anchor="t">
            <a:noAutofit/>
          </a:bodyPr>
          <a:lstStyle>
            <a:lvl1pPr marL="0" indent="0" algn="ctr">
              <a:spcBef>
                <a:spcPts val="0"/>
              </a:spcBef>
              <a:spcAft>
                <a:spcPts val="0"/>
              </a:spcAft>
              <a:buNone/>
              <a:defRPr sz="2000" b="1">
                <a:solidFill>
                  <a:schemeClr val="tx2"/>
                </a:solidFill>
                <a:latin typeface="+mj-lt"/>
              </a:defRPr>
            </a:lvl1pPr>
          </a:lstStyle>
          <a:p>
            <a:pPr lvl="0"/>
            <a:r>
              <a:rPr lang="en-US" noProof="0"/>
              <a:t>ADD TEXT </a:t>
            </a:r>
          </a:p>
        </p:txBody>
      </p:sp>
      <p:sp>
        <p:nvSpPr>
          <p:cNvPr id="17" name="Text Placeholder 7">
            <a:extLst>
              <a:ext uri="{FF2B5EF4-FFF2-40B4-BE49-F238E27FC236}">
                <a16:creationId xmlns:a16="http://schemas.microsoft.com/office/drawing/2014/main" id="{2FD9C5C0-2B13-4BD9-BA25-5F692DE9E82D}"/>
              </a:ext>
            </a:extLst>
          </p:cNvPr>
          <p:cNvSpPr>
            <a:spLocks noGrp="1"/>
          </p:cNvSpPr>
          <p:nvPr>
            <p:ph type="body" sz="quarter" idx="18" hasCustomPrompt="1"/>
          </p:nvPr>
        </p:nvSpPr>
        <p:spPr>
          <a:xfrm>
            <a:off x="541021" y="5688559"/>
            <a:ext cx="3108959" cy="323629"/>
          </a:xfrm>
          <a:noFill/>
        </p:spPr>
        <p:txBody>
          <a:bodyPr wrap="square" lIns="91440" rIns="91440" anchor="t">
            <a:noAutofit/>
          </a:bodyPr>
          <a:lstStyle>
            <a:lvl1pPr marL="0" indent="0" algn="ctr">
              <a:spcBef>
                <a:spcPts val="0"/>
              </a:spcBef>
              <a:spcAft>
                <a:spcPts val="0"/>
              </a:spcAft>
              <a:buNone/>
              <a:defRPr sz="1400" b="0">
                <a:solidFill>
                  <a:schemeClr val="tx2"/>
                </a:solidFill>
                <a:latin typeface="+mn-lt"/>
              </a:defRPr>
            </a:lvl1pPr>
          </a:lstStyle>
          <a:p>
            <a:pPr lvl="0"/>
            <a:r>
              <a:rPr lang="en-US" noProof="0"/>
              <a:t>Description</a:t>
            </a:r>
          </a:p>
        </p:txBody>
      </p:sp>
      <p:cxnSp>
        <p:nvCxnSpPr>
          <p:cNvPr id="5" name="Straight Connector 4">
            <a:extLst>
              <a:ext uri="{FF2B5EF4-FFF2-40B4-BE49-F238E27FC236}">
                <a16:creationId xmlns:a16="http://schemas.microsoft.com/office/drawing/2014/main" id="{9971D9F8-CAE6-4680-A029-F96D0F1441FD}"/>
              </a:ext>
            </a:extLst>
          </p:cNvPr>
          <p:cNvCxnSpPr>
            <a:cxnSpLocks/>
          </p:cNvCxnSpPr>
          <p:nvPr userDrawn="1"/>
        </p:nvCxnSpPr>
        <p:spPr>
          <a:xfrm flipH="1">
            <a:off x="3907846"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1598D0-210A-4FC8-9A7B-BFA0921CF214}"/>
              </a:ext>
              <a:ext uri="{C183D7F6-B498-43B3-948B-1728B52AA6E4}">
                <adec:decorative xmlns:adec="http://schemas.microsoft.com/office/drawing/2017/decorative" val="1"/>
              </a:ext>
            </a:extLst>
          </p:cNvPr>
          <p:cNvCxnSpPr>
            <a:cxnSpLocks/>
          </p:cNvCxnSpPr>
          <p:nvPr userDrawn="1"/>
        </p:nvCxnSpPr>
        <p:spPr>
          <a:xfrm rot="16200000">
            <a:off x="5536511"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606439E2-68F5-46DF-9799-ABBEBECFD358}"/>
              </a:ext>
              <a:ext uri="{C183D7F6-B498-43B3-948B-1728B52AA6E4}">
                <adec:decorative xmlns:adec="http://schemas.microsoft.com/office/drawing/2017/decorative" val="1"/>
              </a:ext>
            </a:extLst>
          </p:cNvPr>
          <p:cNvGrpSpPr/>
          <p:nvPr userDrawn="1"/>
        </p:nvGrpSpPr>
        <p:grpSpPr>
          <a:xfrm>
            <a:off x="3906013" y="2754546"/>
            <a:ext cx="3254399" cy="2828600"/>
            <a:chOff x="4431264" y="2199060"/>
            <a:chExt cx="3363136" cy="2828600"/>
          </a:xfrm>
        </p:grpSpPr>
        <p:cxnSp>
          <p:nvCxnSpPr>
            <p:cNvPr id="21" name="Straight Connector 20">
              <a:extLst>
                <a:ext uri="{FF2B5EF4-FFF2-40B4-BE49-F238E27FC236}">
                  <a16:creationId xmlns:a16="http://schemas.microsoft.com/office/drawing/2014/main" id="{E95E9585-55FC-4C03-8122-DED9B077D9F8}"/>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2403E01-A7A9-4801-84C2-A2B3D9B7F577}"/>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5" name="Picture Placeholder 8">
            <a:extLst>
              <a:ext uri="{FF2B5EF4-FFF2-40B4-BE49-F238E27FC236}">
                <a16:creationId xmlns:a16="http://schemas.microsoft.com/office/drawing/2014/main" id="{BDA24073-E1E8-43FF-B135-B2947B97222B}"/>
              </a:ext>
              <a:ext uri="{C183D7F6-B498-43B3-948B-1728B52AA6E4}">
                <adec:decorative xmlns:adec="http://schemas.microsoft.com/office/drawing/2017/decorative" val="1"/>
              </a:ext>
            </a:extLst>
          </p:cNvPr>
          <p:cNvSpPr>
            <a:spLocks noGrp="1"/>
          </p:cNvSpPr>
          <p:nvPr userDrawn="1">
            <p:ph type="pic" sz="quarter" idx="19" hasCustomPrompt="1"/>
          </p:nvPr>
        </p:nvSpPr>
        <p:spPr>
          <a:xfrm>
            <a:off x="5426747"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Picture Placeholder 8">
            <a:extLst>
              <a:ext uri="{FF2B5EF4-FFF2-40B4-BE49-F238E27FC236}">
                <a16:creationId xmlns:a16="http://schemas.microsoft.com/office/drawing/2014/main" id="{DAD1D946-AD65-4E2D-A739-D93BA1AC1DFD}"/>
              </a:ext>
              <a:ext uri="{C183D7F6-B498-43B3-948B-1728B52AA6E4}">
                <adec:decorative xmlns:adec="http://schemas.microsoft.com/office/drawing/2017/decorative" val="1"/>
              </a:ext>
            </a:extLst>
          </p:cNvPr>
          <p:cNvSpPr>
            <a:spLocks noGrp="1"/>
          </p:cNvSpPr>
          <p:nvPr userDrawn="1">
            <p:ph type="pic" sz="quarter" idx="20" hasCustomPrompt="1"/>
          </p:nvPr>
        </p:nvSpPr>
        <p:spPr>
          <a:xfrm>
            <a:off x="4408933"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7" name="Picture Placeholder 8">
            <a:extLst>
              <a:ext uri="{FF2B5EF4-FFF2-40B4-BE49-F238E27FC236}">
                <a16:creationId xmlns:a16="http://schemas.microsoft.com/office/drawing/2014/main" id="{036FD13F-5CDF-4A6F-A890-1F23EA59027F}"/>
              </a:ext>
              <a:ext uri="{C183D7F6-B498-43B3-948B-1728B52AA6E4}">
                <adec:decorative xmlns:adec="http://schemas.microsoft.com/office/drawing/2017/decorative" val="1"/>
              </a:ext>
            </a:extLst>
          </p:cNvPr>
          <p:cNvSpPr>
            <a:spLocks noGrp="1"/>
          </p:cNvSpPr>
          <p:nvPr userDrawn="1">
            <p:ph type="pic" sz="quarter" idx="21" hasCustomPrompt="1"/>
          </p:nvPr>
        </p:nvSpPr>
        <p:spPr>
          <a:xfrm>
            <a:off x="6458832"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cxnSp>
        <p:nvCxnSpPr>
          <p:cNvPr id="36" name="Straight Connector 35">
            <a:extLst>
              <a:ext uri="{FF2B5EF4-FFF2-40B4-BE49-F238E27FC236}">
                <a16:creationId xmlns:a16="http://schemas.microsoft.com/office/drawing/2014/main" id="{4EA974DF-48E5-46E7-9453-8A47028BC514}"/>
              </a:ext>
              <a:ext uri="{C183D7F6-B498-43B3-948B-1728B52AA6E4}">
                <adec:decorative xmlns:adec="http://schemas.microsoft.com/office/drawing/2017/decorative" val="1"/>
              </a:ext>
            </a:extLst>
          </p:cNvPr>
          <p:cNvCxnSpPr>
            <a:cxnSpLocks/>
          </p:cNvCxnSpPr>
          <p:nvPr userDrawn="1"/>
        </p:nvCxnSpPr>
        <p:spPr>
          <a:xfrm flipH="1">
            <a:off x="7036660"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A85692E-DBD5-4FD7-95CA-849C102632D2}"/>
              </a:ext>
              <a:ext uri="{C183D7F6-B498-43B3-948B-1728B52AA6E4}">
                <adec:decorative xmlns:adec="http://schemas.microsoft.com/office/drawing/2017/decorative" val="1"/>
              </a:ext>
            </a:extLst>
          </p:cNvPr>
          <p:cNvCxnSpPr>
            <a:cxnSpLocks/>
          </p:cNvCxnSpPr>
          <p:nvPr userDrawn="1"/>
        </p:nvCxnSpPr>
        <p:spPr>
          <a:xfrm rot="16200000">
            <a:off x="8665325"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606422F5-A2F2-43D5-84EE-F875A28A728B}"/>
              </a:ext>
              <a:ext uri="{C183D7F6-B498-43B3-948B-1728B52AA6E4}">
                <adec:decorative xmlns:adec="http://schemas.microsoft.com/office/drawing/2017/decorative" val="1"/>
              </a:ext>
            </a:extLst>
          </p:cNvPr>
          <p:cNvGrpSpPr/>
          <p:nvPr userDrawn="1"/>
        </p:nvGrpSpPr>
        <p:grpSpPr>
          <a:xfrm>
            <a:off x="7034827" y="2754546"/>
            <a:ext cx="3254399" cy="2828600"/>
            <a:chOff x="4431264" y="2199060"/>
            <a:chExt cx="3363136" cy="2828600"/>
          </a:xfrm>
        </p:grpSpPr>
        <p:cxnSp>
          <p:nvCxnSpPr>
            <p:cNvPr id="39" name="Straight Connector 38">
              <a:extLst>
                <a:ext uri="{FF2B5EF4-FFF2-40B4-BE49-F238E27FC236}">
                  <a16:creationId xmlns:a16="http://schemas.microsoft.com/office/drawing/2014/main" id="{4BDD12EB-7EFD-4370-A7C6-9E57D6A7C6DF}"/>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D1AAC8-713E-418F-B7B4-27B58BDFD77C}"/>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1" name="Picture Placeholder 8">
            <a:extLst>
              <a:ext uri="{FF2B5EF4-FFF2-40B4-BE49-F238E27FC236}">
                <a16:creationId xmlns:a16="http://schemas.microsoft.com/office/drawing/2014/main" id="{DEE070FD-95C9-4396-B429-69E1E14E3273}"/>
              </a:ext>
              <a:ext uri="{C183D7F6-B498-43B3-948B-1728B52AA6E4}">
                <adec:decorative xmlns:adec="http://schemas.microsoft.com/office/drawing/2017/decorative" val="1"/>
              </a:ext>
            </a:extLst>
          </p:cNvPr>
          <p:cNvSpPr>
            <a:spLocks noGrp="1"/>
          </p:cNvSpPr>
          <p:nvPr>
            <p:ph type="pic" sz="quarter" idx="22" hasCustomPrompt="1"/>
          </p:nvPr>
        </p:nvSpPr>
        <p:spPr>
          <a:xfrm>
            <a:off x="8555561"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Picture Placeholder 8">
            <a:extLst>
              <a:ext uri="{FF2B5EF4-FFF2-40B4-BE49-F238E27FC236}">
                <a16:creationId xmlns:a16="http://schemas.microsoft.com/office/drawing/2014/main" id="{5A9E7D40-35C3-4F7D-AAB6-D4168037C92B}"/>
              </a:ext>
              <a:ext uri="{C183D7F6-B498-43B3-948B-1728B52AA6E4}">
                <adec:decorative xmlns:adec="http://schemas.microsoft.com/office/drawing/2017/decorative" val="1"/>
              </a:ext>
            </a:extLst>
          </p:cNvPr>
          <p:cNvSpPr>
            <a:spLocks noGrp="1"/>
          </p:cNvSpPr>
          <p:nvPr>
            <p:ph type="pic" sz="quarter" idx="23" hasCustomPrompt="1"/>
          </p:nvPr>
        </p:nvSpPr>
        <p:spPr>
          <a:xfrm>
            <a:off x="7537747"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3" name="Picture Placeholder 8">
            <a:extLst>
              <a:ext uri="{FF2B5EF4-FFF2-40B4-BE49-F238E27FC236}">
                <a16:creationId xmlns:a16="http://schemas.microsoft.com/office/drawing/2014/main" id="{13CB6343-C37E-4656-A566-EA9A3A1BF01D}"/>
              </a:ext>
              <a:ext uri="{C183D7F6-B498-43B3-948B-1728B52AA6E4}">
                <adec:decorative xmlns:adec="http://schemas.microsoft.com/office/drawing/2017/decorative" val="1"/>
              </a:ext>
            </a:extLst>
          </p:cNvPr>
          <p:cNvSpPr>
            <a:spLocks noGrp="1"/>
          </p:cNvSpPr>
          <p:nvPr>
            <p:ph type="pic" sz="quarter" idx="24" hasCustomPrompt="1"/>
          </p:nvPr>
        </p:nvSpPr>
        <p:spPr>
          <a:xfrm>
            <a:off x="9587646"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4" name="Text Placeholder 7">
            <a:extLst>
              <a:ext uri="{FF2B5EF4-FFF2-40B4-BE49-F238E27FC236}">
                <a16:creationId xmlns:a16="http://schemas.microsoft.com/office/drawing/2014/main" id="{847B0A6E-95FE-4876-8783-F2D69813E0D6}"/>
              </a:ext>
            </a:extLst>
          </p:cNvPr>
          <p:cNvSpPr>
            <a:spLocks noGrp="1"/>
          </p:cNvSpPr>
          <p:nvPr>
            <p:ph type="body" sz="quarter" idx="25" hasCustomPrompt="1"/>
          </p:nvPr>
        </p:nvSpPr>
        <p:spPr>
          <a:xfrm>
            <a:off x="7595850"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5" name="Text Placeholder 7">
            <a:extLst>
              <a:ext uri="{FF2B5EF4-FFF2-40B4-BE49-F238E27FC236}">
                <a16:creationId xmlns:a16="http://schemas.microsoft.com/office/drawing/2014/main" id="{4E9CD2A8-E96D-45CF-B252-F6F8267FF344}"/>
              </a:ext>
            </a:extLst>
          </p:cNvPr>
          <p:cNvSpPr>
            <a:spLocks noGrp="1"/>
          </p:cNvSpPr>
          <p:nvPr>
            <p:ph type="body" sz="quarter" idx="26" hasCustomPrompt="1"/>
          </p:nvPr>
        </p:nvSpPr>
        <p:spPr>
          <a:xfrm>
            <a:off x="6557415"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1AE8BBFE-01C4-4028-9B89-8D3A005A4B89}"/>
              </a:ext>
            </a:extLst>
          </p:cNvPr>
          <p:cNvSpPr>
            <a:spLocks noGrp="1"/>
          </p:cNvSpPr>
          <p:nvPr>
            <p:ph type="body" sz="quarter" idx="27" hasCustomPrompt="1"/>
          </p:nvPr>
        </p:nvSpPr>
        <p:spPr>
          <a:xfrm>
            <a:off x="5564282"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7" name="Text Placeholder 7">
            <a:extLst>
              <a:ext uri="{FF2B5EF4-FFF2-40B4-BE49-F238E27FC236}">
                <a16:creationId xmlns:a16="http://schemas.microsoft.com/office/drawing/2014/main" id="{49C15349-435A-457E-9835-D4345AD3ED9F}"/>
              </a:ext>
            </a:extLst>
          </p:cNvPr>
          <p:cNvSpPr>
            <a:spLocks noGrp="1"/>
          </p:cNvSpPr>
          <p:nvPr>
            <p:ph type="body" sz="quarter" idx="28" hasCustomPrompt="1"/>
          </p:nvPr>
        </p:nvSpPr>
        <p:spPr>
          <a:xfrm>
            <a:off x="10727786"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8" name="Text Placeholder 7">
            <a:extLst>
              <a:ext uri="{FF2B5EF4-FFF2-40B4-BE49-F238E27FC236}">
                <a16:creationId xmlns:a16="http://schemas.microsoft.com/office/drawing/2014/main" id="{06DC437D-C5F6-49FA-8BF0-932297827EA8}"/>
              </a:ext>
            </a:extLst>
          </p:cNvPr>
          <p:cNvSpPr>
            <a:spLocks noGrp="1"/>
          </p:cNvSpPr>
          <p:nvPr>
            <p:ph type="body" sz="quarter" idx="29" hasCustomPrompt="1"/>
          </p:nvPr>
        </p:nvSpPr>
        <p:spPr>
          <a:xfrm>
            <a:off x="9689351"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9DB16E7F-EE86-4AF9-871B-5614FE2D4428}"/>
              </a:ext>
            </a:extLst>
          </p:cNvPr>
          <p:cNvSpPr>
            <a:spLocks noGrp="1"/>
          </p:cNvSpPr>
          <p:nvPr>
            <p:ph type="body" sz="quarter" idx="30" hasCustomPrompt="1"/>
          </p:nvPr>
        </p:nvSpPr>
        <p:spPr>
          <a:xfrm>
            <a:off x="8696218"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Tree>
    <p:extLst>
      <p:ext uri="{BB962C8B-B14F-4D97-AF65-F5344CB8AC3E}">
        <p14:creationId xmlns:p14="http://schemas.microsoft.com/office/powerpoint/2010/main" val="36222131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_Org Char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960064"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788864"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788864"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46423" y="665228"/>
            <a:ext cx="0" cy="740664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8112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15204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15204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36400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33492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33492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544977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515904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515904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72595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9687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9687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9066634"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775905"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775905"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26095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_Org Chart 6">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596641"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425441"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425441"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112012"/>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0527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28815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469127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65010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8308140"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p:cNvSpPr>
          <p:nvPr>
            <p:ph type="pic" sz="quarter" idx="39" hasCustomPrompt="1"/>
          </p:nvPr>
        </p:nvSpPr>
        <p:spPr>
          <a:xfrm>
            <a:off x="10115251"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82655552"/>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_DeepYellow">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7664319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_Org Chart 1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4178095" y="1905000"/>
            <a:ext cx="1255400" cy="1255400"/>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601136" y="2288331"/>
            <a:ext cx="3108959" cy="290097"/>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601136" y="2566041"/>
            <a:ext cx="3108959" cy="221043"/>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670561"/>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noChangeAspect="1"/>
          </p:cNvSpPr>
          <p:nvPr>
            <p:ph type="pic" sz="quarter" idx="21" hasCustomPrompt="1"/>
          </p:nvPr>
        </p:nvSpPr>
        <p:spPr>
          <a:xfrm>
            <a:off x="10984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noChangeAspect="1"/>
          </p:cNvSpPr>
          <p:nvPr>
            <p:ph type="pic" sz="quarter" idx="27" hasCustomPrompt="1"/>
          </p:nvPr>
        </p:nvSpPr>
        <p:spPr>
          <a:xfrm>
            <a:off x="29272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noChangeAspect="1"/>
          </p:cNvSpPr>
          <p:nvPr>
            <p:ph type="pic" sz="quarter" idx="30" hasCustomPrompt="1"/>
          </p:nvPr>
        </p:nvSpPr>
        <p:spPr>
          <a:xfrm>
            <a:off x="473699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noChangeAspect="1"/>
          </p:cNvSpPr>
          <p:nvPr>
            <p:ph type="pic" sz="quarter" idx="33" hasCustomPrompt="1"/>
          </p:nvPr>
        </p:nvSpPr>
        <p:spPr>
          <a:xfrm>
            <a:off x="65467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noChangeAspect="1"/>
          </p:cNvSpPr>
          <p:nvPr>
            <p:ph type="pic" sz="quarter" idx="36" hasCustomPrompt="1"/>
          </p:nvPr>
        </p:nvSpPr>
        <p:spPr>
          <a:xfrm>
            <a:off x="8353860"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noChangeAspect="1"/>
          </p:cNvSpPr>
          <p:nvPr>
            <p:ph type="pic" sz="quarter" idx="39" hasCustomPrompt="1"/>
          </p:nvPr>
        </p:nvSpPr>
        <p:spPr>
          <a:xfrm>
            <a:off x="10160971"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cxnSp>
        <p:nvCxnSpPr>
          <p:cNvPr id="34" name="Straight Connector 33">
            <a:extLst>
              <a:ext uri="{FF2B5EF4-FFF2-40B4-BE49-F238E27FC236}">
                <a16:creationId xmlns:a16="http://schemas.microsoft.com/office/drawing/2014/main" id="{A69BD202-1C38-47A5-8B06-0AADB78AAE08}"/>
              </a:ext>
              <a:ext uri="{C183D7F6-B498-43B3-948B-1728B52AA6E4}">
                <adec:decorative xmlns:adec="http://schemas.microsoft.com/office/drawing/2017/decorative" val="1"/>
              </a:ext>
            </a:extLst>
          </p:cNvPr>
          <p:cNvCxnSpPr>
            <a:cxnSpLocks/>
          </p:cNvCxnSpPr>
          <p:nvPr userDrawn="1"/>
        </p:nvCxnSpPr>
        <p:spPr>
          <a:xfrm rot="16200000">
            <a:off x="6165169" y="2642433"/>
            <a:ext cx="0" cy="556415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Picture Placeholder 8">
            <a:extLst>
              <a:ext uri="{FF2B5EF4-FFF2-40B4-BE49-F238E27FC236}">
                <a16:creationId xmlns:a16="http://schemas.microsoft.com/office/drawing/2014/main" id="{68CF0B9D-069C-46BA-9B77-7BDE114F3E55}"/>
              </a:ext>
              <a:ext uri="{C183D7F6-B498-43B3-948B-1728B52AA6E4}">
                <adec:decorative xmlns:adec="http://schemas.microsoft.com/office/drawing/2017/decorative" val="1"/>
              </a:ext>
            </a:extLst>
          </p:cNvPr>
          <p:cNvSpPr>
            <a:spLocks noGrp="1" noChangeAspect="1"/>
          </p:cNvSpPr>
          <p:nvPr>
            <p:ph type="pic" sz="quarter" idx="45" hasCustomPrompt="1"/>
          </p:nvPr>
        </p:nvSpPr>
        <p:spPr>
          <a:xfrm>
            <a:off x="29272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9" name="Text Placeholder 7">
            <a:extLst>
              <a:ext uri="{FF2B5EF4-FFF2-40B4-BE49-F238E27FC236}">
                <a16:creationId xmlns:a16="http://schemas.microsoft.com/office/drawing/2014/main" id="{6EB5CB55-9BF0-4309-AA93-9540CDA1CE22}"/>
              </a:ext>
            </a:extLst>
          </p:cNvPr>
          <p:cNvSpPr>
            <a:spLocks noGrp="1"/>
          </p:cNvSpPr>
          <p:nvPr>
            <p:ph type="body" sz="quarter" idx="46" hasCustomPrompt="1"/>
          </p:nvPr>
        </p:nvSpPr>
        <p:spPr>
          <a:xfrm>
            <a:off x="25908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0" name="Text Placeholder 7">
            <a:extLst>
              <a:ext uri="{FF2B5EF4-FFF2-40B4-BE49-F238E27FC236}">
                <a16:creationId xmlns:a16="http://schemas.microsoft.com/office/drawing/2014/main" id="{184A6FF6-89E5-41B3-83AD-E1F1AC1C7187}"/>
              </a:ext>
            </a:extLst>
          </p:cNvPr>
          <p:cNvSpPr>
            <a:spLocks noGrp="1"/>
          </p:cNvSpPr>
          <p:nvPr>
            <p:ph type="body" sz="quarter" idx="47" hasCustomPrompt="1"/>
          </p:nvPr>
        </p:nvSpPr>
        <p:spPr>
          <a:xfrm>
            <a:off x="25908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1" name="Picture Placeholder 8">
            <a:extLst>
              <a:ext uri="{FF2B5EF4-FFF2-40B4-BE49-F238E27FC236}">
                <a16:creationId xmlns:a16="http://schemas.microsoft.com/office/drawing/2014/main" id="{65909E03-0C86-44C4-9260-484E8CF6315F}"/>
              </a:ext>
              <a:ext uri="{C183D7F6-B498-43B3-948B-1728B52AA6E4}">
                <adec:decorative xmlns:adec="http://schemas.microsoft.com/office/drawing/2017/decorative" val="1"/>
              </a:ext>
            </a:extLst>
          </p:cNvPr>
          <p:cNvSpPr>
            <a:spLocks noGrp="1" noChangeAspect="1"/>
          </p:cNvSpPr>
          <p:nvPr>
            <p:ph type="pic" sz="quarter" idx="48" hasCustomPrompt="1"/>
          </p:nvPr>
        </p:nvSpPr>
        <p:spPr>
          <a:xfrm>
            <a:off x="473699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Text Placeholder 7">
            <a:extLst>
              <a:ext uri="{FF2B5EF4-FFF2-40B4-BE49-F238E27FC236}">
                <a16:creationId xmlns:a16="http://schemas.microsoft.com/office/drawing/2014/main" id="{0D08C690-4C72-47C4-ADBC-6DBFC463FC37}"/>
              </a:ext>
            </a:extLst>
          </p:cNvPr>
          <p:cNvSpPr>
            <a:spLocks noGrp="1"/>
          </p:cNvSpPr>
          <p:nvPr>
            <p:ph type="body" sz="quarter" idx="49" hasCustomPrompt="1"/>
          </p:nvPr>
        </p:nvSpPr>
        <p:spPr>
          <a:xfrm>
            <a:off x="440055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3" name="Text Placeholder 7">
            <a:extLst>
              <a:ext uri="{FF2B5EF4-FFF2-40B4-BE49-F238E27FC236}">
                <a16:creationId xmlns:a16="http://schemas.microsoft.com/office/drawing/2014/main" id="{FEBB122E-6E5D-4B48-91C0-C6EB8BA3D2D9}"/>
              </a:ext>
            </a:extLst>
          </p:cNvPr>
          <p:cNvSpPr>
            <a:spLocks noGrp="1"/>
          </p:cNvSpPr>
          <p:nvPr>
            <p:ph type="body" sz="quarter" idx="50" hasCustomPrompt="1"/>
          </p:nvPr>
        </p:nvSpPr>
        <p:spPr>
          <a:xfrm>
            <a:off x="440055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4" name="Picture Placeholder 8">
            <a:extLst>
              <a:ext uri="{FF2B5EF4-FFF2-40B4-BE49-F238E27FC236}">
                <a16:creationId xmlns:a16="http://schemas.microsoft.com/office/drawing/2014/main" id="{A968314E-9F6B-4D90-BC2A-C5BB6AC70F5F}"/>
              </a:ext>
              <a:ext uri="{C183D7F6-B498-43B3-948B-1728B52AA6E4}">
                <adec:decorative xmlns:adec="http://schemas.microsoft.com/office/drawing/2017/decorative" val="1"/>
              </a:ext>
            </a:extLst>
          </p:cNvPr>
          <p:cNvSpPr>
            <a:spLocks noGrp="1" noChangeAspect="1"/>
          </p:cNvSpPr>
          <p:nvPr>
            <p:ph type="pic" sz="quarter" idx="51" hasCustomPrompt="1"/>
          </p:nvPr>
        </p:nvSpPr>
        <p:spPr>
          <a:xfrm>
            <a:off x="65467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5" name="Text Placeholder 7">
            <a:extLst>
              <a:ext uri="{FF2B5EF4-FFF2-40B4-BE49-F238E27FC236}">
                <a16:creationId xmlns:a16="http://schemas.microsoft.com/office/drawing/2014/main" id="{98FF5C01-8CE1-475F-A59A-011328494FC8}"/>
              </a:ext>
            </a:extLst>
          </p:cNvPr>
          <p:cNvSpPr>
            <a:spLocks noGrp="1"/>
          </p:cNvSpPr>
          <p:nvPr>
            <p:ph type="body" sz="quarter" idx="52" hasCustomPrompt="1"/>
          </p:nvPr>
        </p:nvSpPr>
        <p:spPr>
          <a:xfrm>
            <a:off x="62103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DC690F93-088F-498C-9B26-2DCE00A1145F}"/>
              </a:ext>
            </a:extLst>
          </p:cNvPr>
          <p:cNvSpPr>
            <a:spLocks noGrp="1"/>
          </p:cNvSpPr>
          <p:nvPr>
            <p:ph type="body" sz="quarter" idx="53" hasCustomPrompt="1"/>
          </p:nvPr>
        </p:nvSpPr>
        <p:spPr>
          <a:xfrm>
            <a:off x="62103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7" name="Picture Placeholder 8">
            <a:extLst>
              <a:ext uri="{FF2B5EF4-FFF2-40B4-BE49-F238E27FC236}">
                <a16:creationId xmlns:a16="http://schemas.microsoft.com/office/drawing/2014/main" id="{1D462CE1-BEE9-45C4-AB54-354D05E69D31}"/>
              </a:ext>
              <a:ext uri="{C183D7F6-B498-43B3-948B-1728B52AA6E4}">
                <adec:decorative xmlns:adec="http://schemas.microsoft.com/office/drawing/2017/decorative" val="1"/>
              </a:ext>
            </a:extLst>
          </p:cNvPr>
          <p:cNvSpPr>
            <a:spLocks noGrp="1" noChangeAspect="1"/>
          </p:cNvSpPr>
          <p:nvPr>
            <p:ph type="pic" sz="quarter" idx="54" hasCustomPrompt="1"/>
          </p:nvPr>
        </p:nvSpPr>
        <p:spPr>
          <a:xfrm>
            <a:off x="8353860"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8" name="Text Placeholder 7">
            <a:extLst>
              <a:ext uri="{FF2B5EF4-FFF2-40B4-BE49-F238E27FC236}">
                <a16:creationId xmlns:a16="http://schemas.microsoft.com/office/drawing/2014/main" id="{9FA2731A-D1B2-4144-8373-12B9313F9BFD}"/>
              </a:ext>
            </a:extLst>
          </p:cNvPr>
          <p:cNvSpPr>
            <a:spLocks noGrp="1"/>
          </p:cNvSpPr>
          <p:nvPr>
            <p:ph type="body" sz="quarter" idx="55" hasCustomPrompt="1"/>
          </p:nvPr>
        </p:nvSpPr>
        <p:spPr>
          <a:xfrm>
            <a:off x="8017411"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F61DF59D-6B27-4EC6-A151-0F9B99DC8051}"/>
              </a:ext>
            </a:extLst>
          </p:cNvPr>
          <p:cNvSpPr>
            <a:spLocks noGrp="1"/>
          </p:cNvSpPr>
          <p:nvPr>
            <p:ph type="body" sz="quarter" idx="56" hasCustomPrompt="1"/>
          </p:nvPr>
        </p:nvSpPr>
        <p:spPr>
          <a:xfrm>
            <a:off x="8017411"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102046214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0005240"/>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Image Caption Content_Blu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1927057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Image Caption Content_Orang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5"/>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5"/>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857058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1575266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tx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40317223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5"/>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9861092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Segue">
    <p:spTree>
      <p:nvGrpSpPr>
        <p:cNvPr id="1" name=""/>
        <p:cNvGrpSpPr/>
        <p:nvPr/>
      </p:nvGrpSpPr>
      <p:grpSpPr>
        <a:xfrm>
          <a:off x="0" y="0"/>
          <a:ext cx="0" cy="0"/>
          <a:chOff x="0" y="0"/>
          <a:chExt cx="0" cy="0"/>
        </a:xfrm>
      </p:grpSpPr>
      <p:sp>
        <p:nvSpPr>
          <p:cNvPr id="25" name="Picture Placeholder 8">
            <a:extLst>
              <a:ext uri="{FF2B5EF4-FFF2-40B4-BE49-F238E27FC236}">
                <a16:creationId xmlns:a16="http://schemas.microsoft.com/office/drawing/2014/main" id="{489EE1C9-68AE-4BDD-B34C-9DE809C4DD0B}"/>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alpha val="84000"/>
            </a:schemeClr>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6" name="Text Placeholder 16">
            <a:extLst>
              <a:ext uri="{FF2B5EF4-FFF2-40B4-BE49-F238E27FC236}">
                <a16:creationId xmlns:a16="http://schemas.microsoft.com/office/drawing/2014/main" id="{9F89ADF8-2320-4EC3-98EA-5CB618A528E6}"/>
              </a:ext>
              <a:ext uri="{C183D7F6-B498-43B3-948B-1728B52AA6E4}">
                <adec:decorative xmlns:adec="http://schemas.microsoft.com/office/drawing/2017/decorative" val="1"/>
              </a:ext>
            </a:extLst>
          </p:cNvPr>
          <p:cNvSpPr>
            <a:spLocks noGrp="1"/>
          </p:cNvSpPr>
          <p:nvPr>
            <p:ph type="body" sz="quarter" idx="12" hasCustomPrompt="1"/>
          </p:nvPr>
        </p:nvSpPr>
        <p:spPr>
          <a:xfrm>
            <a:off x="533400" y="0"/>
            <a:ext cx="6781800" cy="6324600"/>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266825" y="2265916"/>
            <a:ext cx="5314950" cy="3488998"/>
          </a:xfrm>
          <a:noFill/>
        </p:spPr>
        <p:txBody>
          <a:bodyPr anchor="b">
            <a:normAutofit/>
          </a:bodyPr>
          <a:lstStyle>
            <a:lvl1pPr algn="ctr">
              <a:defRPr sz="6000">
                <a:solidFill>
                  <a:schemeClr val="bg1"/>
                </a:solidFill>
              </a:defRPr>
            </a:lvl1pPr>
          </a:lstStyle>
          <a:p>
            <a:r>
              <a:rPr lang="en-US"/>
              <a:t>Click to edit Master title style</a:t>
            </a:r>
            <a:endParaRPr lang="en-GB" dirty="0"/>
          </a:p>
        </p:txBody>
      </p:sp>
      <p:sp>
        <p:nvSpPr>
          <p:cNvPr id="6" name="Slide Number Placeholder 5">
            <a:extLst>
              <a:ext uri="{FF2B5EF4-FFF2-40B4-BE49-F238E27FC236}">
                <a16:creationId xmlns:a16="http://schemas.microsoft.com/office/drawing/2014/main" id="{F074D12B-58A6-47D1-9B2D-697AB265C81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625375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73FC1AA-8591-43A1-9962-1599E1A8AB30}"/>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735482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1"/>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7160B2D8-3756-4781-A8DD-692C3F895981}"/>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31107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tle Slide_DeepYellow">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0532011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5"/>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EEDA9EB-20CE-4EA1-9720-40FBEB45614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5"/>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063650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7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6"/>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80033509-FE6E-46FC-85C8-B777FBA2F1A5}"/>
              </a:ext>
            </a:extLst>
          </p:cNvPr>
          <p:cNvSpPr>
            <a:spLocks noGrp="1"/>
          </p:cNvSpPr>
          <p:nvPr>
            <p:ph type="sldNum" sz="quarter" idx="4"/>
          </p:nvPr>
        </p:nvSpPr>
        <p:spPr>
          <a:xfrm>
            <a:off x="628788" y="6339840"/>
            <a:ext cx="302281" cy="365760"/>
          </a:xfrm>
          <a:prstGeom prst="rect">
            <a:avLst/>
          </a:prstGeom>
          <a:solidFill>
            <a:schemeClr val="bg1"/>
          </a:solidFill>
          <a:ln>
            <a:solidFill>
              <a:schemeClr val="accent6"/>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438915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losing-Thank you 1">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hasCustomPrompt="1"/>
          </p:nvPr>
        </p:nvSpPr>
        <p:spPr>
          <a:xfrm>
            <a:off x="1378135" y="1219200"/>
            <a:ext cx="7232465" cy="9036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THANK yOU</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3932519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losing-Thank you 2">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16122032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losing-Thank you 3">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26534857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losing-Thank you 4">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933450" y="762000"/>
            <a:ext cx="4381500" cy="34290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0448034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losing-Thank you 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1257300" y="1447800"/>
            <a:ext cx="4114800" cy="39624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325539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933450" y="762000"/>
            <a:ext cx="4381500" cy="34290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933450" y="4343400"/>
            <a:ext cx="4381500" cy="1355732"/>
          </a:xfrm>
        </p:spPr>
        <p:txBody>
          <a:bodyPr lIns="91440" rIns="91440" anchor="t">
            <a:normAutofit/>
          </a:bodyPr>
          <a:lstStyle>
            <a:lvl1pPr marL="0" indent="0" algn="ctr">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04992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1447800"/>
            <a:ext cx="4114800" cy="39624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495801"/>
            <a:ext cx="4876800" cy="609600"/>
          </a:xfrm>
        </p:spPr>
        <p:txBody>
          <a:bodyPr lIns="91440" rIns="91440" anchor="ctr">
            <a:normAutofit/>
          </a:bodyPr>
          <a:lstStyle>
            <a:lvl1pPr marL="0" indent="0" algn="l">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601318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1447800"/>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14" name="Slide Number Placeholder 5">
            <a:extLst>
              <a:ext uri="{FF2B5EF4-FFF2-40B4-BE49-F238E27FC236}">
                <a16:creationId xmlns:a16="http://schemas.microsoft.com/office/drawing/2014/main" id="{0621E917-505B-493E-99EE-2E57CB3327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924664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orient="horz" pos="7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Emphasis-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 y="1676400"/>
            <a:ext cx="10837333" cy="424732"/>
          </a:xfrm>
          <a:solidFill>
            <a:schemeClr val="accent1"/>
          </a:solidFill>
        </p:spPr>
        <p:txBody>
          <a:bodyPr wrap="square" lIns="640080" rIns="91440">
            <a:spAutoFit/>
          </a:bodyPr>
          <a:lstStyle>
            <a:lvl1pPr marL="0" indent="0">
              <a:buNone/>
              <a:defRPr sz="2400" b="0">
                <a:solidFill>
                  <a:schemeClr val="bg1"/>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08E95652-9528-4150-8049-C40C3BB1BB08}"/>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3059476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548640"/>
            <a:ext cx="11106150"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8640" y="2103120"/>
            <a:ext cx="11106150" cy="422148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4938679"/>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1" r:id="rId3"/>
    <p:sldLayoutId id="2147483962" r:id="rId4"/>
    <p:sldLayoutId id="2147483964" r:id="rId5"/>
    <p:sldLayoutId id="2147483958" r:id="rId6"/>
    <p:sldLayoutId id="2147483963" r:id="rId7"/>
    <p:sldLayoutId id="2147483957" r:id="rId8"/>
    <p:sldLayoutId id="2147483965" r:id="rId9"/>
    <p:sldLayoutId id="2147483966" r:id="rId10"/>
    <p:sldLayoutId id="2147483996" r:id="rId11"/>
    <p:sldLayoutId id="2147483997" r:id="rId12"/>
    <p:sldLayoutId id="2147483998" r:id="rId13"/>
    <p:sldLayoutId id="2147483999" r:id="rId14"/>
    <p:sldLayoutId id="2147484000" r:id="rId15"/>
    <p:sldLayoutId id="2147484001" r:id="rId16"/>
    <p:sldLayoutId id="2147484007" r:id="rId17"/>
    <p:sldLayoutId id="2147483967" r:id="rId18"/>
    <p:sldLayoutId id="2147483968" r:id="rId19"/>
    <p:sldLayoutId id="2147483987" r:id="rId20"/>
    <p:sldLayoutId id="2147483969" r:id="rId21"/>
    <p:sldLayoutId id="2147483970" r:id="rId22"/>
    <p:sldLayoutId id="2147483971" r:id="rId23"/>
    <p:sldLayoutId id="2147483972" r:id="rId24"/>
    <p:sldLayoutId id="2147483973" r:id="rId25"/>
    <p:sldLayoutId id="2147483978" r:id="rId26"/>
    <p:sldLayoutId id="2147483974" r:id="rId27"/>
    <p:sldLayoutId id="2147483975" r:id="rId28"/>
    <p:sldLayoutId id="2147483976" r:id="rId29"/>
    <p:sldLayoutId id="2147483977" r:id="rId30"/>
    <p:sldLayoutId id="2147483988" r:id="rId31"/>
    <p:sldLayoutId id="2147483989" r:id="rId32"/>
    <p:sldLayoutId id="2147483990" r:id="rId33"/>
    <p:sldLayoutId id="2147483991" r:id="rId34"/>
    <p:sldLayoutId id="2147483992" r:id="rId35"/>
    <p:sldLayoutId id="2147483993" r:id="rId36"/>
    <p:sldLayoutId id="2147483995" r:id="rId37"/>
    <p:sldLayoutId id="2147484002" r:id="rId38"/>
    <p:sldLayoutId id="2147484003" r:id="rId39"/>
    <p:sldLayoutId id="2147484004" r:id="rId40"/>
    <p:sldLayoutId id="2147483994" r:id="rId41"/>
    <p:sldLayoutId id="2147484005" r:id="rId42"/>
    <p:sldLayoutId id="2147484006" r:id="rId43"/>
    <p:sldLayoutId id="2147483979" r:id="rId44"/>
    <p:sldLayoutId id="2147483980" r:id="rId45"/>
    <p:sldLayoutId id="2147483981" r:id="rId46"/>
    <p:sldLayoutId id="2147483982" r:id="rId47"/>
    <p:sldLayoutId id="2147483983" r:id="rId48"/>
    <p:sldLayoutId id="2147483984" r:id="rId49"/>
    <p:sldLayoutId id="2147483985" r:id="rId50"/>
    <p:sldLayoutId id="2147483986" r:id="rId51"/>
    <p:sldLayoutId id="2147484008" r:id="rId52"/>
    <p:sldLayoutId id="2147484009" r:id="rId53"/>
    <p:sldLayoutId id="2147484010" r:id="rId54"/>
    <p:sldLayoutId id="2147484011" r:id="rId55"/>
    <p:sldLayoutId id="2147484012" r:id="rId56"/>
  </p:sldLayoutIdLst>
  <p:hf hdr="0" ftr="0" dt="0"/>
  <p:txStyles>
    <p:titleStyle>
      <a:lvl1pPr algn="l" defTabSz="914400" rtl="0" eaLnBrk="1" latinLnBrk="0" hangingPunct="1">
        <a:lnSpc>
          <a:spcPct val="90000"/>
        </a:lnSpc>
        <a:spcBef>
          <a:spcPct val="0"/>
        </a:spcBef>
        <a:buNone/>
        <a:defRPr sz="4200" kern="1200" cap="all" spc="100" baseline="0">
          <a:solidFill>
            <a:schemeClr val="tx1">
              <a:lumMod val="95000"/>
              <a:lumOff val="5000"/>
            </a:schemeClr>
          </a:solidFill>
          <a:latin typeface="+mj-lt"/>
          <a:ea typeface="+mj-ea"/>
          <a:cs typeface="+mj-cs"/>
        </a:defRPr>
      </a:lvl1pPr>
    </p:titleStyle>
    <p:body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09890287-4DB6-4C87-AEAF-17E9594F401B}"/>
              </a:ext>
              <a:ext uri="{C183D7F6-B498-43B3-948B-1728B52AA6E4}">
                <adec:decorative xmlns:adec="http://schemas.microsoft.com/office/drawing/2017/decorative" val="1"/>
              </a:ext>
            </a:extLst>
          </p:cNvPr>
          <p:cNvPicPr>
            <a:picLocks noGrp="1" noChangeAspect="1"/>
          </p:cNvPicPr>
          <p:nvPr>
            <p:ph type="pic" sz="quarter" idx="11"/>
          </p:nvPr>
        </p:nvPicPr>
        <p:blipFill>
          <a:blip r:embed="rId3"/>
          <a:srcRect t="7813" b="7813"/>
          <a:stretch>
            <a:fillRect/>
          </a:stretch>
        </p:blipFill>
        <p:spPr/>
      </p:pic>
      <p:sp>
        <p:nvSpPr>
          <p:cNvPr id="285" name="Text Placeholder 284">
            <a:extLst>
              <a:ext uri="{FF2B5EF4-FFF2-40B4-BE49-F238E27FC236}">
                <a16:creationId xmlns:a16="http://schemas.microsoft.com/office/drawing/2014/main" id="{C0BF9B80-F084-4423-8C1C-E79BE829875F}"/>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286" name="Text Placeholder 285">
            <a:extLst>
              <a:ext uri="{FF2B5EF4-FFF2-40B4-BE49-F238E27FC236}">
                <a16:creationId xmlns:a16="http://schemas.microsoft.com/office/drawing/2014/main" id="{9626180B-FF05-48CF-BFB3-C95C9B5DAB99}"/>
              </a:ext>
              <a:ext uri="{C183D7F6-B498-43B3-948B-1728B52AA6E4}">
                <adec:decorative xmlns:adec="http://schemas.microsoft.com/office/drawing/2017/decorative" val="1"/>
              </a:ext>
            </a:extLst>
          </p:cNvPr>
          <p:cNvSpPr>
            <a:spLocks noGrp="1"/>
          </p:cNvSpPr>
          <p:nvPr>
            <p:ph type="body" sz="quarter" idx="15"/>
          </p:nvPr>
        </p:nvSpPr>
        <p:spPr/>
        <p:txBody>
          <a:bodyPr/>
          <a:lstStyle/>
          <a:p>
            <a:endParaRPr lang="en-US" dirty="0">
              <a:solidFill>
                <a:schemeClr val="accent6">
                  <a:lumMod val="60000"/>
                  <a:lumOff val="40000"/>
                  <a:alpha val="0"/>
                </a:schemeClr>
              </a:solidFill>
            </a:endParaRPr>
          </a:p>
        </p:txBody>
      </p:sp>
      <p:sp>
        <p:nvSpPr>
          <p:cNvPr id="6" name="Title 5">
            <a:extLst>
              <a:ext uri="{FF2B5EF4-FFF2-40B4-BE49-F238E27FC236}">
                <a16:creationId xmlns:a16="http://schemas.microsoft.com/office/drawing/2014/main" id="{3933031D-018B-489E-B613-2113C1CD2360}"/>
              </a:ext>
            </a:extLst>
          </p:cNvPr>
          <p:cNvSpPr>
            <a:spLocks noGrp="1"/>
          </p:cNvSpPr>
          <p:nvPr>
            <p:ph type="ctrTitle"/>
          </p:nvPr>
        </p:nvSpPr>
        <p:spPr/>
        <p:txBody>
          <a:bodyPr>
            <a:normAutofit/>
          </a:bodyPr>
          <a:lstStyle/>
          <a:p>
            <a:r>
              <a:rPr lang="en-IN" sz="3500" b="1" dirty="0">
                <a:solidFill>
                  <a:srgbClr val="E58C09"/>
                </a:solidFill>
                <a:latin typeface="Times New Roman" panose="02020603050405020304" pitchFamily="18" charset="0"/>
                <a:ea typeface="Times New Roman"/>
                <a:cs typeface="Times New Roman" panose="02020603050405020304" pitchFamily="18" charset="0"/>
                <a:sym typeface="Times New Roman"/>
              </a:rPr>
              <a:t>MACHINE LEARNING </a:t>
            </a:r>
            <a:br>
              <a:rPr lang="en-IN" sz="3500" b="1" dirty="0">
                <a:solidFill>
                  <a:srgbClr val="E58C09"/>
                </a:solidFill>
                <a:latin typeface="Times New Roman" panose="02020603050405020304" pitchFamily="18" charset="0"/>
                <a:ea typeface="Times New Roman"/>
                <a:cs typeface="Times New Roman" panose="02020603050405020304" pitchFamily="18" charset="0"/>
                <a:sym typeface="Times New Roman"/>
              </a:rPr>
            </a:br>
            <a:r>
              <a:rPr lang="en-IN" sz="3500" dirty="0">
                <a:solidFill>
                  <a:srgbClr val="E58C09"/>
                </a:solidFill>
                <a:latin typeface="Times New Roman" panose="02020603050405020304" pitchFamily="18" charset="0"/>
                <a:ea typeface="Times New Roman"/>
                <a:cs typeface="Times New Roman" panose="02020603050405020304" pitchFamily="18" charset="0"/>
                <a:sym typeface="Times New Roman"/>
              </a:rPr>
              <a:t>MINI PROJECT</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7" name="Subtitle 6">
            <a:extLst>
              <a:ext uri="{FF2B5EF4-FFF2-40B4-BE49-F238E27FC236}">
                <a16:creationId xmlns:a16="http://schemas.microsoft.com/office/drawing/2014/main" id="{606F8B2E-A7F5-4413-BEED-BFF7C3D9FF78}"/>
              </a:ext>
            </a:extLst>
          </p:cNvPr>
          <p:cNvSpPr>
            <a:spLocks noGrp="1"/>
          </p:cNvSpPr>
          <p:nvPr>
            <p:ph type="subTitle" idx="1"/>
          </p:nvPr>
        </p:nvSpPr>
        <p:spPr/>
        <p:txBody>
          <a:bodyPr/>
          <a:lstStyle/>
          <a:p>
            <a:endParaRPr lang="en-US" dirty="0">
              <a:solidFill>
                <a:srgbClr val="E58C09"/>
              </a:solidFill>
            </a:endParaRPr>
          </a:p>
        </p:txBody>
      </p:sp>
    </p:spTree>
    <p:extLst>
      <p:ext uri="{BB962C8B-B14F-4D97-AF65-F5344CB8AC3E}">
        <p14:creationId xmlns:p14="http://schemas.microsoft.com/office/powerpoint/2010/main" val="3135228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55EDF90E-71CD-4BEF-4839-C2615BB9CB0E}"/>
              </a:ext>
            </a:extLst>
          </p:cNvPr>
          <p:cNvSpPr>
            <a:spLocks noGrp="1"/>
          </p:cNvSpPr>
          <p:nvPr>
            <p:ph type="body" sz="quarter" idx="13"/>
          </p:nvPr>
        </p:nvSpPr>
        <p:spPr/>
        <p:txBody>
          <a:bodyPr/>
          <a:lstStyle/>
          <a:p>
            <a:endParaRPr lang="en-IN"/>
          </a:p>
        </p:txBody>
      </p:sp>
      <p:sp>
        <p:nvSpPr>
          <p:cNvPr id="7" name="Text Placeholder 6">
            <a:extLst>
              <a:ext uri="{FF2B5EF4-FFF2-40B4-BE49-F238E27FC236}">
                <a16:creationId xmlns:a16="http://schemas.microsoft.com/office/drawing/2014/main" id="{6E72CAE7-AAD3-B5B6-8B90-017EADB53705}"/>
              </a:ext>
            </a:extLst>
          </p:cNvPr>
          <p:cNvSpPr>
            <a:spLocks noGrp="1"/>
          </p:cNvSpPr>
          <p:nvPr>
            <p:ph type="body" sz="quarter" idx="22"/>
          </p:nvPr>
        </p:nvSpPr>
        <p:spPr/>
        <p:txBody>
          <a:bodyPr/>
          <a:lstStyle/>
          <a:p>
            <a:endParaRPr lang="en-IN" dirty="0"/>
          </a:p>
        </p:txBody>
      </p:sp>
      <p:sp>
        <p:nvSpPr>
          <p:cNvPr id="5" name="Title 4">
            <a:extLst>
              <a:ext uri="{FF2B5EF4-FFF2-40B4-BE49-F238E27FC236}">
                <a16:creationId xmlns:a16="http://schemas.microsoft.com/office/drawing/2014/main" id="{03DA595D-1B09-25C9-4BAF-3F6ED644EA44}"/>
              </a:ext>
            </a:extLst>
          </p:cNvPr>
          <p:cNvSpPr>
            <a:spLocks noGrp="1"/>
          </p:cNvSpPr>
          <p:nvPr>
            <p:ph type="title"/>
          </p:nvPr>
        </p:nvSpPr>
        <p:spPr>
          <a:xfrm>
            <a:off x="695400" y="247460"/>
            <a:ext cx="9963150" cy="1499616"/>
          </a:xfrm>
        </p:spPr>
        <p:txBody>
          <a:bodyPr>
            <a:normAutofit fontScale="90000"/>
          </a:bodyPr>
          <a:lstStyle/>
          <a:p>
            <a:r>
              <a:rPr lang="en-IN" b="1" i="1" dirty="0">
                <a:solidFill>
                  <a:schemeClr val="accent1"/>
                </a:solidFill>
                <a:latin typeface="Times New Roman" panose="02020603050405020304" pitchFamily="18" charset="0"/>
                <a:cs typeface="Times New Roman" panose="02020603050405020304" pitchFamily="18" charset="0"/>
              </a:rPr>
              <a:t>SUPPORT VECTOR MACHINE</a:t>
            </a:r>
          </a:p>
        </p:txBody>
      </p:sp>
      <p:sp>
        <p:nvSpPr>
          <p:cNvPr id="8" name="Text Placeholder 7">
            <a:extLst>
              <a:ext uri="{FF2B5EF4-FFF2-40B4-BE49-F238E27FC236}">
                <a16:creationId xmlns:a16="http://schemas.microsoft.com/office/drawing/2014/main" id="{8649FB99-1033-525E-DF09-B9E91225B745}"/>
              </a:ext>
            </a:extLst>
          </p:cNvPr>
          <p:cNvSpPr>
            <a:spLocks noGrp="1"/>
          </p:cNvSpPr>
          <p:nvPr>
            <p:ph type="body" sz="quarter" idx="23"/>
          </p:nvPr>
        </p:nvSpPr>
        <p:spPr/>
        <p:txBody>
          <a:bodyPr/>
          <a:lstStyle/>
          <a:p>
            <a:endParaRPr lang="en-IN"/>
          </a:p>
        </p:txBody>
      </p:sp>
      <p:sp>
        <p:nvSpPr>
          <p:cNvPr id="3" name="Slide Number Placeholder 2">
            <a:extLst>
              <a:ext uri="{FF2B5EF4-FFF2-40B4-BE49-F238E27FC236}">
                <a16:creationId xmlns:a16="http://schemas.microsoft.com/office/drawing/2014/main" id="{9BA15783-B5EC-DDF9-F51E-332AF186E3F4}"/>
              </a:ext>
            </a:extLst>
          </p:cNvPr>
          <p:cNvSpPr>
            <a:spLocks noGrp="1"/>
          </p:cNvSpPr>
          <p:nvPr>
            <p:ph type="sldNum" sz="quarter" idx="4294967295"/>
          </p:nvPr>
        </p:nvSpPr>
        <p:spPr>
          <a:xfrm>
            <a:off x="0" y="6340475"/>
            <a:ext cx="303213" cy="365125"/>
          </a:xfrm>
          <a:prstGeom prst="rect">
            <a:avLst/>
          </a:prstGeom>
        </p:spPr>
        <p:txBody>
          <a:bodyPr/>
          <a:lstStyle/>
          <a:p>
            <a:fld id="{4FAB73BC-B049-4115-A692-8D63A059BFB8}" type="slidenum">
              <a:rPr lang="en-US" noProof="0" smtClean="0"/>
              <a:pPr/>
              <a:t>10</a:t>
            </a:fld>
            <a:endParaRPr lang="en-US" noProof="0" dirty="0"/>
          </a:p>
        </p:txBody>
      </p:sp>
      <p:sp>
        <p:nvSpPr>
          <p:cNvPr id="4" name="TextBox 3">
            <a:extLst>
              <a:ext uri="{FF2B5EF4-FFF2-40B4-BE49-F238E27FC236}">
                <a16:creationId xmlns:a16="http://schemas.microsoft.com/office/drawing/2014/main" id="{F477F74A-E006-7EC6-E1A6-BA3DCA20D696}"/>
              </a:ext>
            </a:extLst>
          </p:cNvPr>
          <p:cNvSpPr txBox="1"/>
          <p:nvPr/>
        </p:nvSpPr>
        <p:spPr>
          <a:xfrm>
            <a:off x="694872" y="1659160"/>
            <a:ext cx="10448329" cy="3970318"/>
          </a:xfrm>
          <a:prstGeom prst="rect">
            <a:avLst/>
          </a:prstGeom>
          <a:noFill/>
        </p:spPr>
        <p:txBody>
          <a:bodyPr wrap="square" rtlCol="0">
            <a:spAutoFit/>
          </a:bodyPr>
          <a:lstStyle/>
          <a:p>
            <a:pPr algn="just"/>
            <a:r>
              <a:rPr lang="en-US" sz="2800" i="0" dirty="0">
                <a:solidFill>
                  <a:srgbClr val="E58C0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Support Vector Machine or SVM is one of the most popular Supervised Learning algorithms, which is used for Classification as well as Regression problems. However, primarily, it is used for Classification problems in Machine Learning.</a:t>
            </a:r>
          </a:p>
          <a:p>
            <a:pPr algn="just"/>
            <a:endParaRPr lang="en-US" sz="2800" i="0" dirty="0">
              <a:solidFill>
                <a:srgbClr val="E58C0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a:r>
              <a:rPr lang="en-US" sz="2800" i="0" dirty="0">
                <a:solidFill>
                  <a:srgbClr val="E58C0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goal of the SVM algorithm is to create the best line or decision boundary that can segregate n-dimensional space into classes so that we can easily put the new data point in the correct category in the future. This best decision boundary is called a hyperplane.</a:t>
            </a:r>
          </a:p>
        </p:txBody>
      </p:sp>
    </p:spTree>
    <p:extLst>
      <p:ext uri="{BB962C8B-B14F-4D97-AF65-F5344CB8AC3E}">
        <p14:creationId xmlns:p14="http://schemas.microsoft.com/office/powerpoint/2010/main" val="4084856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F3BD051-EA53-1FBB-C656-B41FD0C14C35}"/>
              </a:ext>
            </a:extLst>
          </p:cNvPr>
          <p:cNvSpPr>
            <a:spLocks noGrp="1"/>
          </p:cNvSpPr>
          <p:nvPr>
            <p:ph type="body" sz="quarter" idx="13"/>
          </p:nvPr>
        </p:nvSpPr>
        <p:spPr/>
        <p:txBody>
          <a:bodyPr/>
          <a:lstStyle/>
          <a:p>
            <a:endParaRPr lang="en-IN"/>
          </a:p>
        </p:txBody>
      </p:sp>
      <p:sp>
        <p:nvSpPr>
          <p:cNvPr id="3" name="Text Placeholder 2">
            <a:extLst>
              <a:ext uri="{FF2B5EF4-FFF2-40B4-BE49-F238E27FC236}">
                <a16:creationId xmlns:a16="http://schemas.microsoft.com/office/drawing/2014/main" id="{715FC6F2-336E-511D-C0C3-DA1FF6B47DE1}"/>
              </a:ext>
            </a:extLst>
          </p:cNvPr>
          <p:cNvSpPr>
            <a:spLocks noGrp="1"/>
          </p:cNvSpPr>
          <p:nvPr>
            <p:ph type="body" sz="quarter" idx="22"/>
          </p:nvPr>
        </p:nvSpPr>
        <p:spPr/>
        <p:txBody>
          <a:bodyPr>
            <a:normAutofit/>
          </a:bodyPr>
          <a:lstStyle/>
          <a:p>
            <a:r>
              <a:rPr kumimoji="0" lang="en-US" altLang="en-US" sz="3500" b="1" i="0" u="none" strike="noStrike" cap="none" normalizeH="0" baseline="0" dirty="0">
                <a:ln>
                  <a:noFill/>
                </a:ln>
                <a:solidFill>
                  <a:srgbClr val="E58C09"/>
                </a:solidFill>
                <a:effectLst/>
                <a:latin typeface="Rockwell Extra Bold" panose="02060903040505020403" pitchFamily="18" charset="0"/>
                <a:cs typeface="Times New Roman" panose="02020603050405020304" pitchFamily="18" charset="0"/>
              </a:rPr>
              <a:t>         </a:t>
            </a:r>
          </a:p>
          <a:p>
            <a:r>
              <a:rPr lang="en-US" altLang="en-US" sz="3500" b="1" i="1" dirty="0">
                <a:solidFill>
                  <a:srgbClr val="E58C09"/>
                </a:solidFill>
                <a:latin typeface="Rockwell Extra Bold" panose="02060903040505020403" pitchFamily="18" charset="0"/>
                <a:cs typeface="Times New Roman" panose="02020603050405020304" pitchFamily="18" charset="0"/>
              </a:rPr>
              <a:t>         </a:t>
            </a:r>
            <a:r>
              <a:rPr kumimoji="0" lang="en-US" altLang="en-US" sz="3500" b="1" i="1" u="none" strike="noStrike" cap="none" normalizeH="0" baseline="0" dirty="0">
                <a:ln>
                  <a:noFill/>
                </a:ln>
                <a:solidFill>
                  <a:srgbClr val="002060"/>
                </a:solidFill>
                <a:effectLst/>
                <a:latin typeface="Rockwell Extra Bold" panose="02060903040505020403" pitchFamily="18" charset="0"/>
                <a:cs typeface="Times New Roman" panose="02020603050405020304" pitchFamily="18" charset="0"/>
              </a:rPr>
              <a:t>Model Training</a:t>
            </a:r>
          </a:p>
          <a:p>
            <a:endParaRPr lang="en-IN" sz="3500" dirty="0">
              <a:latin typeface="Rockwell Extra Bold" panose="02060903040505020403" pitchFamily="18" charset="0"/>
            </a:endParaRPr>
          </a:p>
        </p:txBody>
      </p:sp>
      <p:sp>
        <p:nvSpPr>
          <p:cNvPr id="4" name="Title 3">
            <a:extLst>
              <a:ext uri="{FF2B5EF4-FFF2-40B4-BE49-F238E27FC236}">
                <a16:creationId xmlns:a16="http://schemas.microsoft.com/office/drawing/2014/main" id="{C58A9C85-BCDA-56EF-6E34-9D2E349CDE94}"/>
              </a:ext>
            </a:extLst>
          </p:cNvPr>
          <p:cNvSpPr>
            <a:spLocks noGrp="1"/>
          </p:cNvSpPr>
          <p:nvPr>
            <p:ph type="title"/>
          </p:nvPr>
        </p:nvSpPr>
        <p:spPr>
          <a:xfrm>
            <a:off x="1271464" y="1988840"/>
            <a:ext cx="4824536" cy="2592288"/>
          </a:xfrm>
        </p:spPr>
        <p:txBody>
          <a:bodyPr>
            <a:noAutofit/>
          </a:bodyPr>
          <a:lstStyle/>
          <a:p>
            <a:r>
              <a:rPr kumimoji="0" lang="en-US" altLang="en-US" sz="4000" b="1" i="1" u="none" strike="noStrike" cap="none" normalizeH="0" baseline="0" dirty="0">
                <a:ln>
                  <a:noFill/>
                </a:ln>
                <a:solidFill>
                  <a:srgbClr val="7030A0"/>
                </a:solidFill>
                <a:effectLst/>
                <a:latin typeface="Algerian" panose="04020705040A02060702" pitchFamily="82" charset="0"/>
                <a:cs typeface="Times New Roman" panose="02020603050405020304" pitchFamily="18" charset="0"/>
              </a:rPr>
              <a:t>Support Vector Machine Model</a:t>
            </a:r>
            <a:br>
              <a:rPr kumimoji="0" lang="en-US" altLang="en-US" sz="4000" b="1" i="1" u="none" strike="noStrike" cap="none" normalizeH="0" baseline="0" dirty="0">
                <a:ln>
                  <a:noFill/>
                </a:ln>
                <a:solidFill>
                  <a:srgbClr val="7030A0"/>
                </a:solidFill>
                <a:effectLst/>
                <a:latin typeface="Algerian" panose="04020705040A02060702" pitchFamily="82" charset="0"/>
                <a:cs typeface="Times New Roman" panose="02020603050405020304" pitchFamily="18" charset="0"/>
              </a:rPr>
            </a:br>
            <a:endParaRPr lang="en-IN" sz="4000" i="1" dirty="0">
              <a:solidFill>
                <a:srgbClr val="7030A0"/>
              </a:solidFill>
              <a:latin typeface="Algerian" panose="04020705040A02060702" pitchFamily="82" charset="0"/>
            </a:endParaRPr>
          </a:p>
        </p:txBody>
      </p:sp>
      <p:sp>
        <p:nvSpPr>
          <p:cNvPr id="5" name="Text Placeholder 4">
            <a:extLst>
              <a:ext uri="{FF2B5EF4-FFF2-40B4-BE49-F238E27FC236}">
                <a16:creationId xmlns:a16="http://schemas.microsoft.com/office/drawing/2014/main" id="{5BA93C0B-BA00-A612-B532-4CA41C20C4D9}"/>
              </a:ext>
            </a:extLst>
          </p:cNvPr>
          <p:cNvSpPr>
            <a:spLocks noGrp="1"/>
          </p:cNvSpPr>
          <p:nvPr>
            <p:ph type="body" sz="quarter" idx="23"/>
          </p:nvPr>
        </p:nvSpPr>
        <p:spPr/>
        <p:txBody>
          <a:bodyPr/>
          <a:lstStyle/>
          <a:p>
            <a:endParaRPr lang="en-IN" dirty="0"/>
          </a:p>
        </p:txBody>
      </p:sp>
      <p:pic>
        <p:nvPicPr>
          <p:cNvPr id="6" name="Picture 5">
            <a:extLst>
              <a:ext uri="{FF2B5EF4-FFF2-40B4-BE49-F238E27FC236}">
                <a16:creationId xmlns:a16="http://schemas.microsoft.com/office/drawing/2014/main" id="{036283BC-D7E8-3063-29D8-53B07C28473B}"/>
              </a:ext>
            </a:extLst>
          </p:cNvPr>
          <p:cNvPicPr>
            <a:picLocks noChangeAspect="1"/>
          </p:cNvPicPr>
          <p:nvPr/>
        </p:nvPicPr>
        <p:blipFill>
          <a:blip r:embed="rId2"/>
          <a:stretch>
            <a:fillRect/>
          </a:stretch>
        </p:blipFill>
        <p:spPr>
          <a:xfrm>
            <a:off x="6240016" y="266700"/>
            <a:ext cx="5472608" cy="6086608"/>
          </a:xfrm>
          <a:prstGeom prst="rect">
            <a:avLst/>
          </a:prstGeom>
        </p:spPr>
      </p:pic>
    </p:spTree>
    <p:extLst>
      <p:ext uri="{BB962C8B-B14F-4D97-AF65-F5344CB8AC3E}">
        <p14:creationId xmlns:p14="http://schemas.microsoft.com/office/powerpoint/2010/main" val="488825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A8B0C-00B2-3D65-34B5-40118C8C11E5}"/>
              </a:ext>
            </a:extLst>
          </p:cNvPr>
          <p:cNvSpPr>
            <a:spLocks noGrp="1"/>
          </p:cNvSpPr>
          <p:nvPr>
            <p:ph type="title"/>
          </p:nvPr>
        </p:nvSpPr>
        <p:spPr/>
        <p:txBody>
          <a:bodyPr/>
          <a:lstStyle/>
          <a:p>
            <a:endParaRPr lang="en-IN" dirty="0"/>
          </a:p>
        </p:txBody>
      </p:sp>
      <p:sp>
        <p:nvSpPr>
          <p:cNvPr id="3" name="Slide Number Placeholder 2">
            <a:extLst>
              <a:ext uri="{FF2B5EF4-FFF2-40B4-BE49-F238E27FC236}">
                <a16:creationId xmlns:a16="http://schemas.microsoft.com/office/drawing/2014/main" id="{52419844-F857-1D92-E102-C9F31E3F679C}"/>
              </a:ext>
            </a:extLst>
          </p:cNvPr>
          <p:cNvSpPr>
            <a:spLocks noGrp="1"/>
          </p:cNvSpPr>
          <p:nvPr>
            <p:ph type="sldNum" sz="quarter" idx="4"/>
          </p:nvPr>
        </p:nvSpPr>
        <p:spPr/>
        <p:txBody>
          <a:bodyPr/>
          <a:lstStyle/>
          <a:p>
            <a:fld id="{4FAB73BC-B049-4115-A692-8D63A059BFB8}" type="slidenum">
              <a:rPr lang="en-US" noProof="0" smtClean="0"/>
              <a:pPr/>
              <a:t>12</a:t>
            </a:fld>
            <a:endParaRPr lang="en-US" noProof="0" dirty="0"/>
          </a:p>
        </p:txBody>
      </p:sp>
      <p:pic>
        <p:nvPicPr>
          <p:cNvPr id="5" name="Picture 4">
            <a:extLst>
              <a:ext uri="{FF2B5EF4-FFF2-40B4-BE49-F238E27FC236}">
                <a16:creationId xmlns:a16="http://schemas.microsoft.com/office/drawing/2014/main" id="{0FBD2F30-DE29-DCFB-D7FB-0093A596A8E9}"/>
              </a:ext>
            </a:extLst>
          </p:cNvPr>
          <p:cNvPicPr>
            <a:picLocks noChangeAspect="1"/>
          </p:cNvPicPr>
          <p:nvPr/>
        </p:nvPicPr>
        <p:blipFill>
          <a:blip r:embed="rId2"/>
          <a:stretch>
            <a:fillRect/>
          </a:stretch>
        </p:blipFill>
        <p:spPr>
          <a:xfrm>
            <a:off x="10803" y="1496400"/>
            <a:ext cx="12192000" cy="4392488"/>
          </a:xfrm>
          <a:prstGeom prst="rect">
            <a:avLst/>
          </a:prstGeom>
        </p:spPr>
      </p:pic>
    </p:spTree>
    <p:extLst>
      <p:ext uri="{BB962C8B-B14F-4D97-AF65-F5344CB8AC3E}">
        <p14:creationId xmlns:p14="http://schemas.microsoft.com/office/powerpoint/2010/main" val="1836706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55EDF90E-71CD-4BEF-4839-C2615BB9CB0E}"/>
              </a:ext>
            </a:extLst>
          </p:cNvPr>
          <p:cNvSpPr>
            <a:spLocks noGrp="1"/>
          </p:cNvSpPr>
          <p:nvPr>
            <p:ph type="body" sz="quarter" idx="13"/>
          </p:nvPr>
        </p:nvSpPr>
        <p:spPr/>
        <p:txBody>
          <a:bodyPr/>
          <a:lstStyle/>
          <a:p>
            <a:endParaRPr lang="en-IN"/>
          </a:p>
        </p:txBody>
      </p:sp>
      <p:sp>
        <p:nvSpPr>
          <p:cNvPr id="7" name="Text Placeholder 6">
            <a:extLst>
              <a:ext uri="{FF2B5EF4-FFF2-40B4-BE49-F238E27FC236}">
                <a16:creationId xmlns:a16="http://schemas.microsoft.com/office/drawing/2014/main" id="{6E72CAE7-AAD3-B5B6-8B90-017EADB53705}"/>
              </a:ext>
            </a:extLst>
          </p:cNvPr>
          <p:cNvSpPr>
            <a:spLocks noGrp="1"/>
          </p:cNvSpPr>
          <p:nvPr>
            <p:ph type="body" sz="quarter" idx="22"/>
          </p:nvPr>
        </p:nvSpPr>
        <p:spPr/>
        <p:txBody>
          <a:bodyPr/>
          <a:lstStyle/>
          <a:p>
            <a:endParaRPr lang="en-IN" dirty="0"/>
          </a:p>
        </p:txBody>
      </p:sp>
      <p:sp>
        <p:nvSpPr>
          <p:cNvPr id="5" name="Title 4">
            <a:extLst>
              <a:ext uri="{FF2B5EF4-FFF2-40B4-BE49-F238E27FC236}">
                <a16:creationId xmlns:a16="http://schemas.microsoft.com/office/drawing/2014/main" id="{03DA595D-1B09-25C9-4BAF-3F6ED644EA44}"/>
              </a:ext>
            </a:extLst>
          </p:cNvPr>
          <p:cNvSpPr>
            <a:spLocks noGrp="1"/>
          </p:cNvSpPr>
          <p:nvPr>
            <p:ph type="title"/>
          </p:nvPr>
        </p:nvSpPr>
        <p:spPr>
          <a:xfrm>
            <a:off x="695400" y="247460"/>
            <a:ext cx="9963150" cy="1499616"/>
          </a:xfrm>
        </p:spPr>
        <p:txBody>
          <a:bodyPr>
            <a:normAutofit/>
          </a:bodyPr>
          <a:lstStyle/>
          <a:p>
            <a:pPr algn="ctr"/>
            <a:r>
              <a:rPr lang="en-IN" b="1" i="1" dirty="0">
                <a:solidFill>
                  <a:schemeClr val="accent1"/>
                </a:solidFill>
                <a:latin typeface="Algerian" panose="04020705040A02060702" pitchFamily="82" charset="0"/>
                <a:cs typeface="Times New Roman" panose="02020603050405020304" pitchFamily="18" charset="0"/>
              </a:rPr>
              <a:t>RANDOM</a:t>
            </a:r>
            <a:r>
              <a:rPr lang="en-IN" b="1" i="1" dirty="0">
                <a:solidFill>
                  <a:schemeClr val="accent1"/>
                </a:solidFill>
                <a:effectLst>
                  <a:outerShdw blurRad="38100" dist="38100" dir="2700000" algn="tl">
                    <a:srgbClr val="000000">
                      <a:alpha val="43137"/>
                    </a:srgbClr>
                  </a:outerShdw>
                </a:effectLst>
                <a:latin typeface="Algerian" panose="04020705040A02060702" pitchFamily="82" charset="0"/>
                <a:cs typeface="Times New Roman" panose="02020603050405020304" pitchFamily="18" charset="0"/>
              </a:rPr>
              <a:t> </a:t>
            </a:r>
            <a:r>
              <a:rPr lang="en-IN" b="1" i="1" dirty="0">
                <a:solidFill>
                  <a:schemeClr val="accent1"/>
                </a:solidFill>
                <a:latin typeface="Algerian" panose="04020705040A02060702" pitchFamily="82" charset="0"/>
                <a:cs typeface="Times New Roman" panose="02020603050405020304" pitchFamily="18" charset="0"/>
              </a:rPr>
              <a:t>FOREST</a:t>
            </a:r>
          </a:p>
        </p:txBody>
      </p:sp>
      <p:sp>
        <p:nvSpPr>
          <p:cNvPr id="8" name="Text Placeholder 7">
            <a:extLst>
              <a:ext uri="{FF2B5EF4-FFF2-40B4-BE49-F238E27FC236}">
                <a16:creationId xmlns:a16="http://schemas.microsoft.com/office/drawing/2014/main" id="{8649FB99-1033-525E-DF09-B9E91225B745}"/>
              </a:ext>
            </a:extLst>
          </p:cNvPr>
          <p:cNvSpPr>
            <a:spLocks noGrp="1"/>
          </p:cNvSpPr>
          <p:nvPr>
            <p:ph type="body" sz="quarter" idx="23"/>
          </p:nvPr>
        </p:nvSpPr>
        <p:spPr/>
        <p:txBody>
          <a:bodyPr/>
          <a:lstStyle/>
          <a:p>
            <a:endParaRPr lang="en-IN"/>
          </a:p>
        </p:txBody>
      </p:sp>
      <p:sp>
        <p:nvSpPr>
          <p:cNvPr id="3" name="Slide Number Placeholder 2">
            <a:extLst>
              <a:ext uri="{FF2B5EF4-FFF2-40B4-BE49-F238E27FC236}">
                <a16:creationId xmlns:a16="http://schemas.microsoft.com/office/drawing/2014/main" id="{9BA15783-B5EC-DDF9-F51E-332AF186E3F4}"/>
              </a:ext>
            </a:extLst>
          </p:cNvPr>
          <p:cNvSpPr>
            <a:spLocks noGrp="1"/>
          </p:cNvSpPr>
          <p:nvPr>
            <p:ph type="sldNum" sz="quarter" idx="4294967295"/>
          </p:nvPr>
        </p:nvSpPr>
        <p:spPr>
          <a:xfrm>
            <a:off x="0" y="6340475"/>
            <a:ext cx="303213" cy="365125"/>
          </a:xfrm>
          <a:prstGeom prst="rect">
            <a:avLst/>
          </a:prstGeom>
        </p:spPr>
        <p:txBody>
          <a:bodyPr/>
          <a:lstStyle/>
          <a:p>
            <a:fld id="{4FAB73BC-B049-4115-A692-8D63A059BFB8}" type="slidenum">
              <a:rPr lang="en-US" noProof="0" smtClean="0"/>
              <a:pPr/>
              <a:t>13</a:t>
            </a:fld>
            <a:endParaRPr lang="en-US" noProof="0" dirty="0"/>
          </a:p>
        </p:txBody>
      </p:sp>
      <p:sp>
        <p:nvSpPr>
          <p:cNvPr id="4" name="TextBox 3">
            <a:extLst>
              <a:ext uri="{FF2B5EF4-FFF2-40B4-BE49-F238E27FC236}">
                <a16:creationId xmlns:a16="http://schemas.microsoft.com/office/drawing/2014/main" id="{F477F74A-E006-7EC6-E1A6-BA3DCA20D696}"/>
              </a:ext>
            </a:extLst>
          </p:cNvPr>
          <p:cNvSpPr txBox="1"/>
          <p:nvPr/>
        </p:nvSpPr>
        <p:spPr>
          <a:xfrm>
            <a:off x="695400" y="1250014"/>
            <a:ext cx="10448329" cy="5478423"/>
          </a:xfrm>
          <a:prstGeom prst="rect">
            <a:avLst/>
          </a:prstGeom>
          <a:noFill/>
        </p:spPr>
        <p:txBody>
          <a:bodyPr wrap="square" rtlCol="0">
            <a:spAutoFit/>
          </a:bodyPr>
          <a:lstStyle/>
          <a:p>
            <a:pPr algn="just"/>
            <a:r>
              <a:rPr lang="en-US" sz="2500" b="0" i="0" dirty="0">
                <a:solidFill>
                  <a:srgbClr val="E58C0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Random Forest is a popular machine learning algorithm that belongs to the supervised learning technique. It can be used for both Classification and Regression problems in ML. It is based on the concept of </a:t>
            </a:r>
            <a:r>
              <a:rPr lang="en-US" sz="2500" b="1" i="0" dirty="0">
                <a:solidFill>
                  <a:srgbClr val="E58C0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ensemble learning,</a:t>
            </a:r>
            <a:r>
              <a:rPr lang="en-US" sz="2500" b="0" i="0" dirty="0">
                <a:solidFill>
                  <a:srgbClr val="E58C0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which is a process of </a:t>
            </a:r>
            <a:r>
              <a:rPr lang="en-US" sz="2500" b="0" i="1" dirty="0">
                <a:solidFill>
                  <a:srgbClr val="E58C0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combining multiple classifiers to solve a complex </a:t>
            </a:r>
            <a:r>
              <a:rPr lang="en-US" sz="2500" b="0" dirty="0">
                <a:solidFill>
                  <a:srgbClr val="E58C0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a:t>
            </a:r>
            <a:r>
              <a:rPr lang="en-US" sz="2500" b="0" i="1" dirty="0">
                <a:solidFill>
                  <a:srgbClr val="E58C0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to improve the performance of the model.</a:t>
            </a:r>
          </a:p>
          <a:p>
            <a:pPr algn="just"/>
            <a:endParaRPr lang="en-US" sz="2500" b="0" i="0" dirty="0">
              <a:solidFill>
                <a:srgbClr val="E58C0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a:r>
              <a:rPr lang="en-US" sz="2500" b="0" i="0" dirty="0">
                <a:solidFill>
                  <a:srgbClr val="E58C0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 the name suggests, </a:t>
            </a:r>
            <a:r>
              <a:rPr lang="en-US" sz="2500" b="1" i="1" dirty="0">
                <a:solidFill>
                  <a:srgbClr val="E58C0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"Random Forest is a classifier that contains a number of decision trees on various subsets of the given dataset and takes the average to improve the predictive accuracy of that dataset."</a:t>
            </a:r>
            <a:r>
              <a:rPr lang="en-US" sz="2500" b="0" i="0" dirty="0">
                <a:solidFill>
                  <a:srgbClr val="E58C0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Instead of relying on one decision tree, the random forest takes the prediction from each tree and based on the majority votes of predictions, and it predicts the final output.</a:t>
            </a:r>
          </a:p>
          <a:p>
            <a:pPr algn="just"/>
            <a:r>
              <a:rPr lang="en-US" sz="2500" b="1" i="0" dirty="0">
                <a:solidFill>
                  <a:srgbClr val="E58C0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greater number of trees in the forest leads to higher accuracy and prevents the problem of overfitting.</a:t>
            </a:r>
            <a:endParaRPr lang="en-US" sz="2500" b="0" i="0" dirty="0">
              <a:solidFill>
                <a:srgbClr val="E58C0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IN" sz="2500" dirty="0">
              <a:solidFill>
                <a:srgbClr val="E58C0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9563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0DA3F-BE06-6380-E9C3-C99122D80651}"/>
              </a:ext>
            </a:extLst>
          </p:cNvPr>
          <p:cNvSpPr>
            <a:spLocks noGrp="1"/>
          </p:cNvSpPr>
          <p:nvPr>
            <p:ph type="title"/>
          </p:nvPr>
        </p:nvSpPr>
        <p:spPr>
          <a:xfrm>
            <a:off x="119336" y="-39632"/>
            <a:ext cx="10805160" cy="707886"/>
          </a:xfrm>
        </p:spPr>
        <p:txBody>
          <a:bodyPr>
            <a:noAutofit/>
          </a:bodyPr>
          <a:lstStyle/>
          <a:p>
            <a:r>
              <a:rPr lang="en-IN" sz="3000" b="1" i="1" dirty="0">
                <a:solidFill>
                  <a:srgbClr val="E58C09"/>
                </a:solidFill>
                <a:effectLst/>
                <a:latin typeface="Algerian" panose="04020705040A02060702" pitchFamily="82" charset="0"/>
                <a:cs typeface="Times New Roman" panose="02020603050405020304" pitchFamily="18" charset="0"/>
              </a:rPr>
              <a:t>Random forest</a:t>
            </a:r>
            <a:br>
              <a:rPr lang="en-IN" sz="3000" b="1" i="1" dirty="0">
                <a:solidFill>
                  <a:schemeClr val="tx1"/>
                </a:solidFill>
                <a:effectLst/>
                <a:latin typeface="Algerian" panose="04020705040A02060702" pitchFamily="82" charset="0"/>
                <a:cs typeface="Times New Roman" panose="02020603050405020304" pitchFamily="18" charset="0"/>
              </a:rPr>
            </a:br>
            <a:endParaRPr lang="en-IN" sz="3000" b="1" i="1" dirty="0">
              <a:solidFill>
                <a:schemeClr val="tx1"/>
              </a:solidFill>
              <a:latin typeface="Algerian" panose="04020705040A02060702" pitchFamily="82"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6A13AC39-86CB-CA06-DD38-BBE70C50447B}"/>
              </a:ext>
            </a:extLst>
          </p:cNvPr>
          <p:cNvSpPr>
            <a:spLocks noGrp="1"/>
          </p:cNvSpPr>
          <p:nvPr>
            <p:ph type="sldNum" sz="quarter" idx="4"/>
          </p:nvPr>
        </p:nvSpPr>
        <p:spPr/>
        <p:txBody>
          <a:bodyPr/>
          <a:lstStyle/>
          <a:p>
            <a:fld id="{4FAB73BC-B049-4115-A692-8D63A059BFB8}" type="slidenum">
              <a:rPr lang="en-US" noProof="0" smtClean="0"/>
              <a:pPr/>
              <a:t>14</a:t>
            </a:fld>
            <a:endParaRPr lang="en-US" noProof="0" dirty="0"/>
          </a:p>
        </p:txBody>
      </p:sp>
      <p:pic>
        <p:nvPicPr>
          <p:cNvPr id="5" name="Picture 4">
            <a:extLst>
              <a:ext uri="{FF2B5EF4-FFF2-40B4-BE49-F238E27FC236}">
                <a16:creationId xmlns:a16="http://schemas.microsoft.com/office/drawing/2014/main" id="{76AE060B-D7EC-754F-FD6A-66FA6F196FDC}"/>
              </a:ext>
            </a:extLst>
          </p:cNvPr>
          <p:cNvPicPr>
            <a:picLocks noChangeAspect="1"/>
          </p:cNvPicPr>
          <p:nvPr/>
        </p:nvPicPr>
        <p:blipFill>
          <a:blip r:embed="rId2"/>
          <a:stretch>
            <a:fillRect/>
          </a:stretch>
        </p:blipFill>
        <p:spPr>
          <a:xfrm>
            <a:off x="361661" y="642047"/>
            <a:ext cx="4464496" cy="6215953"/>
          </a:xfrm>
          <a:prstGeom prst="rect">
            <a:avLst/>
          </a:prstGeom>
        </p:spPr>
      </p:pic>
      <p:pic>
        <p:nvPicPr>
          <p:cNvPr id="7" name="Picture 6">
            <a:extLst>
              <a:ext uri="{FF2B5EF4-FFF2-40B4-BE49-F238E27FC236}">
                <a16:creationId xmlns:a16="http://schemas.microsoft.com/office/drawing/2014/main" id="{6516541E-36B8-4121-B226-620D737D5CD1}"/>
              </a:ext>
            </a:extLst>
          </p:cNvPr>
          <p:cNvPicPr>
            <a:picLocks noChangeAspect="1"/>
          </p:cNvPicPr>
          <p:nvPr/>
        </p:nvPicPr>
        <p:blipFill>
          <a:blip r:embed="rId3"/>
          <a:stretch>
            <a:fillRect/>
          </a:stretch>
        </p:blipFill>
        <p:spPr>
          <a:xfrm>
            <a:off x="5087888" y="2018747"/>
            <a:ext cx="6742451" cy="2820506"/>
          </a:xfrm>
          <a:prstGeom prst="rect">
            <a:avLst/>
          </a:prstGeom>
        </p:spPr>
      </p:pic>
    </p:spTree>
    <p:extLst>
      <p:ext uri="{BB962C8B-B14F-4D97-AF65-F5344CB8AC3E}">
        <p14:creationId xmlns:p14="http://schemas.microsoft.com/office/powerpoint/2010/main" val="130263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55EDF90E-71CD-4BEF-4839-C2615BB9CB0E}"/>
              </a:ext>
            </a:extLst>
          </p:cNvPr>
          <p:cNvSpPr>
            <a:spLocks noGrp="1"/>
          </p:cNvSpPr>
          <p:nvPr>
            <p:ph type="body" sz="quarter" idx="13"/>
          </p:nvPr>
        </p:nvSpPr>
        <p:spPr/>
        <p:txBody>
          <a:bodyPr/>
          <a:lstStyle/>
          <a:p>
            <a:endParaRPr lang="en-IN"/>
          </a:p>
        </p:txBody>
      </p:sp>
      <p:sp>
        <p:nvSpPr>
          <p:cNvPr id="7" name="Text Placeholder 6">
            <a:extLst>
              <a:ext uri="{FF2B5EF4-FFF2-40B4-BE49-F238E27FC236}">
                <a16:creationId xmlns:a16="http://schemas.microsoft.com/office/drawing/2014/main" id="{6E72CAE7-AAD3-B5B6-8B90-017EADB53705}"/>
              </a:ext>
            </a:extLst>
          </p:cNvPr>
          <p:cNvSpPr>
            <a:spLocks noGrp="1"/>
          </p:cNvSpPr>
          <p:nvPr>
            <p:ph type="body" sz="quarter" idx="22"/>
          </p:nvPr>
        </p:nvSpPr>
        <p:spPr/>
        <p:txBody>
          <a:bodyPr/>
          <a:lstStyle/>
          <a:p>
            <a:endParaRPr lang="en-IN" dirty="0"/>
          </a:p>
        </p:txBody>
      </p:sp>
      <p:sp>
        <p:nvSpPr>
          <p:cNvPr id="5" name="Title 4">
            <a:extLst>
              <a:ext uri="{FF2B5EF4-FFF2-40B4-BE49-F238E27FC236}">
                <a16:creationId xmlns:a16="http://schemas.microsoft.com/office/drawing/2014/main" id="{03DA595D-1B09-25C9-4BAF-3F6ED644EA44}"/>
              </a:ext>
            </a:extLst>
          </p:cNvPr>
          <p:cNvSpPr>
            <a:spLocks noGrp="1"/>
          </p:cNvSpPr>
          <p:nvPr>
            <p:ph type="title"/>
          </p:nvPr>
        </p:nvSpPr>
        <p:spPr>
          <a:xfrm>
            <a:off x="695400" y="247460"/>
            <a:ext cx="9963150" cy="1499616"/>
          </a:xfrm>
        </p:spPr>
        <p:txBody>
          <a:bodyPr>
            <a:normAutofit/>
          </a:bodyPr>
          <a:lstStyle/>
          <a:p>
            <a:pPr algn="ctr"/>
            <a:r>
              <a:rPr lang="en-US" sz="6000" i="1" dirty="0">
                <a:solidFill>
                  <a:srgbClr val="43467B"/>
                </a:solidFill>
                <a:effectLst/>
                <a:latin typeface="Algerian" panose="04020705040A02060702" pitchFamily="82" charset="0"/>
                <a:cs typeface="Times New Roman" panose="02020603050405020304" pitchFamily="18" charset="0"/>
              </a:rPr>
              <a:t>Logistic regression</a:t>
            </a:r>
            <a:endParaRPr lang="en-IN" i="1" dirty="0">
              <a:solidFill>
                <a:srgbClr val="43467B"/>
              </a:solidFill>
              <a:latin typeface="Algerian" panose="04020705040A02060702" pitchFamily="82" charset="0"/>
              <a:cs typeface="Times New Roman" panose="02020603050405020304" pitchFamily="18" charset="0"/>
            </a:endParaRPr>
          </a:p>
        </p:txBody>
      </p:sp>
      <p:sp>
        <p:nvSpPr>
          <p:cNvPr id="8" name="Text Placeholder 7">
            <a:extLst>
              <a:ext uri="{FF2B5EF4-FFF2-40B4-BE49-F238E27FC236}">
                <a16:creationId xmlns:a16="http://schemas.microsoft.com/office/drawing/2014/main" id="{8649FB99-1033-525E-DF09-B9E91225B745}"/>
              </a:ext>
            </a:extLst>
          </p:cNvPr>
          <p:cNvSpPr>
            <a:spLocks noGrp="1"/>
          </p:cNvSpPr>
          <p:nvPr>
            <p:ph type="body" sz="quarter" idx="23"/>
          </p:nvPr>
        </p:nvSpPr>
        <p:spPr/>
        <p:txBody>
          <a:bodyPr/>
          <a:lstStyle/>
          <a:p>
            <a:endParaRPr lang="en-IN"/>
          </a:p>
        </p:txBody>
      </p:sp>
      <p:sp>
        <p:nvSpPr>
          <p:cNvPr id="3" name="Slide Number Placeholder 2">
            <a:extLst>
              <a:ext uri="{FF2B5EF4-FFF2-40B4-BE49-F238E27FC236}">
                <a16:creationId xmlns:a16="http://schemas.microsoft.com/office/drawing/2014/main" id="{9BA15783-B5EC-DDF9-F51E-332AF186E3F4}"/>
              </a:ext>
            </a:extLst>
          </p:cNvPr>
          <p:cNvSpPr>
            <a:spLocks noGrp="1"/>
          </p:cNvSpPr>
          <p:nvPr>
            <p:ph type="sldNum" sz="quarter" idx="4294967295"/>
          </p:nvPr>
        </p:nvSpPr>
        <p:spPr>
          <a:xfrm>
            <a:off x="0" y="6340475"/>
            <a:ext cx="303213" cy="365125"/>
          </a:xfrm>
          <a:prstGeom prst="rect">
            <a:avLst/>
          </a:prstGeom>
        </p:spPr>
        <p:txBody>
          <a:bodyPr/>
          <a:lstStyle/>
          <a:p>
            <a:fld id="{4FAB73BC-B049-4115-A692-8D63A059BFB8}" type="slidenum">
              <a:rPr lang="en-US" noProof="0" smtClean="0"/>
              <a:pPr/>
              <a:t>15</a:t>
            </a:fld>
            <a:endParaRPr lang="en-US" noProof="0" dirty="0"/>
          </a:p>
        </p:txBody>
      </p:sp>
      <p:sp>
        <p:nvSpPr>
          <p:cNvPr id="4" name="TextBox 3">
            <a:extLst>
              <a:ext uri="{FF2B5EF4-FFF2-40B4-BE49-F238E27FC236}">
                <a16:creationId xmlns:a16="http://schemas.microsoft.com/office/drawing/2014/main" id="{F477F74A-E006-7EC6-E1A6-BA3DCA20D696}"/>
              </a:ext>
            </a:extLst>
          </p:cNvPr>
          <p:cNvSpPr txBox="1"/>
          <p:nvPr/>
        </p:nvSpPr>
        <p:spPr>
          <a:xfrm>
            <a:off x="695400" y="1574542"/>
            <a:ext cx="10448329" cy="5016758"/>
          </a:xfrm>
          <a:prstGeom prst="rect">
            <a:avLst/>
          </a:prstGeom>
          <a:noFill/>
        </p:spPr>
        <p:txBody>
          <a:bodyPr wrap="square" rtlCol="0">
            <a:spAutoFit/>
          </a:bodyPr>
          <a:lstStyle/>
          <a:p>
            <a:pPr algn="just">
              <a:buFont typeface="Arial" panose="020B0604020202020204" pitchFamily="34" charset="0"/>
              <a:buChar char="•"/>
            </a:pPr>
            <a:r>
              <a:rPr lang="en-US" sz="2000" b="0" i="0" dirty="0">
                <a:solidFill>
                  <a:srgbClr val="E58C0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Logistic regression is one of the most popular Machine Learning algorithms, which comes under the Supervised Learning technique. It is used for predicting the categorical dependent variable using a given set of independent variables.</a:t>
            </a:r>
          </a:p>
          <a:p>
            <a:pPr algn="just"/>
            <a:endParaRPr lang="en-US" sz="2000" b="0" i="0" dirty="0">
              <a:solidFill>
                <a:srgbClr val="E58C0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0" i="0" dirty="0">
                <a:solidFill>
                  <a:srgbClr val="E58C0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Logistic regression predicts the output of a categorical dependent variable. Therefore the outcome must be a categorical or discrete value. It can be either Yes or No, 0 or 1, true or False, etc. but instead of giving the exact value as 0 and 1, </a:t>
            </a:r>
            <a:r>
              <a:rPr lang="en-US" sz="2000" b="1" i="0" dirty="0">
                <a:solidFill>
                  <a:srgbClr val="E58C0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it gives the probabilistic values which lie between 0 and 1</a:t>
            </a:r>
            <a:r>
              <a:rPr lang="en-US" sz="2000" b="0" i="0" dirty="0">
                <a:solidFill>
                  <a:srgbClr val="E58C0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algn="just"/>
            <a:endParaRPr lang="en-US" sz="2000" b="0" i="0" dirty="0">
              <a:solidFill>
                <a:srgbClr val="E58C0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0" i="0" dirty="0">
                <a:solidFill>
                  <a:srgbClr val="E58C0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Logistic Regression is much similar to the Linear Regression except that how they are used. Linear Regression is used for solving Regression problems, whereas </a:t>
            </a:r>
            <a:r>
              <a:rPr lang="en-US" sz="2000" b="1" i="0" dirty="0">
                <a:solidFill>
                  <a:srgbClr val="E58C0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Logistic regression is used for solving the classification problems</a:t>
            </a:r>
            <a:r>
              <a:rPr lang="en-US" sz="2000" b="0" i="0" dirty="0">
                <a:solidFill>
                  <a:srgbClr val="E58C0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endParaRPr lang="en-US" sz="2000" dirty="0">
              <a:solidFill>
                <a:srgbClr val="E58C0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0" i="0" dirty="0">
                <a:solidFill>
                  <a:srgbClr val="E58C0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 Logistic regression, instead of fitting a regression line, we fit an "S" shaped logistic function, which predicts two maximum values (0 or 1).</a:t>
            </a:r>
          </a:p>
          <a:p>
            <a:endParaRPr lang="en-IN" sz="2000" dirty="0">
              <a:solidFill>
                <a:srgbClr val="E58C0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8891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67C4E-550C-ECA7-19BD-2F28B6191C93}"/>
              </a:ext>
            </a:extLst>
          </p:cNvPr>
          <p:cNvSpPr>
            <a:spLocks noGrp="1"/>
          </p:cNvSpPr>
          <p:nvPr>
            <p:ph type="title"/>
          </p:nvPr>
        </p:nvSpPr>
        <p:spPr>
          <a:xfrm>
            <a:off x="0" y="-14870"/>
            <a:ext cx="10805160" cy="707886"/>
          </a:xfrm>
        </p:spPr>
        <p:txBody>
          <a:bodyPr>
            <a:noAutofit/>
          </a:bodyPr>
          <a:lstStyle/>
          <a:p>
            <a:r>
              <a:rPr lang="en-IN" sz="2500" b="1" dirty="0">
                <a:solidFill>
                  <a:schemeClr val="tx1"/>
                </a:solidFill>
                <a:effectLst/>
                <a:latin typeface="Times New Roman" panose="02020603050405020304" pitchFamily="18" charset="0"/>
                <a:cs typeface="Times New Roman" panose="02020603050405020304" pitchFamily="18" charset="0"/>
              </a:rPr>
              <a:t>logistic regression</a:t>
            </a:r>
            <a:br>
              <a:rPr lang="en-IN" sz="2500" b="1" dirty="0">
                <a:solidFill>
                  <a:schemeClr val="tx1"/>
                </a:solidFill>
                <a:effectLst/>
                <a:latin typeface="Times New Roman" panose="02020603050405020304" pitchFamily="18" charset="0"/>
                <a:cs typeface="Times New Roman" panose="02020603050405020304" pitchFamily="18" charset="0"/>
              </a:rPr>
            </a:br>
            <a:endParaRPr lang="en-IN" sz="2500" b="1"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609D383D-2208-658C-A34A-ED933B934BB3}"/>
              </a:ext>
            </a:extLst>
          </p:cNvPr>
          <p:cNvSpPr>
            <a:spLocks noGrp="1"/>
          </p:cNvSpPr>
          <p:nvPr>
            <p:ph type="sldNum" sz="quarter" idx="4"/>
          </p:nvPr>
        </p:nvSpPr>
        <p:spPr/>
        <p:txBody>
          <a:bodyPr/>
          <a:lstStyle/>
          <a:p>
            <a:fld id="{4FAB73BC-B049-4115-A692-8D63A059BFB8}" type="slidenum">
              <a:rPr lang="en-US" noProof="0" smtClean="0"/>
              <a:pPr/>
              <a:t>16</a:t>
            </a:fld>
            <a:endParaRPr lang="en-US" noProof="0" dirty="0"/>
          </a:p>
        </p:txBody>
      </p:sp>
      <p:pic>
        <p:nvPicPr>
          <p:cNvPr id="5" name="Picture 4">
            <a:extLst>
              <a:ext uri="{FF2B5EF4-FFF2-40B4-BE49-F238E27FC236}">
                <a16:creationId xmlns:a16="http://schemas.microsoft.com/office/drawing/2014/main" id="{88042247-92A4-4EBA-0C12-2582C36C6591}"/>
              </a:ext>
            </a:extLst>
          </p:cNvPr>
          <p:cNvPicPr>
            <a:picLocks noChangeAspect="1"/>
          </p:cNvPicPr>
          <p:nvPr/>
        </p:nvPicPr>
        <p:blipFill>
          <a:blip r:embed="rId2"/>
          <a:stretch>
            <a:fillRect/>
          </a:stretch>
        </p:blipFill>
        <p:spPr>
          <a:xfrm>
            <a:off x="2423592" y="866996"/>
            <a:ext cx="6768752" cy="5124008"/>
          </a:xfrm>
          <a:prstGeom prst="rect">
            <a:avLst/>
          </a:prstGeom>
        </p:spPr>
      </p:pic>
    </p:spTree>
    <p:extLst>
      <p:ext uri="{BB962C8B-B14F-4D97-AF65-F5344CB8AC3E}">
        <p14:creationId xmlns:p14="http://schemas.microsoft.com/office/powerpoint/2010/main" val="1483592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2DD4F-C24D-7ED2-5FBF-6BA8EDA29ABD}"/>
              </a:ext>
            </a:extLst>
          </p:cNvPr>
          <p:cNvSpPr>
            <a:spLocks noGrp="1"/>
          </p:cNvSpPr>
          <p:nvPr>
            <p:ph type="title"/>
          </p:nvPr>
        </p:nvSpPr>
        <p:spPr>
          <a:xfrm>
            <a:off x="119336" y="0"/>
            <a:ext cx="10805160" cy="707886"/>
          </a:xfrm>
        </p:spPr>
        <p:txBody>
          <a:bodyPr>
            <a:noAutofit/>
          </a:bodyPr>
          <a:lstStyle/>
          <a:p>
            <a:r>
              <a:rPr lang="en-IN" sz="2500" b="1" dirty="0">
                <a:solidFill>
                  <a:schemeClr val="tx1"/>
                </a:solidFill>
                <a:effectLst/>
                <a:latin typeface="Times New Roman" panose="02020603050405020304" pitchFamily="18" charset="0"/>
                <a:cs typeface="Times New Roman" panose="02020603050405020304" pitchFamily="18" charset="0"/>
              </a:rPr>
              <a:t>NEURAL NETWORKS</a:t>
            </a:r>
            <a:br>
              <a:rPr lang="en-IN" sz="2500" b="1" dirty="0">
                <a:solidFill>
                  <a:schemeClr val="tx1"/>
                </a:solidFill>
                <a:effectLst/>
                <a:latin typeface="Times New Roman" panose="02020603050405020304" pitchFamily="18" charset="0"/>
                <a:cs typeface="Times New Roman" panose="02020603050405020304" pitchFamily="18" charset="0"/>
              </a:rPr>
            </a:br>
            <a:endParaRPr lang="en-IN" sz="2500" b="1"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BAEC0D34-F12A-B061-06C9-7F7BC0FA17C2}"/>
              </a:ext>
            </a:extLst>
          </p:cNvPr>
          <p:cNvSpPr>
            <a:spLocks noGrp="1"/>
          </p:cNvSpPr>
          <p:nvPr>
            <p:ph type="sldNum" sz="quarter" idx="4"/>
          </p:nvPr>
        </p:nvSpPr>
        <p:spPr/>
        <p:txBody>
          <a:bodyPr/>
          <a:lstStyle/>
          <a:p>
            <a:fld id="{4FAB73BC-B049-4115-A692-8D63A059BFB8}" type="slidenum">
              <a:rPr lang="en-US" noProof="0" smtClean="0"/>
              <a:pPr/>
              <a:t>17</a:t>
            </a:fld>
            <a:endParaRPr lang="en-US" noProof="0" dirty="0"/>
          </a:p>
        </p:txBody>
      </p:sp>
      <p:pic>
        <p:nvPicPr>
          <p:cNvPr id="7" name="Picture 6">
            <a:extLst>
              <a:ext uri="{FF2B5EF4-FFF2-40B4-BE49-F238E27FC236}">
                <a16:creationId xmlns:a16="http://schemas.microsoft.com/office/drawing/2014/main" id="{BCE88B99-931E-6844-35FE-A1F9C534D498}"/>
              </a:ext>
            </a:extLst>
          </p:cNvPr>
          <p:cNvPicPr>
            <a:picLocks noChangeAspect="1"/>
          </p:cNvPicPr>
          <p:nvPr/>
        </p:nvPicPr>
        <p:blipFill>
          <a:blip r:embed="rId2"/>
          <a:stretch>
            <a:fillRect/>
          </a:stretch>
        </p:blipFill>
        <p:spPr>
          <a:xfrm>
            <a:off x="89262" y="855355"/>
            <a:ext cx="6264696" cy="5839018"/>
          </a:xfrm>
          <a:prstGeom prst="rect">
            <a:avLst/>
          </a:prstGeom>
        </p:spPr>
      </p:pic>
      <p:pic>
        <p:nvPicPr>
          <p:cNvPr id="11" name="Picture 10">
            <a:extLst>
              <a:ext uri="{FF2B5EF4-FFF2-40B4-BE49-F238E27FC236}">
                <a16:creationId xmlns:a16="http://schemas.microsoft.com/office/drawing/2014/main" id="{C1A0FDD0-3DC6-B77A-668D-6BAEDEA0CB25}"/>
              </a:ext>
            </a:extLst>
          </p:cNvPr>
          <p:cNvPicPr>
            <a:picLocks noChangeAspect="1"/>
          </p:cNvPicPr>
          <p:nvPr/>
        </p:nvPicPr>
        <p:blipFill>
          <a:blip r:embed="rId3"/>
          <a:stretch>
            <a:fillRect/>
          </a:stretch>
        </p:blipFill>
        <p:spPr>
          <a:xfrm>
            <a:off x="6435886" y="1772816"/>
            <a:ext cx="5767780" cy="3149709"/>
          </a:xfrm>
          <a:prstGeom prst="rect">
            <a:avLst/>
          </a:prstGeom>
        </p:spPr>
      </p:pic>
    </p:spTree>
    <p:extLst>
      <p:ext uri="{BB962C8B-B14F-4D97-AF65-F5344CB8AC3E}">
        <p14:creationId xmlns:p14="http://schemas.microsoft.com/office/powerpoint/2010/main" val="22201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7FF612BF-64D6-0287-D85D-8591ADAA834B}"/>
              </a:ext>
            </a:extLst>
          </p:cNvPr>
          <p:cNvSpPr>
            <a:spLocks noGrp="1"/>
          </p:cNvSpPr>
          <p:nvPr>
            <p:ph type="pic" sz="quarter" idx="11"/>
          </p:nvPr>
        </p:nvSpPr>
        <p:spPr/>
      </p:sp>
      <p:sp>
        <p:nvSpPr>
          <p:cNvPr id="17" name="Text Placeholder 16">
            <a:extLst>
              <a:ext uri="{FF2B5EF4-FFF2-40B4-BE49-F238E27FC236}">
                <a16:creationId xmlns:a16="http://schemas.microsoft.com/office/drawing/2014/main" id="{3BC3BA0E-5537-8B9C-8677-D93DE1293A7E}"/>
              </a:ext>
            </a:extLst>
          </p:cNvPr>
          <p:cNvSpPr>
            <a:spLocks noGrp="1"/>
          </p:cNvSpPr>
          <p:nvPr>
            <p:ph type="body" sz="quarter" idx="16"/>
          </p:nvPr>
        </p:nvSpPr>
        <p:spPr/>
        <p:txBody>
          <a:bodyPr/>
          <a:lstStyle/>
          <a:p>
            <a:endParaRPr lang="en-IN"/>
          </a:p>
        </p:txBody>
      </p:sp>
      <p:sp>
        <p:nvSpPr>
          <p:cNvPr id="15" name="Text Placeholder 14">
            <a:extLst>
              <a:ext uri="{FF2B5EF4-FFF2-40B4-BE49-F238E27FC236}">
                <a16:creationId xmlns:a16="http://schemas.microsoft.com/office/drawing/2014/main" id="{AD85092A-5674-8E48-4493-9446B959EFAE}"/>
              </a:ext>
            </a:extLst>
          </p:cNvPr>
          <p:cNvSpPr>
            <a:spLocks noGrp="1"/>
          </p:cNvSpPr>
          <p:nvPr>
            <p:ph type="body" sz="quarter" idx="13"/>
          </p:nvPr>
        </p:nvSpPr>
        <p:spPr/>
        <p:txBody>
          <a:bodyPr/>
          <a:lstStyle/>
          <a:p>
            <a:endParaRPr lang="en-IN"/>
          </a:p>
        </p:txBody>
      </p:sp>
      <p:sp>
        <p:nvSpPr>
          <p:cNvPr id="16" name="Text Placeholder 15">
            <a:extLst>
              <a:ext uri="{FF2B5EF4-FFF2-40B4-BE49-F238E27FC236}">
                <a16:creationId xmlns:a16="http://schemas.microsoft.com/office/drawing/2014/main" id="{8713E7FA-923B-7AA3-2206-43BC6FDE13C2}"/>
              </a:ext>
            </a:extLst>
          </p:cNvPr>
          <p:cNvSpPr>
            <a:spLocks noGrp="1"/>
          </p:cNvSpPr>
          <p:nvPr>
            <p:ph type="body" sz="quarter" idx="15"/>
          </p:nvPr>
        </p:nvSpPr>
        <p:spPr/>
        <p:txBody>
          <a:bodyPr/>
          <a:lstStyle/>
          <a:p>
            <a:endParaRPr lang="en-IN" dirty="0"/>
          </a:p>
        </p:txBody>
      </p:sp>
      <p:sp>
        <p:nvSpPr>
          <p:cNvPr id="4" name="Title 3">
            <a:extLst>
              <a:ext uri="{FF2B5EF4-FFF2-40B4-BE49-F238E27FC236}">
                <a16:creationId xmlns:a16="http://schemas.microsoft.com/office/drawing/2014/main" id="{1CFC14B3-B0BF-C00F-FD9A-EA6195921E9E}"/>
              </a:ext>
            </a:extLst>
          </p:cNvPr>
          <p:cNvSpPr>
            <a:spLocks noGrp="1"/>
          </p:cNvSpPr>
          <p:nvPr>
            <p:ph type="ctrTitle"/>
          </p:nvPr>
        </p:nvSpPr>
        <p:spPr/>
        <p:txBody>
          <a:bodyPr>
            <a:noAutofit/>
          </a:bodyPr>
          <a:lstStyle/>
          <a:p>
            <a:pPr algn="ctr"/>
            <a:r>
              <a:rPr lang="en-IN" sz="7500" b="1" i="1" dirty="0">
                <a:solidFill>
                  <a:srgbClr val="E58C09"/>
                </a:solidFill>
                <a:effectLst>
                  <a:outerShdw blurRad="38100" dist="38100" dir="2700000" algn="tl">
                    <a:srgbClr val="000000">
                      <a:alpha val="43137"/>
                    </a:srgbClr>
                  </a:outerShdw>
                </a:effectLst>
                <a:latin typeface="Algerian" panose="04020705040A02060702" pitchFamily="82" charset="0"/>
                <a:cs typeface="Times New Roman" panose="02020603050405020304" pitchFamily="18" charset="0"/>
              </a:rPr>
              <a:t>THE END</a:t>
            </a:r>
          </a:p>
        </p:txBody>
      </p:sp>
      <p:sp>
        <p:nvSpPr>
          <p:cNvPr id="3" name="Slide Number Placeholder 2">
            <a:extLst>
              <a:ext uri="{FF2B5EF4-FFF2-40B4-BE49-F238E27FC236}">
                <a16:creationId xmlns:a16="http://schemas.microsoft.com/office/drawing/2014/main" id="{FBEFE2A2-8A74-872F-E0DE-C8D283116EA6}"/>
              </a:ext>
            </a:extLst>
          </p:cNvPr>
          <p:cNvSpPr>
            <a:spLocks noGrp="1"/>
          </p:cNvSpPr>
          <p:nvPr>
            <p:ph type="sldNum" sz="quarter" idx="4294967295"/>
          </p:nvPr>
        </p:nvSpPr>
        <p:spPr>
          <a:xfrm>
            <a:off x="0" y="6340475"/>
            <a:ext cx="303213" cy="365125"/>
          </a:xfrm>
          <a:prstGeom prst="rect">
            <a:avLst/>
          </a:prstGeom>
        </p:spPr>
        <p:txBody>
          <a:bodyPr/>
          <a:lstStyle/>
          <a:p>
            <a:fld id="{4FAB73BC-B049-4115-A692-8D63A059BFB8}" type="slidenum">
              <a:rPr lang="en-US" noProof="0" smtClean="0"/>
              <a:pPr/>
              <a:t>18</a:t>
            </a:fld>
            <a:endParaRPr lang="en-US" noProof="0" dirty="0"/>
          </a:p>
        </p:txBody>
      </p:sp>
    </p:spTree>
    <p:extLst>
      <p:ext uri="{BB962C8B-B14F-4D97-AF65-F5344CB8AC3E}">
        <p14:creationId xmlns:p14="http://schemas.microsoft.com/office/powerpoint/2010/main" val="3455503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E72E4FCC-ACDA-594D-9E19-18B4ACCC1891}"/>
              </a:ext>
              <a:ext uri="{C183D7F6-B498-43B3-948B-1728B52AA6E4}">
                <adec:decorative xmlns:adec="http://schemas.microsoft.com/office/drawing/2017/decorative" val="1"/>
              </a:ext>
            </a:extLst>
          </p:cNvPr>
          <p:cNvSpPr/>
          <p:nvPr/>
        </p:nvSpPr>
        <p:spPr>
          <a:xfrm>
            <a:off x="21996" y="2995791"/>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A731C760-0733-05B2-AAAD-C1375D6F9BB9}"/>
              </a:ext>
            </a:extLst>
          </p:cNvPr>
          <p:cNvSpPr>
            <a:spLocks noGrp="1"/>
          </p:cNvSpPr>
          <p:nvPr>
            <p:ph type="title"/>
          </p:nvPr>
        </p:nvSpPr>
        <p:spPr>
          <a:xfrm>
            <a:off x="0" y="0"/>
            <a:ext cx="10805160" cy="707886"/>
          </a:xfrm>
        </p:spPr>
        <p:txBody>
          <a:bodyPr>
            <a:noAutofit/>
          </a:bodyPr>
          <a:lstStyle/>
          <a:p>
            <a:r>
              <a:rPr lang="en-IN" sz="2500" b="1" i="0" u="none" strike="noStrike" cap="none" dirty="0">
                <a:solidFill>
                  <a:srgbClr val="E58C09"/>
                </a:solidFill>
                <a:latin typeface="Times New Roman"/>
                <a:ea typeface="Times New Roman"/>
                <a:cs typeface="Times New Roman"/>
                <a:sym typeface="Times New Roman"/>
              </a:rPr>
              <a:t>Importing data set from drive</a:t>
            </a:r>
            <a:br>
              <a:rPr lang="en-IN" sz="2500" b="1" i="0" u="none" strike="noStrike" cap="none" dirty="0">
                <a:solidFill>
                  <a:srgbClr val="E58C09"/>
                </a:solidFill>
                <a:latin typeface="Times New Roman"/>
                <a:ea typeface="Times New Roman"/>
                <a:cs typeface="Times New Roman"/>
                <a:sym typeface="Times New Roman"/>
              </a:rPr>
            </a:br>
            <a:br>
              <a:rPr lang="en-IN" sz="2500" b="1" i="0" u="none" strike="noStrike" cap="none" dirty="0">
                <a:solidFill>
                  <a:srgbClr val="E58C09"/>
                </a:solidFill>
                <a:latin typeface="Times New Roman"/>
                <a:ea typeface="Times New Roman"/>
                <a:cs typeface="Times New Roman"/>
                <a:sym typeface="Times New Roman"/>
              </a:rPr>
            </a:br>
            <a:br>
              <a:rPr lang="en-IN" sz="2500" b="1" i="0" u="none" strike="noStrike" cap="none" dirty="0">
                <a:solidFill>
                  <a:srgbClr val="E58C09"/>
                </a:solidFill>
                <a:latin typeface="Times New Roman"/>
                <a:ea typeface="Times New Roman"/>
                <a:cs typeface="Times New Roman"/>
                <a:sym typeface="Times New Roman"/>
              </a:rPr>
            </a:br>
            <a:br>
              <a:rPr lang="en-IN" sz="2500" b="1" i="0" u="none" strike="noStrike" cap="none" dirty="0">
                <a:solidFill>
                  <a:srgbClr val="E58C09"/>
                </a:solidFill>
                <a:latin typeface="Times New Roman"/>
                <a:ea typeface="Times New Roman"/>
                <a:cs typeface="Times New Roman"/>
                <a:sym typeface="Times New Roman"/>
              </a:rPr>
            </a:br>
            <a:endParaRPr lang="en-IN" sz="2500" dirty="0">
              <a:solidFill>
                <a:srgbClr val="E58C09"/>
              </a:solidFill>
            </a:endParaRPr>
          </a:p>
        </p:txBody>
      </p:sp>
      <p:sp>
        <p:nvSpPr>
          <p:cNvPr id="6" name="Slide Number Placeholder 5">
            <a:extLst>
              <a:ext uri="{FF2B5EF4-FFF2-40B4-BE49-F238E27FC236}">
                <a16:creationId xmlns:a16="http://schemas.microsoft.com/office/drawing/2014/main" id="{7DB1EC44-9DBB-29DF-2318-F455919B4DDE}"/>
              </a:ext>
            </a:extLst>
          </p:cNvPr>
          <p:cNvSpPr>
            <a:spLocks noGrp="1"/>
          </p:cNvSpPr>
          <p:nvPr>
            <p:ph type="sldNum" sz="quarter" idx="4"/>
          </p:nvPr>
        </p:nvSpPr>
        <p:spPr/>
        <p:txBody>
          <a:bodyPr/>
          <a:lstStyle/>
          <a:p>
            <a:fld id="{4FAB73BC-B049-4115-A692-8D63A059BFB8}" type="slidenum">
              <a:rPr lang="en-US" noProof="0" smtClean="0"/>
              <a:pPr/>
              <a:t>2</a:t>
            </a:fld>
            <a:endParaRPr lang="en-US" noProof="0" dirty="0"/>
          </a:p>
        </p:txBody>
      </p:sp>
      <p:pic>
        <p:nvPicPr>
          <p:cNvPr id="13" name="Picture 12">
            <a:extLst>
              <a:ext uri="{FF2B5EF4-FFF2-40B4-BE49-F238E27FC236}">
                <a16:creationId xmlns:a16="http://schemas.microsoft.com/office/drawing/2014/main" id="{80CD81A8-2F4B-008F-660E-47758AE7BE89}"/>
              </a:ext>
            </a:extLst>
          </p:cNvPr>
          <p:cNvPicPr>
            <a:picLocks noChangeAspect="1"/>
          </p:cNvPicPr>
          <p:nvPr/>
        </p:nvPicPr>
        <p:blipFill>
          <a:blip r:embed="rId2"/>
          <a:stretch>
            <a:fillRect/>
          </a:stretch>
        </p:blipFill>
        <p:spPr>
          <a:xfrm>
            <a:off x="0" y="533378"/>
            <a:ext cx="7016866" cy="2386235"/>
          </a:xfrm>
          <a:prstGeom prst="rect">
            <a:avLst/>
          </a:prstGeom>
        </p:spPr>
      </p:pic>
      <p:sp>
        <p:nvSpPr>
          <p:cNvPr id="15" name="TextBox 14">
            <a:extLst>
              <a:ext uri="{FF2B5EF4-FFF2-40B4-BE49-F238E27FC236}">
                <a16:creationId xmlns:a16="http://schemas.microsoft.com/office/drawing/2014/main" id="{AD94EF9F-8488-5B89-57D2-A6A134C18243}"/>
              </a:ext>
            </a:extLst>
          </p:cNvPr>
          <p:cNvSpPr txBox="1"/>
          <p:nvPr/>
        </p:nvSpPr>
        <p:spPr>
          <a:xfrm>
            <a:off x="-50276" y="2995791"/>
            <a:ext cx="6146276" cy="1246495"/>
          </a:xfrm>
          <a:prstGeom prst="rect">
            <a:avLst/>
          </a:prstGeom>
          <a:noFill/>
        </p:spPr>
        <p:txBody>
          <a:bodyPr wrap="square">
            <a:spAutoFit/>
          </a:bodyPr>
          <a:lstStyle/>
          <a:p>
            <a:r>
              <a:rPr lang="en-IN" sz="2500" b="1" dirty="0">
                <a:solidFill>
                  <a:srgbClr val="E58C09"/>
                </a:solidFill>
                <a:latin typeface="Times New Roman" panose="02020603050405020304" pitchFamily="18" charset="0"/>
                <a:ea typeface="Times New Roman"/>
                <a:cs typeface="Times New Roman" panose="02020603050405020304" pitchFamily="18" charset="0"/>
                <a:sym typeface="Times New Roman"/>
              </a:rPr>
              <a:t>PARKISONS DATA SET</a:t>
            </a:r>
          </a:p>
          <a:p>
            <a:br>
              <a:rPr lang="en-IN" sz="2500" dirty="0">
                <a:solidFill>
                  <a:srgbClr val="E58C09"/>
                </a:solidFill>
                <a:latin typeface="Times New Roman" panose="02020603050405020304" pitchFamily="18" charset="0"/>
                <a:cs typeface="Times New Roman" panose="02020603050405020304" pitchFamily="18" charset="0"/>
              </a:rPr>
            </a:br>
            <a:endParaRPr lang="en-IN" sz="2500" dirty="0">
              <a:solidFill>
                <a:srgbClr val="E58C09"/>
              </a:solidFill>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3D91A4CC-A25E-2BF1-3E8B-C9F61403F1EC}"/>
              </a:ext>
            </a:extLst>
          </p:cNvPr>
          <p:cNvPicPr>
            <a:picLocks noChangeAspect="1"/>
          </p:cNvPicPr>
          <p:nvPr/>
        </p:nvPicPr>
        <p:blipFill>
          <a:blip r:embed="rId3"/>
          <a:stretch>
            <a:fillRect/>
          </a:stretch>
        </p:blipFill>
        <p:spPr>
          <a:xfrm>
            <a:off x="21996" y="3586459"/>
            <a:ext cx="10344472" cy="3198803"/>
          </a:xfrm>
          <a:prstGeom prst="rect">
            <a:avLst/>
          </a:prstGeom>
        </p:spPr>
      </p:pic>
    </p:spTree>
    <p:extLst>
      <p:ext uri="{BB962C8B-B14F-4D97-AF65-F5344CB8AC3E}">
        <p14:creationId xmlns:p14="http://schemas.microsoft.com/office/powerpoint/2010/main" val="3203856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D4ADAAB7-AEE0-3EE9-0F85-FB57EB840D1E}"/>
              </a:ext>
              <a:ext uri="{C183D7F6-B498-43B3-948B-1728B52AA6E4}">
                <adec:decorative xmlns:adec="http://schemas.microsoft.com/office/drawing/2017/decorative" val="1"/>
              </a:ext>
            </a:extLst>
          </p:cNvPr>
          <p:cNvSpPr/>
          <p:nvPr/>
        </p:nvSpPr>
        <p:spPr>
          <a:xfrm>
            <a:off x="-28254" y="1700808"/>
            <a:ext cx="11524853"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0C1FC73-E911-57F2-EC05-2DCEF3CC30AD}"/>
              </a:ext>
            </a:extLst>
          </p:cNvPr>
          <p:cNvSpPr>
            <a:spLocks noGrp="1"/>
          </p:cNvSpPr>
          <p:nvPr>
            <p:ph type="title"/>
          </p:nvPr>
        </p:nvSpPr>
        <p:spPr>
          <a:xfrm rot="10800000" flipV="1">
            <a:off x="-29324" y="1682371"/>
            <a:ext cx="11241852" cy="543753"/>
          </a:xfrm>
        </p:spPr>
        <p:txBody>
          <a:bodyPr>
            <a:noAutofit/>
          </a:bodyPr>
          <a:lstStyle/>
          <a:p>
            <a:r>
              <a:rPr lang="en-US" sz="2500" b="1" dirty="0">
                <a:solidFill>
                  <a:srgbClr val="E58C09"/>
                </a:solidFill>
                <a:effectLst/>
                <a:latin typeface="Times New Roman" panose="02020603050405020304" pitchFamily="18" charset="0"/>
                <a:cs typeface="Times New Roman" panose="02020603050405020304" pitchFamily="18" charset="0"/>
              </a:rPr>
              <a:t>getting more information about the dataset</a:t>
            </a:r>
            <a:br>
              <a:rPr lang="en-US" sz="2500" b="1" dirty="0">
                <a:solidFill>
                  <a:srgbClr val="E58C09"/>
                </a:solidFill>
                <a:effectLst/>
                <a:latin typeface="Times New Roman" panose="02020603050405020304" pitchFamily="18" charset="0"/>
                <a:cs typeface="Times New Roman" panose="02020603050405020304" pitchFamily="18" charset="0"/>
              </a:rPr>
            </a:br>
            <a:br>
              <a:rPr lang="en-US" sz="2500" b="1" dirty="0">
                <a:solidFill>
                  <a:srgbClr val="E58C09"/>
                </a:solidFill>
                <a:effectLst/>
                <a:latin typeface="Times New Roman" panose="02020603050405020304" pitchFamily="18" charset="0"/>
                <a:cs typeface="Times New Roman" panose="02020603050405020304" pitchFamily="18" charset="0"/>
              </a:rPr>
            </a:br>
            <a:br>
              <a:rPr lang="en-IN" sz="2500" b="1" dirty="0">
                <a:solidFill>
                  <a:srgbClr val="E58C09"/>
                </a:solidFill>
                <a:latin typeface="Times New Roman" panose="02020603050405020304" pitchFamily="18" charset="0"/>
                <a:cs typeface="Times New Roman" panose="02020603050405020304" pitchFamily="18" charset="0"/>
              </a:rPr>
            </a:br>
            <a:endParaRPr lang="en-IN" sz="2500" b="1" dirty="0">
              <a:solidFill>
                <a:srgbClr val="E58C09"/>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59498242-F85B-AF77-A138-50D39790BE0E}"/>
              </a:ext>
            </a:extLst>
          </p:cNvPr>
          <p:cNvSpPr>
            <a:spLocks noGrp="1"/>
          </p:cNvSpPr>
          <p:nvPr>
            <p:ph type="sldNum" sz="quarter" idx="4"/>
          </p:nvPr>
        </p:nvSpPr>
        <p:spPr/>
        <p:txBody>
          <a:bodyPr/>
          <a:lstStyle/>
          <a:p>
            <a:fld id="{4FAB73BC-B049-4115-A692-8D63A059BFB8}" type="slidenum">
              <a:rPr lang="en-US" noProof="0" smtClean="0"/>
              <a:pPr/>
              <a:t>3</a:t>
            </a:fld>
            <a:endParaRPr lang="en-US" noProof="0" dirty="0"/>
          </a:p>
        </p:txBody>
      </p:sp>
      <p:sp>
        <p:nvSpPr>
          <p:cNvPr id="7" name="TextBox 6">
            <a:extLst>
              <a:ext uri="{FF2B5EF4-FFF2-40B4-BE49-F238E27FC236}">
                <a16:creationId xmlns:a16="http://schemas.microsoft.com/office/drawing/2014/main" id="{B19A1B5E-D6A9-AACC-FF53-DF7134DE078A}"/>
              </a:ext>
            </a:extLst>
          </p:cNvPr>
          <p:cNvSpPr txBox="1"/>
          <p:nvPr/>
        </p:nvSpPr>
        <p:spPr>
          <a:xfrm>
            <a:off x="0" y="0"/>
            <a:ext cx="7680176" cy="1246495"/>
          </a:xfrm>
          <a:prstGeom prst="rect">
            <a:avLst/>
          </a:prstGeom>
          <a:noFill/>
        </p:spPr>
        <p:txBody>
          <a:bodyPr wrap="square">
            <a:spAutoFit/>
          </a:bodyPr>
          <a:lstStyle/>
          <a:p>
            <a:r>
              <a:rPr lang="en-US" sz="2500" b="1" dirty="0">
                <a:solidFill>
                  <a:srgbClr val="E58C09"/>
                </a:solidFill>
                <a:latin typeface="Times New Roman" panose="02020603050405020304" pitchFamily="18" charset="0"/>
                <a:cs typeface="Times New Roman" panose="02020603050405020304" pitchFamily="18" charset="0"/>
              </a:rPr>
              <a:t>N</a:t>
            </a:r>
            <a:r>
              <a:rPr lang="en-US" sz="2500" b="1" dirty="0">
                <a:solidFill>
                  <a:srgbClr val="E58C09"/>
                </a:solidFill>
                <a:effectLst/>
                <a:latin typeface="Times New Roman" panose="02020603050405020304" pitchFamily="18" charset="0"/>
                <a:cs typeface="Times New Roman" panose="02020603050405020304" pitchFamily="18" charset="0"/>
              </a:rPr>
              <a:t>umber of rows and columns  in the data frame</a:t>
            </a:r>
            <a:br>
              <a:rPr lang="en-US" sz="2500" b="1" dirty="0">
                <a:solidFill>
                  <a:srgbClr val="E58C09"/>
                </a:solidFill>
                <a:effectLst/>
                <a:latin typeface="Times New Roman" panose="02020603050405020304" pitchFamily="18" charset="0"/>
                <a:cs typeface="Times New Roman" panose="02020603050405020304" pitchFamily="18" charset="0"/>
              </a:rPr>
            </a:br>
            <a:br>
              <a:rPr lang="en-US" sz="2500" b="1" dirty="0">
                <a:solidFill>
                  <a:srgbClr val="E58C09"/>
                </a:solidFill>
                <a:effectLst/>
                <a:latin typeface="Times New Roman" panose="02020603050405020304" pitchFamily="18" charset="0"/>
                <a:cs typeface="Times New Roman" panose="02020603050405020304" pitchFamily="18" charset="0"/>
              </a:rPr>
            </a:br>
            <a:endParaRPr lang="en-IN" sz="2500" dirty="0">
              <a:solidFill>
                <a:srgbClr val="E58C09"/>
              </a:solidFill>
            </a:endParaRPr>
          </a:p>
        </p:txBody>
      </p:sp>
      <p:pic>
        <p:nvPicPr>
          <p:cNvPr id="8" name="Picture 7">
            <a:extLst>
              <a:ext uri="{FF2B5EF4-FFF2-40B4-BE49-F238E27FC236}">
                <a16:creationId xmlns:a16="http://schemas.microsoft.com/office/drawing/2014/main" id="{810D0549-4029-A4A8-C922-311330571D70}"/>
              </a:ext>
            </a:extLst>
          </p:cNvPr>
          <p:cNvPicPr>
            <a:picLocks noChangeAspect="1"/>
          </p:cNvPicPr>
          <p:nvPr/>
        </p:nvPicPr>
        <p:blipFill>
          <a:blip r:embed="rId2"/>
          <a:stretch>
            <a:fillRect/>
          </a:stretch>
        </p:blipFill>
        <p:spPr>
          <a:xfrm>
            <a:off x="-29324" y="543754"/>
            <a:ext cx="6058425" cy="975445"/>
          </a:xfrm>
          <a:prstGeom prst="rect">
            <a:avLst/>
          </a:prstGeom>
        </p:spPr>
      </p:pic>
      <p:pic>
        <p:nvPicPr>
          <p:cNvPr id="11" name="Picture 10">
            <a:extLst>
              <a:ext uri="{FF2B5EF4-FFF2-40B4-BE49-F238E27FC236}">
                <a16:creationId xmlns:a16="http://schemas.microsoft.com/office/drawing/2014/main" id="{19141DAC-A8BF-B438-4111-FE60F6EED401}"/>
              </a:ext>
            </a:extLst>
          </p:cNvPr>
          <p:cNvPicPr>
            <a:picLocks noChangeAspect="1"/>
          </p:cNvPicPr>
          <p:nvPr/>
        </p:nvPicPr>
        <p:blipFill>
          <a:blip r:embed="rId3"/>
          <a:stretch>
            <a:fillRect/>
          </a:stretch>
        </p:blipFill>
        <p:spPr>
          <a:xfrm>
            <a:off x="8898" y="2244563"/>
            <a:ext cx="7519708" cy="4613436"/>
          </a:xfrm>
          <a:prstGeom prst="rect">
            <a:avLst/>
          </a:prstGeom>
        </p:spPr>
      </p:pic>
    </p:spTree>
    <p:extLst>
      <p:ext uri="{BB962C8B-B14F-4D97-AF65-F5344CB8AC3E}">
        <p14:creationId xmlns:p14="http://schemas.microsoft.com/office/powerpoint/2010/main" val="973901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01634D07-4238-27C0-935C-8D691A309505}"/>
              </a:ext>
              <a:ext uri="{C183D7F6-B498-43B3-948B-1728B52AA6E4}">
                <adec:decorative xmlns:adec="http://schemas.microsoft.com/office/drawing/2017/decorative" val="1"/>
              </a:ext>
            </a:extLst>
          </p:cNvPr>
          <p:cNvSpPr/>
          <p:nvPr/>
        </p:nvSpPr>
        <p:spPr>
          <a:xfrm>
            <a:off x="60168" y="2718"/>
            <a:ext cx="10704512" cy="620688"/>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A6EFD26-9A51-9329-F634-F285D8601EC8}"/>
              </a:ext>
            </a:extLst>
          </p:cNvPr>
          <p:cNvSpPr>
            <a:spLocks noGrp="1"/>
          </p:cNvSpPr>
          <p:nvPr>
            <p:ph type="title"/>
          </p:nvPr>
        </p:nvSpPr>
        <p:spPr>
          <a:xfrm>
            <a:off x="-50324" y="121290"/>
            <a:ext cx="10805160" cy="933782"/>
          </a:xfrm>
        </p:spPr>
        <p:txBody>
          <a:bodyPr>
            <a:noAutofit/>
          </a:bodyPr>
          <a:lstStyle/>
          <a:p>
            <a:r>
              <a:rPr lang="en-US" sz="2500" b="1" dirty="0">
                <a:solidFill>
                  <a:srgbClr val="E58C09"/>
                </a:solidFill>
                <a:effectLst/>
                <a:latin typeface="Times New Roman" panose="02020603050405020304" pitchFamily="18" charset="0"/>
                <a:cs typeface="Times New Roman" panose="02020603050405020304" pitchFamily="18" charset="0"/>
              </a:rPr>
              <a:t>checking for missing values in each column</a:t>
            </a:r>
            <a:br>
              <a:rPr lang="en-US" sz="2500" b="1" dirty="0">
                <a:solidFill>
                  <a:srgbClr val="E58C09"/>
                </a:solidFill>
                <a:effectLst/>
                <a:latin typeface="Times New Roman" panose="02020603050405020304" pitchFamily="18" charset="0"/>
                <a:cs typeface="Times New Roman" panose="02020603050405020304" pitchFamily="18" charset="0"/>
              </a:rPr>
            </a:br>
            <a:endParaRPr lang="en-IN" sz="2500" b="1" dirty="0">
              <a:solidFill>
                <a:srgbClr val="E58C09"/>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E55F4C25-5D0D-232A-89E5-D79F953BE4F4}"/>
              </a:ext>
            </a:extLst>
          </p:cNvPr>
          <p:cNvSpPr>
            <a:spLocks noGrp="1"/>
          </p:cNvSpPr>
          <p:nvPr>
            <p:ph type="sldNum" sz="quarter" idx="4"/>
          </p:nvPr>
        </p:nvSpPr>
        <p:spPr/>
        <p:txBody>
          <a:bodyPr/>
          <a:lstStyle/>
          <a:p>
            <a:fld id="{4FAB73BC-B049-4115-A692-8D63A059BFB8}" type="slidenum">
              <a:rPr lang="en-US" noProof="0" smtClean="0"/>
              <a:pPr/>
              <a:t>4</a:t>
            </a:fld>
            <a:endParaRPr lang="en-US" noProof="0" dirty="0"/>
          </a:p>
        </p:txBody>
      </p:sp>
      <p:pic>
        <p:nvPicPr>
          <p:cNvPr id="11" name="Picture 10">
            <a:extLst>
              <a:ext uri="{FF2B5EF4-FFF2-40B4-BE49-F238E27FC236}">
                <a16:creationId xmlns:a16="http://schemas.microsoft.com/office/drawing/2014/main" id="{31278D0D-5CD2-DFF8-7FBA-4BAEF2127902}"/>
              </a:ext>
            </a:extLst>
          </p:cNvPr>
          <p:cNvPicPr>
            <a:picLocks noChangeAspect="1"/>
          </p:cNvPicPr>
          <p:nvPr/>
        </p:nvPicPr>
        <p:blipFill>
          <a:blip r:embed="rId2"/>
          <a:stretch>
            <a:fillRect/>
          </a:stretch>
        </p:blipFill>
        <p:spPr>
          <a:xfrm>
            <a:off x="263352" y="786513"/>
            <a:ext cx="4896544" cy="5879908"/>
          </a:xfrm>
          <a:prstGeom prst="rect">
            <a:avLst/>
          </a:prstGeom>
        </p:spPr>
      </p:pic>
    </p:spTree>
    <p:extLst>
      <p:ext uri="{BB962C8B-B14F-4D97-AF65-F5344CB8AC3E}">
        <p14:creationId xmlns:p14="http://schemas.microsoft.com/office/powerpoint/2010/main" val="708227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F6C516B2-BC3D-35E1-C387-7F0AAA0294D5}"/>
              </a:ext>
              <a:ext uri="{C183D7F6-B498-43B3-948B-1728B52AA6E4}">
                <adec:decorative xmlns:adec="http://schemas.microsoft.com/office/drawing/2017/decorative" val="1"/>
              </a:ext>
            </a:extLst>
          </p:cNvPr>
          <p:cNvSpPr/>
          <p:nvPr/>
        </p:nvSpPr>
        <p:spPr>
          <a:xfrm>
            <a:off x="-12569" y="3701008"/>
            <a:ext cx="4740417" cy="620688"/>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reeform: Shape 3">
            <a:extLst>
              <a:ext uri="{FF2B5EF4-FFF2-40B4-BE49-F238E27FC236}">
                <a16:creationId xmlns:a16="http://schemas.microsoft.com/office/drawing/2014/main" id="{6E8F49BE-9048-EF7D-8B56-74C1ECA19EE3}"/>
              </a:ext>
              <a:ext uri="{C183D7F6-B498-43B3-948B-1728B52AA6E4}">
                <adec:decorative xmlns:adec="http://schemas.microsoft.com/office/drawing/2017/decorative" val="1"/>
              </a:ext>
            </a:extLst>
          </p:cNvPr>
          <p:cNvSpPr/>
          <p:nvPr/>
        </p:nvSpPr>
        <p:spPr>
          <a:xfrm>
            <a:off x="-12569" y="0"/>
            <a:ext cx="10704512" cy="620688"/>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77E421C-0211-E943-EBDF-ECEC153CE79E}"/>
              </a:ext>
            </a:extLst>
          </p:cNvPr>
          <p:cNvSpPr>
            <a:spLocks noGrp="1"/>
          </p:cNvSpPr>
          <p:nvPr>
            <p:ph type="title"/>
          </p:nvPr>
        </p:nvSpPr>
        <p:spPr>
          <a:xfrm>
            <a:off x="-12569" y="121426"/>
            <a:ext cx="10805160" cy="707886"/>
          </a:xfrm>
        </p:spPr>
        <p:txBody>
          <a:bodyPr>
            <a:noAutofit/>
          </a:bodyPr>
          <a:lstStyle/>
          <a:p>
            <a:r>
              <a:rPr lang="en-US" sz="2500" b="1" dirty="0">
                <a:solidFill>
                  <a:srgbClr val="E58C09"/>
                </a:solidFill>
                <a:effectLst/>
                <a:latin typeface="Times New Roman" panose="02020603050405020304" pitchFamily="18" charset="0"/>
                <a:cs typeface="Times New Roman" panose="02020603050405020304" pitchFamily="18" charset="0"/>
              </a:rPr>
              <a:t>getting some statistical measures about the data</a:t>
            </a:r>
            <a:br>
              <a:rPr lang="en-US" sz="2500" b="1" dirty="0">
                <a:solidFill>
                  <a:srgbClr val="E58C09"/>
                </a:solidFill>
                <a:effectLst/>
                <a:latin typeface="Times New Roman" panose="02020603050405020304" pitchFamily="18" charset="0"/>
                <a:cs typeface="Times New Roman" panose="02020603050405020304" pitchFamily="18" charset="0"/>
              </a:rPr>
            </a:br>
            <a:endParaRPr lang="en-IN" sz="2500" b="1" dirty="0">
              <a:solidFill>
                <a:srgbClr val="E58C09"/>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BD396A4A-1DC5-1BE4-DD16-243CD8AB74E0}"/>
              </a:ext>
            </a:extLst>
          </p:cNvPr>
          <p:cNvSpPr>
            <a:spLocks noGrp="1"/>
          </p:cNvSpPr>
          <p:nvPr>
            <p:ph type="sldNum" sz="quarter" idx="4"/>
          </p:nvPr>
        </p:nvSpPr>
        <p:spPr/>
        <p:txBody>
          <a:bodyPr/>
          <a:lstStyle/>
          <a:p>
            <a:fld id="{4FAB73BC-B049-4115-A692-8D63A059BFB8}" type="slidenum">
              <a:rPr lang="en-US" noProof="0" smtClean="0"/>
              <a:pPr/>
              <a:t>5</a:t>
            </a:fld>
            <a:endParaRPr lang="en-US" noProof="0" dirty="0"/>
          </a:p>
        </p:txBody>
      </p:sp>
      <p:pic>
        <p:nvPicPr>
          <p:cNvPr id="8" name="Picture 7">
            <a:extLst>
              <a:ext uri="{FF2B5EF4-FFF2-40B4-BE49-F238E27FC236}">
                <a16:creationId xmlns:a16="http://schemas.microsoft.com/office/drawing/2014/main" id="{595985FA-12B8-970C-84CC-86EC980F937D}"/>
              </a:ext>
            </a:extLst>
          </p:cNvPr>
          <p:cNvPicPr>
            <a:picLocks noChangeAspect="1"/>
          </p:cNvPicPr>
          <p:nvPr/>
        </p:nvPicPr>
        <p:blipFill>
          <a:blip r:embed="rId2"/>
          <a:stretch>
            <a:fillRect/>
          </a:stretch>
        </p:blipFill>
        <p:spPr>
          <a:xfrm>
            <a:off x="-12569" y="672929"/>
            <a:ext cx="12192000" cy="2975838"/>
          </a:xfrm>
          <a:prstGeom prst="rect">
            <a:avLst/>
          </a:prstGeom>
        </p:spPr>
      </p:pic>
      <p:sp>
        <p:nvSpPr>
          <p:cNvPr id="10" name="TextBox 9">
            <a:extLst>
              <a:ext uri="{FF2B5EF4-FFF2-40B4-BE49-F238E27FC236}">
                <a16:creationId xmlns:a16="http://schemas.microsoft.com/office/drawing/2014/main" id="{2530D4C4-1024-6823-6CD8-53321E2BCE86}"/>
              </a:ext>
            </a:extLst>
          </p:cNvPr>
          <p:cNvSpPr txBox="1"/>
          <p:nvPr/>
        </p:nvSpPr>
        <p:spPr>
          <a:xfrm>
            <a:off x="-47037" y="3808004"/>
            <a:ext cx="6150990" cy="477054"/>
          </a:xfrm>
          <a:prstGeom prst="rect">
            <a:avLst/>
          </a:prstGeom>
          <a:noFill/>
        </p:spPr>
        <p:txBody>
          <a:bodyPr wrap="square">
            <a:spAutoFit/>
          </a:bodyPr>
          <a:lstStyle/>
          <a:p>
            <a:r>
              <a:rPr lang="en-IN" sz="2500" b="1" dirty="0">
                <a:solidFill>
                  <a:srgbClr val="E58C09"/>
                </a:solidFill>
                <a:latin typeface="Times New Roman" panose="02020603050405020304" pitchFamily="18" charset="0"/>
                <a:cs typeface="Times New Roman" panose="02020603050405020304" pitchFamily="18" charset="0"/>
              </a:rPr>
              <a:t>D</a:t>
            </a:r>
            <a:r>
              <a:rPr lang="en-IN" sz="2500" b="1" dirty="0">
                <a:solidFill>
                  <a:srgbClr val="E58C09"/>
                </a:solidFill>
                <a:effectLst/>
                <a:latin typeface="Times New Roman" panose="02020603050405020304" pitchFamily="18" charset="0"/>
                <a:cs typeface="Times New Roman" panose="02020603050405020304" pitchFamily="18" charset="0"/>
              </a:rPr>
              <a:t>istribution of target Variable</a:t>
            </a:r>
          </a:p>
        </p:txBody>
      </p:sp>
      <p:pic>
        <p:nvPicPr>
          <p:cNvPr id="12" name="Picture 11">
            <a:extLst>
              <a:ext uri="{FF2B5EF4-FFF2-40B4-BE49-F238E27FC236}">
                <a16:creationId xmlns:a16="http://schemas.microsoft.com/office/drawing/2014/main" id="{16B4B2BE-3E87-00B5-DBA4-F34571B9BAF0}"/>
              </a:ext>
            </a:extLst>
          </p:cNvPr>
          <p:cNvPicPr>
            <a:picLocks noChangeAspect="1"/>
          </p:cNvPicPr>
          <p:nvPr/>
        </p:nvPicPr>
        <p:blipFill>
          <a:blip r:embed="rId3"/>
          <a:stretch>
            <a:fillRect/>
          </a:stretch>
        </p:blipFill>
        <p:spPr>
          <a:xfrm>
            <a:off x="-12569" y="4352292"/>
            <a:ext cx="4935572" cy="2574200"/>
          </a:xfrm>
          <a:prstGeom prst="rect">
            <a:avLst/>
          </a:prstGeom>
        </p:spPr>
      </p:pic>
    </p:spTree>
    <p:extLst>
      <p:ext uri="{BB962C8B-B14F-4D97-AF65-F5344CB8AC3E}">
        <p14:creationId xmlns:p14="http://schemas.microsoft.com/office/powerpoint/2010/main" val="600112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D304C068-5A4B-CF9F-E66E-724C1AD4EBA2}"/>
              </a:ext>
              <a:ext uri="{C183D7F6-B498-43B3-948B-1728B52AA6E4}">
                <adec:decorative xmlns:adec="http://schemas.microsoft.com/office/drawing/2017/decorative" val="1"/>
              </a:ext>
            </a:extLst>
          </p:cNvPr>
          <p:cNvSpPr/>
          <p:nvPr/>
        </p:nvSpPr>
        <p:spPr>
          <a:xfrm>
            <a:off x="-12569" y="0"/>
            <a:ext cx="10704512" cy="620688"/>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16324396-73DF-1AAD-AA52-9E593FD078E6}"/>
              </a:ext>
            </a:extLst>
          </p:cNvPr>
          <p:cNvSpPr>
            <a:spLocks noGrp="1"/>
          </p:cNvSpPr>
          <p:nvPr>
            <p:ph type="title"/>
          </p:nvPr>
        </p:nvSpPr>
        <p:spPr>
          <a:xfrm>
            <a:off x="0" y="9767"/>
            <a:ext cx="10805160" cy="707886"/>
          </a:xfrm>
        </p:spPr>
        <p:txBody>
          <a:bodyPr>
            <a:noAutofit/>
          </a:bodyPr>
          <a:lstStyle/>
          <a:p>
            <a:r>
              <a:rPr lang="en-US" sz="2500" b="1" dirty="0">
                <a:solidFill>
                  <a:srgbClr val="E58C09"/>
                </a:solidFill>
                <a:effectLst/>
                <a:latin typeface="Times New Roman" panose="02020603050405020304" pitchFamily="18" charset="0"/>
                <a:cs typeface="Times New Roman" panose="02020603050405020304" pitchFamily="18" charset="0"/>
              </a:rPr>
              <a:t>grouping the data bas3ed on the target variable</a:t>
            </a:r>
            <a:br>
              <a:rPr lang="en-US" sz="2500" b="1" dirty="0">
                <a:solidFill>
                  <a:srgbClr val="E58C09"/>
                </a:solidFill>
                <a:effectLst/>
                <a:latin typeface="Times New Roman" panose="02020603050405020304" pitchFamily="18" charset="0"/>
                <a:cs typeface="Times New Roman" panose="02020603050405020304" pitchFamily="18" charset="0"/>
              </a:rPr>
            </a:br>
            <a:endParaRPr lang="en-IN" sz="2500" b="1" dirty="0">
              <a:solidFill>
                <a:srgbClr val="E58C09"/>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AABA7796-8748-7C19-C49F-7AB2FFEEB9B4}"/>
              </a:ext>
            </a:extLst>
          </p:cNvPr>
          <p:cNvSpPr>
            <a:spLocks noGrp="1"/>
          </p:cNvSpPr>
          <p:nvPr>
            <p:ph type="sldNum" sz="quarter" idx="4"/>
          </p:nvPr>
        </p:nvSpPr>
        <p:spPr/>
        <p:txBody>
          <a:bodyPr/>
          <a:lstStyle/>
          <a:p>
            <a:fld id="{4FAB73BC-B049-4115-A692-8D63A059BFB8}" type="slidenum">
              <a:rPr lang="en-US" noProof="0" smtClean="0"/>
              <a:pPr/>
              <a:t>6</a:t>
            </a:fld>
            <a:endParaRPr lang="en-US" noProof="0" dirty="0"/>
          </a:p>
        </p:txBody>
      </p:sp>
      <p:pic>
        <p:nvPicPr>
          <p:cNvPr id="9" name="Picture 8">
            <a:extLst>
              <a:ext uri="{FF2B5EF4-FFF2-40B4-BE49-F238E27FC236}">
                <a16:creationId xmlns:a16="http://schemas.microsoft.com/office/drawing/2014/main" id="{AA3EEDF0-5D04-E0A7-4ADF-72AADA729BFF}"/>
              </a:ext>
            </a:extLst>
          </p:cNvPr>
          <p:cNvPicPr>
            <a:picLocks noChangeAspect="1"/>
          </p:cNvPicPr>
          <p:nvPr/>
        </p:nvPicPr>
        <p:blipFill>
          <a:blip r:embed="rId2"/>
          <a:stretch>
            <a:fillRect/>
          </a:stretch>
        </p:blipFill>
        <p:spPr>
          <a:xfrm>
            <a:off x="0" y="1196752"/>
            <a:ext cx="12192000" cy="2952328"/>
          </a:xfrm>
          <a:prstGeom prst="rect">
            <a:avLst/>
          </a:prstGeom>
        </p:spPr>
      </p:pic>
    </p:spTree>
    <p:extLst>
      <p:ext uri="{BB962C8B-B14F-4D97-AF65-F5344CB8AC3E}">
        <p14:creationId xmlns:p14="http://schemas.microsoft.com/office/powerpoint/2010/main" val="1239959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E02B9606-F9BC-40CD-9467-6348ACE4102C}"/>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15" name="Text Placeholder 14">
            <a:extLst>
              <a:ext uri="{FF2B5EF4-FFF2-40B4-BE49-F238E27FC236}">
                <a16:creationId xmlns:a16="http://schemas.microsoft.com/office/drawing/2014/main" id="{A682397A-D234-4487-8E63-23B79C769633}"/>
              </a:ext>
              <a:ext uri="{C183D7F6-B498-43B3-948B-1728B52AA6E4}">
                <adec:decorative xmlns:adec="http://schemas.microsoft.com/office/drawing/2017/decorative" val="1"/>
              </a:ext>
            </a:extLst>
          </p:cNvPr>
          <p:cNvSpPr>
            <a:spLocks noGrp="1"/>
          </p:cNvSpPr>
          <p:nvPr>
            <p:ph type="body" sz="quarter" idx="22"/>
          </p:nvPr>
        </p:nvSpPr>
        <p:spPr/>
        <p:txBody>
          <a:bodyPr/>
          <a:lstStyle/>
          <a:p>
            <a:endParaRPr lang="en-US" dirty="0"/>
          </a:p>
        </p:txBody>
      </p:sp>
      <p:sp>
        <p:nvSpPr>
          <p:cNvPr id="13" name="Title 12">
            <a:extLst>
              <a:ext uri="{FF2B5EF4-FFF2-40B4-BE49-F238E27FC236}">
                <a16:creationId xmlns:a16="http://schemas.microsoft.com/office/drawing/2014/main" id="{D7199992-58FE-4335-A811-6AFA96B5595D}"/>
              </a:ext>
            </a:extLst>
          </p:cNvPr>
          <p:cNvSpPr>
            <a:spLocks noGrp="1"/>
          </p:cNvSpPr>
          <p:nvPr>
            <p:ph type="title"/>
          </p:nvPr>
        </p:nvSpPr>
        <p:spPr>
          <a:xfrm>
            <a:off x="1114425" y="2420888"/>
            <a:ext cx="9963150" cy="1499616"/>
          </a:xfrm>
        </p:spPr>
        <p:txBody>
          <a:bodyPr/>
          <a:lstStyle/>
          <a:p>
            <a:pPr algn="ctr"/>
            <a:r>
              <a:rPr lang="en-IN" i="1" dirty="0">
                <a:solidFill>
                  <a:srgbClr val="E58C09"/>
                </a:solidFill>
                <a:effectLst/>
                <a:latin typeface="Algerian" panose="04020705040A02060702" pitchFamily="82" charset="0"/>
                <a:ea typeface="Roboto" panose="02000000000000000000" pitchFamily="2" charset="0"/>
              </a:rPr>
              <a:t>Data Pre-Processing</a:t>
            </a:r>
            <a:endParaRPr lang="en-US" i="1" dirty="0">
              <a:solidFill>
                <a:srgbClr val="E58C09"/>
              </a:solidFill>
              <a:latin typeface="Algerian" panose="04020705040A02060702" pitchFamily="82" charset="0"/>
              <a:ea typeface="Roboto" panose="02000000000000000000" pitchFamily="2" charset="0"/>
            </a:endParaRPr>
          </a:p>
        </p:txBody>
      </p:sp>
      <p:sp>
        <p:nvSpPr>
          <p:cNvPr id="16" name="Text Placeholder 15">
            <a:extLst>
              <a:ext uri="{FF2B5EF4-FFF2-40B4-BE49-F238E27FC236}">
                <a16:creationId xmlns:a16="http://schemas.microsoft.com/office/drawing/2014/main" id="{CF8FCB52-DD55-48F6-9F4A-D2A0F6586E95}"/>
              </a:ext>
              <a:ext uri="{C183D7F6-B498-43B3-948B-1728B52AA6E4}">
                <adec:decorative xmlns:adec="http://schemas.microsoft.com/office/drawing/2017/decorative" val="1"/>
              </a:ext>
            </a:extLst>
          </p:cNvPr>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3069052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E93C2-E64B-91F7-CA2E-3654CFF414F1}"/>
              </a:ext>
            </a:extLst>
          </p:cNvPr>
          <p:cNvSpPr>
            <a:spLocks noGrp="1"/>
          </p:cNvSpPr>
          <p:nvPr>
            <p:ph type="title"/>
          </p:nvPr>
        </p:nvSpPr>
        <p:spPr>
          <a:xfrm>
            <a:off x="119336" y="340"/>
            <a:ext cx="10805160" cy="707886"/>
          </a:xfrm>
        </p:spPr>
        <p:txBody>
          <a:bodyPr>
            <a:normAutofit/>
          </a:bodyPr>
          <a:lstStyle/>
          <a:p>
            <a:r>
              <a:rPr lang="en-IN" sz="2500" b="1" i="0" dirty="0">
                <a:solidFill>
                  <a:srgbClr val="E58C09"/>
                </a:solidFill>
                <a:effectLst/>
                <a:latin typeface="Times New Roman" panose="02020603050405020304" pitchFamily="18" charset="0"/>
                <a:cs typeface="Times New Roman" panose="02020603050405020304" pitchFamily="18" charset="0"/>
              </a:rPr>
              <a:t>Separating the features &amp; Target</a:t>
            </a:r>
            <a:endParaRPr lang="en-IN" sz="2500" b="1" dirty="0">
              <a:solidFill>
                <a:srgbClr val="E58C09"/>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766B6D4D-933D-37B2-D275-1589E3E9B366}"/>
              </a:ext>
            </a:extLst>
          </p:cNvPr>
          <p:cNvSpPr>
            <a:spLocks noGrp="1"/>
          </p:cNvSpPr>
          <p:nvPr>
            <p:ph type="sldNum" sz="quarter" idx="4"/>
          </p:nvPr>
        </p:nvSpPr>
        <p:spPr/>
        <p:txBody>
          <a:bodyPr/>
          <a:lstStyle/>
          <a:p>
            <a:fld id="{4FAB73BC-B049-4115-A692-8D63A059BFB8}" type="slidenum">
              <a:rPr lang="en-US" noProof="0" smtClean="0"/>
              <a:pPr/>
              <a:t>8</a:t>
            </a:fld>
            <a:endParaRPr lang="en-US" noProof="0" dirty="0"/>
          </a:p>
        </p:txBody>
      </p:sp>
      <p:pic>
        <p:nvPicPr>
          <p:cNvPr id="5" name="Picture 4">
            <a:extLst>
              <a:ext uri="{FF2B5EF4-FFF2-40B4-BE49-F238E27FC236}">
                <a16:creationId xmlns:a16="http://schemas.microsoft.com/office/drawing/2014/main" id="{1C2EAF15-C0E3-2C89-7C47-E500CF1197F9}"/>
              </a:ext>
            </a:extLst>
          </p:cNvPr>
          <p:cNvPicPr>
            <a:picLocks noChangeAspect="1"/>
          </p:cNvPicPr>
          <p:nvPr/>
        </p:nvPicPr>
        <p:blipFill>
          <a:blip r:embed="rId2"/>
          <a:stretch>
            <a:fillRect/>
          </a:stretch>
        </p:blipFill>
        <p:spPr>
          <a:xfrm>
            <a:off x="-3055" y="506198"/>
            <a:ext cx="5524971" cy="6326053"/>
          </a:xfrm>
          <a:prstGeom prst="rect">
            <a:avLst/>
          </a:prstGeom>
        </p:spPr>
      </p:pic>
      <p:pic>
        <p:nvPicPr>
          <p:cNvPr id="7" name="Picture 6">
            <a:extLst>
              <a:ext uri="{FF2B5EF4-FFF2-40B4-BE49-F238E27FC236}">
                <a16:creationId xmlns:a16="http://schemas.microsoft.com/office/drawing/2014/main" id="{E186C4F1-1282-33C6-66C6-C3A2BF58A236}"/>
              </a:ext>
            </a:extLst>
          </p:cNvPr>
          <p:cNvPicPr>
            <a:picLocks noChangeAspect="1"/>
          </p:cNvPicPr>
          <p:nvPr/>
        </p:nvPicPr>
        <p:blipFill>
          <a:blip r:embed="rId3"/>
          <a:stretch>
            <a:fillRect/>
          </a:stretch>
        </p:blipFill>
        <p:spPr>
          <a:xfrm>
            <a:off x="5653442" y="506198"/>
            <a:ext cx="6084200" cy="2922802"/>
          </a:xfrm>
          <a:prstGeom prst="rect">
            <a:avLst/>
          </a:prstGeom>
        </p:spPr>
      </p:pic>
    </p:spTree>
    <p:extLst>
      <p:ext uri="{BB962C8B-B14F-4D97-AF65-F5344CB8AC3E}">
        <p14:creationId xmlns:p14="http://schemas.microsoft.com/office/powerpoint/2010/main" val="3160556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EF7D68B-7486-4EFA-226F-0B65027F7AFD}"/>
              </a:ext>
              <a:ext uri="{C183D7F6-B498-43B3-948B-1728B52AA6E4}">
                <adec:decorative xmlns:adec="http://schemas.microsoft.com/office/drawing/2017/decorative" val="1"/>
              </a:ext>
            </a:extLst>
          </p:cNvPr>
          <p:cNvSpPr/>
          <p:nvPr/>
        </p:nvSpPr>
        <p:spPr>
          <a:xfrm>
            <a:off x="16977" y="2739124"/>
            <a:ext cx="6982831"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reeform: Shape 3">
            <a:extLst>
              <a:ext uri="{FF2B5EF4-FFF2-40B4-BE49-F238E27FC236}">
                <a16:creationId xmlns:a16="http://schemas.microsoft.com/office/drawing/2014/main" id="{E666219C-B668-FC75-5089-5F8857344CF8}"/>
              </a:ext>
              <a:ext uri="{C183D7F6-B498-43B3-948B-1728B52AA6E4}">
                <adec:decorative xmlns:adec="http://schemas.microsoft.com/office/drawing/2017/decorative" val="1"/>
              </a:ext>
            </a:extLst>
          </p:cNvPr>
          <p:cNvSpPr/>
          <p:nvPr/>
        </p:nvSpPr>
        <p:spPr>
          <a:xfrm>
            <a:off x="16977" y="0"/>
            <a:ext cx="10106452"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B2C7950-169D-CA1F-78B0-FC36AEE7B6CD}"/>
              </a:ext>
            </a:extLst>
          </p:cNvPr>
          <p:cNvSpPr>
            <a:spLocks noGrp="1"/>
          </p:cNvSpPr>
          <p:nvPr>
            <p:ph type="title"/>
          </p:nvPr>
        </p:nvSpPr>
        <p:spPr>
          <a:xfrm>
            <a:off x="0" y="0"/>
            <a:ext cx="10805160" cy="707886"/>
          </a:xfrm>
        </p:spPr>
        <p:txBody>
          <a:bodyPr>
            <a:normAutofit/>
          </a:bodyPr>
          <a:lstStyle/>
          <a:p>
            <a:r>
              <a:rPr lang="en-US" sz="2500" b="1" i="0" dirty="0">
                <a:solidFill>
                  <a:srgbClr val="E58C09"/>
                </a:solidFill>
                <a:effectLst/>
                <a:latin typeface="Times New Roman" panose="02020603050405020304" pitchFamily="18" charset="0"/>
                <a:cs typeface="Times New Roman" panose="02020603050405020304" pitchFamily="18" charset="0"/>
              </a:rPr>
              <a:t>Splitting the data to training data &amp; Test data</a:t>
            </a:r>
            <a:endParaRPr lang="en-IN" sz="2500" b="1" dirty="0">
              <a:solidFill>
                <a:srgbClr val="E58C09"/>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6846FF55-AE41-A73F-58E2-481F56C2CC68}"/>
              </a:ext>
            </a:extLst>
          </p:cNvPr>
          <p:cNvSpPr>
            <a:spLocks noGrp="1"/>
          </p:cNvSpPr>
          <p:nvPr>
            <p:ph type="sldNum" sz="quarter" idx="4"/>
          </p:nvPr>
        </p:nvSpPr>
        <p:spPr/>
        <p:txBody>
          <a:bodyPr/>
          <a:lstStyle/>
          <a:p>
            <a:fld id="{4FAB73BC-B049-4115-A692-8D63A059BFB8}" type="slidenum">
              <a:rPr lang="en-US" noProof="0" smtClean="0"/>
              <a:pPr/>
              <a:t>9</a:t>
            </a:fld>
            <a:endParaRPr lang="en-US" noProof="0" dirty="0"/>
          </a:p>
        </p:txBody>
      </p:sp>
      <p:pic>
        <p:nvPicPr>
          <p:cNvPr id="6" name="Picture 5">
            <a:extLst>
              <a:ext uri="{FF2B5EF4-FFF2-40B4-BE49-F238E27FC236}">
                <a16:creationId xmlns:a16="http://schemas.microsoft.com/office/drawing/2014/main" id="{520E5409-BD43-03E2-8EDA-ADD032742F06}"/>
              </a:ext>
            </a:extLst>
          </p:cNvPr>
          <p:cNvPicPr>
            <a:picLocks noChangeAspect="1"/>
          </p:cNvPicPr>
          <p:nvPr/>
        </p:nvPicPr>
        <p:blipFill>
          <a:blip r:embed="rId2"/>
          <a:stretch>
            <a:fillRect/>
          </a:stretch>
        </p:blipFill>
        <p:spPr>
          <a:xfrm>
            <a:off x="263352" y="729374"/>
            <a:ext cx="6736456" cy="1619506"/>
          </a:xfrm>
          <a:prstGeom prst="rect">
            <a:avLst/>
          </a:prstGeom>
        </p:spPr>
      </p:pic>
      <p:sp>
        <p:nvSpPr>
          <p:cNvPr id="8" name="TextBox 7">
            <a:extLst>
              <a:ext uri="{FF2B5EF4-FFF2-40B4-BE49-F238E27FC236}">
                <a16:creationId xmlns:a16="http://schemas.microsoft.com/office/drawing/2014/main" id="{106D0266-087F-D16D-CA99-FBB5A1C75497}"/>
              </a:ext>
            </a:extLst>
          </p:cNvPr>
          <p:cNvSpPr txBox="1"/>
          <p:nvPr/>
        </p:nvSpPr>
        <p:spPr>
          <a:xfrm>
            <a:off x="-27752" y="2743994"/>
            <a:ext cx="6146276" cy="477054"/>
          </a:xfrm>
          <a:prstGeom prst="rect">
            <a:avLst/>
          </a:prstGeom>
          <a:noFill/>
        </p:spPr>
        <p:txBody>
          <a:bodyPr wrap="square">
            <a:spAutoFit/>
          </a:bodyPr>
          <a:lstStyle/>
          <a:p>
            <a:r>
              <a:rPr lang="en-IN" sz="2500" b="1" i="0" dirty="0">
                <a:solidFill>
                  <a:srgbClr val="E58C09"/>
                </a:solidFill>
                <a:effectLst/>
                <a:latin typeface="Times New Roman" panose="02020603050405020304" pitchFamily="18" charset="0"/>
                <a:cs typeface="Times New Roman" panose="02020603050405020304" pitchFamily="18" charset="0"/>
              </a:rPr>
              <a:t>Data Standardization</a:t>
            </a:r>
            <a:endParaRPr lang="en-IN" sz="2500" b="1" dirty="0">
              <a:solidFill>
                <a:srgbClr val="E58C09"/>
              </a:solidFill>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F8E213C0-7D84-FD2D-ED67-04DD2F7C4626}"/>
              </a:ext>
            </a:extLst>
          </p:cNvPr>
          <p:cNvPicPr>
            <a:picLocks noChangeAspect="1"/>
          </p:cNvPicPr>
          <p:nvPr/>
        </p:nvPicPr>
        <p:blipFill>
          <a:blip r:embed="rId3"/>
          <a:stretch>
            <a:fillRect/>
          </a:stretch>
        </p:blipFill>
        <p:spPr>
          <a:xfrm>
            <a:off x="263352" y="3391583"/>
            <a:ext cx="5113541" cy="3671958"/>
          </a:xfrm>
          <a:prstGeom prst="rect">
            <a:avLst/>
          </a:prstGeom>
        </p:spPr>
      </p:pic>
    </p:spTree>
    <p:extLst>
      <p:ext uri="{BB962C8B-B14F-4D97-AF65-F5344CB8AC3E}">
        <p14:creationId xmlns:p14="http://schemas.microsoft.com/office/powerpoint/2010/main" val="5373890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ernClassicBlock-3">
  <a:themeElements>
    <a:clrScheme name="MSFT_ELT_ModernClassicBlock_03">
      <a:dk1>
        <a:sysClr val="windowText" lastClr="000000"/>
      </a:dk1>
      <a:lt1>
        <a:sysClr val="window" lastClr="FFFFFF"/>
      </a:lt1>
      <a:dk2>
        <a:srgbClr val="43467B"/>
      </a:dk2>
      <a:lt2>
        <a:srgbClr val="DFE3E5"/>
      </a:lt2>
      <a:accent1>
        <a:srgbClr val="43467B"/>
      </a:accent1>
      <a:accent2>
        <a:srgbClr val="E58C09"/>
      </a:accent2>
      <a:accent3>
        <a:srgbClr val="2683C6"/>
      </a:accent3>
      <a:accent4>
        <a:srgbClr val="EEC621"/>
      </a:accent4>
      <a:accent5>
        <a:srgbClr val="1D9BA1"/>
      </a:accent5>
      <a:accent6>
        <a:srgbClr val="87175F"/>
      </a:accent6>
      <a:hlink>
        <a:srgbClr val="0070C0"/>
      </a:hlink>
      <a:folHlink>
        <a:srgbClr val="C00000"/>
      </a:folHlink>
    </a:clrScheme>
    <a:fontScheme name="MSFT_ELT_ModernClassicBlock_03">
      <a:majorFont>
        <a:latin typeface="Tw Cen MT Condensed"/>
        <a:ea typeface=""/>
        <a:cs typeface=""/>
      </a:majorFont>
      <a:minorFont>
        <a:latin typeface="Tw Cen MT"/>
        <a:ea typeface=""/>
        <a:cs typeface=""/>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ELT_Template_ModernClassicBlockLT_v4" id="{30DDF308-B484-4DB0-8959-4BA762476498}" vid="{49FD44A8-5F40-4E6E-BC83-04BD3C4DB2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A86D9CC-0D9D-4BFE-B3F3-26F480BF8C8A}">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BFCA5F6-1A5A-4D78-BDE2-C793B61E0E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106BD98-E608-40A1-98A8-93D5976215C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classic block presentation</Template>
  <TotalTime>632</TotalTime>
  <Words>538</Words>
  <Application>Microsoft Office PowerPoint</Application>
  <PresentationFormat>Widescreen</PresentationFormat>
  <Paragraphs>55</Paragraphs>
  <Slides>18</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Algerian</vt:lpstr>
      <vt:lpstr>Arial</vt:lpstr>
      <vt:lpstr>Rockwell Extra Bold</vt:lpstr>
      <vt:lpstr>Times New Roman</vt:lpstr>
      <vt:lpstr>Tw Cen MT</vt:lpstr>
      <vt:lpstr>Tw Cen MT Condensed</vt:lpstr>
      <vt:lpstr>Wingdings 3</vt:lpstr>
      <vt:lpstr>ModernClassicBlock-3</vt:lpstr>
      <vt:lpstr>MACHINE LEARNING  MINI PROJECT </vt:lpstr>
      <vt:lpstr>Importing data set from drive    </vt:lpstr>
      <vt:lpstr>getting more information about the dataset   </vt:lpstr>
      <vt:lpstr>checking for missing values in each column </vt:lpstr>
      <vt:lpstr>getting some statistical measures about the data </vt:lpstr>
      <vt:lpstr>grouping the data bas3ed on the target variable </vt:lpstr>
      <vt:lpstr>Data Pre-Processing</vt:lpstr>
      <vt:lpstr>Separating the features &amp; Target</vt:lpstr>
      <vt:lpstr>Splitting the data to training data &amp; Test data</vt:lpstr>
      <vt:lpstr>SUPPORT VECTOR MACHINE</vt:lpstr>
      <vt:lpstr>Support Vector Machine Model </vt:lpstr>
      <vt:lpstr>PowerPoint Presentation</vt:lpstr>
      <vt:lpstr>RANDOM FOREST</vt:lpstr>
      <vt:lpstr>Random forest </vt:lpstr>
      <vt:lpstr>Logistic regression</vt:lpstr>
      <vt:lpstr>logistic regression </vt:lpstr>
      <vt:lpstr>NEURAL NETWORKS </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MINI PROJECT</dc:title>
  <dc:creator>GANESH</dc:creator>
  <cp:lastModifiedBy>Vivek Gopalasetti</cp:lastModifiedBy>
  <cp:revision>7</cp:revision>
  <dcterms:created xsi:type="dcterms:W3CDTF">2022-05-16T18:43:19Z</dcterms:created>
  <dcterms:modified xsi:type="dcterms:W3CDTF">2022-08-04T07:23:42Z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